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47"/>
  </p:notesMasterIdLst>
  <p:sldIdLst>
    <p:sldId id="4170" r:id="rId2"/>
    <p:sldId id="4187" r:id="rId3"/>
    <p:sldId id="4166" r:id="rId4"/>
    <p:sldId id="4188" r:id="rId5"/>
    <p:sldId id="4190" r:id="rId6"/>
    <p:sldId id="4189" r:id="rId7"/>
    <p:sldId id="4191" r:id="rId8"/>
    <p:sldId id="4192" r:id="rId9"/>
    <p:sldId id="4194" r:id="rId10"/>
    <p:sldId id="4195" r:id="rId11"/>
    <p:sldId id="4196" r:id="rId12"/>
    <p:sldId id="4197" r:id="rId13"/>
    <p:sldId id="4198" r:id="rId14"/>
    <p:sldId id="4199" r:id="rId15"/>
    <p:sldId id="4200" r:id="rId16"/>
    <p:sldId id="4201" r:id="rId17"/>
    <p:sldId id="4204" r:id="rId18"/>
    <p:sldId id="4202" r:id="rId19"/>
    <p:sldId id="4203" r:id="rId20"/>
    <p:sldId id="4205" r:id="rId21"/>
    <p:sldId id="4207" r:id="rId22"/>
    <p:sldId id="4206" r:id="rId23"/>
    <p:sldId id="4209" r:id="rId24"/>
    <p:sldId id="4208" r:id="rId25"/>
    <p:sldId id="4210" r:id="rId26"/>
    <p:sldId id="4211" r:id="rId27"/>
    <p:sldId id="4212" r:id="rId28"/>
    <p:sldId id="4215" r:id="rId29"/>
    <p:sldId id="4213" r:id="rId30"/>
    <p:sldId id="4218" r:id="rId31"/>
    <p:sldId id="4214" r:id="rId32"/>
    <p:sldId id="4216" r:id="rId33"/>
    <p:sldId id="4217" r:id="rId34"/>
    <p:sldId id="4219" r:id="rId35"/>
    <p:sldId id="4220" r:id="rId36"/>
    <p:sldId id="4222" r:id="rId37"/>
    <p:sldId id="4223" r:id="rId38"/>
    <p:sldId id="4221" r:id="rId39"/>
    <p:sldId id="4224" r:id="rId40"/>
    <p:sldId id="4225" r:id="rId41"/>
    <p:sldId id="4226" r:id="rId42"/>
    <p:sldId id="4227" r:id="rId43"/>
    <p:sldId id="4228" r:id="rId44"/>
    <p:sldId id="4230" r:id="rId45"/>
    <p:sldId id="4229" r:id="rId46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EFF1F8"/>
    <a:srgbClr val="373737"/>
    <a:srgbClr val="445469"/>
    <a:srgbClr val="000000"/>
    <a:srgbClr val="5A5A66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14" autoAdjust="0"/>
    <p:restoredTop sz="50000" autoAdjust="0"/>
  </p:normalViewPr>
  <p:slideViewPr>
    <p:cSldViewPr snapToGrid="0" snapToObjects="1">
      <p:cViewPr>
        <p:scale>
          <a:sx n="39" d="100"/>
          <a:sy n="39" d="100"/>
        </p:scale>
        <p:origin x="808" y="912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091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54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319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640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8636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011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8795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3955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3484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8411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690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420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4930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2271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6108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228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9879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1444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31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2882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0078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501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499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4975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7206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848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672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07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020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809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274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473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">
            <a:extLst>
              <a:ext uri="{FF2B5EF4-FFF2-40B4-BE49-F238E27FC236}">
                <a16:creationId xmlns:a16="http://schemas.microsoft.com/office/drawing/2014/main" id="{39E14346-A8D7-D044-A7A0-F23D5BC2B81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18449" y="7035113"/>
            <a:ext cx="7210967" cy="4722159"/>
          </a:xfrm>
          <a:solidFill>
            <a:schemeClr val="bg1">
              <a:lumMod val="95000"/>
            </a:schemeClr>
          </a:solidFill>
        </p:spPr>
      </p:sp>
      <p:sp>
        <p:nvSpPr>
          <p:cNvPr id="15" name="Picture Placeholder 1">
            <a:extLst>
              <a:ext uri="{FF2B5EF4-FFF2-40B4-BE49-F238E27FC236}">
                <a16:creationId xmlns:a16="http://schemas.microsoft.com/office/drawing/2014/main" id="{39E14346-A8D7-D044-A7A0-F23D5BC2B81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5524971" y="7035113"/>
            <a:ext cx="7210967" cy="4722159"/>
          </a:xfrm>
          <a:solidFill>
            <a:schemeClr val="bg1">
              <a:lumMod val="95000"/>
            </a:schemeClr>
          </a:solidFill>
        </p:spPr>
      </p:sp>
      <p:sp>
        <p:nvSpPr>
          <p:cNvPr id="6" name="Picture Placeholder 1">
            <a:extLst>
              <a:ext uri="{FF2B5EF4-FFF2-40B4-BE49-F238E27FC236}">
                <a16:creationId xmlns:a16="http://schemas.microsoft.com/office/drawing/2014/main" id="{39E14346-A8D7-D044-A7A0-F23D5BC2B8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18449" y="1958724"/>
            <a:ext cx="7210967" cy="4722159"/>
          </a:xfrm>
          <a:solidFill>
            <a:schemeClr val="bg1">
              <a:lumMod val="9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53443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">
            <a:extLst>
              <a:ext uri="{FF2B5EF4-FFF2-40B4-BE49-F238E27FC236}">
                <a16:creationId xmlns:a16="http://schemas.microsoft.com/office/drawing/2014/main" id="{39E14346-A8D7-D044-A7A0-F23D5BC2B8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88824" cy="6858000"/>
          </a:xfrm>
          <a:solidFill>
            <a:schemeClr val="bg1">
              <a:lumMod val="95000"/>
            </a:schemeClr>
          </a:solidFill>
        </p:spPr>
      </p:sp>
      <p:sp>
        <p:nvSpPr>
          <p:cNvPr id="10" name="Picture Placeholder 1">
            <a:extLst>
              <a:ext uri="{FF2B5EF4-FFF2-40B4-BE49-F238E27FC236}">
                <a16:creationId xmlns:a16="http://schemas.microsoft.com/office/drawing/2014/main" id="{39E14346-A8D7-D044-A7A0-F23D5BC2B81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6858000"/>
            <a:ext cx="6094412" cy="6858000"/>
          </a:xfrm>
          <a:solidFill>
            <a:schemeClr val="bg1">
              <a:lumMod val="95000"/>
            </a:schemeClr>
          </a:solidFill>
        </p:spPr>
      </p:sp>
      <p:sp>
        <p:nvSpPr>
          <p:cNvPr id="11" name="Picture Placeholder 1">
            <a:extLst>
              <a:ext uri="{FF2B5EF4-FFF2-40B4-BE49-F238E27FC236}">
                <a16:creationId xmlns:a16="http://schemas.microsoft.com/office/drawing/2014/main" id="{39E14346-A8D7-D044-A7A0-F23D5BC2B81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4412" y="6858000"/>
            <a:ext cx="6094412" cy="6858000"/>
          </a:xfrm>
          <a:solidFill>
            <a:schemeClr val="bg1">
              <a:lumMod val="9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949536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39E14346-A8D7-D044-A7A0-F23D5BC2B81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46371" y="6858000"/>
            <a:ext cx="15031279" cy="6858000"/>
          </a:xfrm>
          <a:solidFill>
            <a:schemeClr val="bg1">
              <a:lumMod val="95000"/>
            </a:schemeClr>
          </a:solidFill>
        </p:spPr>
      </p:sp>
      <p:sp>
        <p:nvSpPr>
          <p:cNvPr id="10" name="Picture Placeholder 1">
            <a:extLst>
              <a:ext uri="{FF2B5EF4-FFF2-40B4-BE49-F238E27FC236}">
                <a16:creationId xmlns:a16="http://schemas.microsoft.com/office/drawing/2014/main" id="{39E14346-A8D7-D044-A7A0-F23D5BC2B81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15031279" cy="6858000"/>
          </a:xfrm>
          <a:solidFill>
            <a:schemeClr val="bg1">
              <a:lumMod val="9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1220353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">
            <a:extLst>
              <a:ext uri="{FF2B5EF4-FFF2-40B4-BE49-F238E27FC236}">
                <a16:creationId xmlns:a16="http://schemas.microsoft.com/office/drawing/2014/main" id="{39E14346-A8D7-D044-A7A0-F23D5BC2B81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583340" y="1087869"/>
            <a:ext cx="7210967" cy="6479578"/>
          </a:xfrm>
          <a:solidFill>
            <a:schemeClr val="bg1">
              <a:lumMod val="95000"/>
            </a:schemeClr>
          </a:solidFill>
        </p:spPr>
      </p:sp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39E14346-A8D7-D044-A7A0-F23D5BC2B81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6189863" y="1087869"/>
            <a:ext cx="7210967" cy="6479578"/>
          </a:xfrm>
          <a:solidFill>
            <a:schemeClr val="bg1">
              <a:lumMod val="95000"/>
            </a:schemeClr>
          </a:solidFill>
        </p:spPr>
      </p:sp>
      <p:sp>
        <p:nvSpPr>
          <p:cNvPr id="10" name="Picture Placeholder 1">
            <a:extLst>
              <a:ext uri="{FF2B5EF4-FFF2-40B4-BE49-F238E27FC236}">
                <a16:creationId xmlns:a16="http://schemas.microsoft.com/office/drawing/2014/main" id="{39E14346-A8D7-D044-A7A0-F23D5BC2B81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76817" y="1087869"/>
            <a:ext cx="7210967" cy="6479578"/>
          </a:xfrm>
          <a:solidFill>
            <a:schemeClr val="bg1">
              <a:lumMod val="9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1577403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">
            <a:extLst>
              <a:ext uri="{FF2B5EF4-FFF2-40B4-BE49-F238E27FC236}">
                <a16:creationId xmlns:a16="http://schemas.microsoft.com/office/drawing/2014/main" id="{39E14346-A8D7-D044-A7A0-F23D5BC2B81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283669" y="1341181"/>
            <a:ext cx="7729264" cy="5516817"/>
          </a:xfrm>
          <a:solidFill>
            <a:schemeClr val="bg1">
              <a:lumMod val="95000"/>
            </a:schemeClr>
          </a:solidFill>
        </p:spPr>
      </p:sp>
      <p:sp>
        <p:nvSpPr>
          <p:cNvPr id="12" name="Picture Placeholder 1">
            <a:extLst>
              <a:ext uri="{FF2B5EF4-FFF2-40B4-BE49-F238E27FC236}">
                <a16:creationId xmlns:a16="http://schemas.microsoft.com/office/drawing/2014/main" id="{39E14346-A8D7-D044-A7A0-F23D5BC2B81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283669" y="6857999"/>
            <a:ext cx="7729264" cy="5516817"/>
          </a:xfrm>
          <a:solidFill>
            <a:schemeClr val="bg1">
              <a:lumMod val="95000"/>
            </a:schemeClr>
          </a:solidFill>
        </p:spPr>
      </p:sp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39E14346-A8D7-D044-A7A0-F23D5BC2B81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341182"/>
            <a:ext cx="7283669" cy="11033634"/>
          </a:xfrm>
          <a:solidFill>
            <a:schemeClr val="bg1">
              <a:lumMod val="9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942811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">
            <a:extLst>
              <a:ext uri="{FF2B5EF4-FFF2-40B4-BE49-F238E27FC236}">
                <a16:creationId xmlns:a16="http://schemas.microsoft.com/office/drawing/2014/main" id="{39E14346-A8D7-D044-A7A0-F23D5BC2B81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-1" y="6858000"/>
            <a:ext cx="15031279" cy="6858000"/>
          </a:xfrm>
          <a:solidFill>
            <a:schemeClr val="bg1">
              <a:lumMod val="95000"/>
            </a:schemeClr>
          </a:solidFill>
        </p:spPr>
      </p:sp>
      <p:sp>
        <p:nvSpPr>
          <p:cNvPr id="11" name="Picture Placeholder 1">
            <a:extLst>
              <a:ext uri="{FF2B5EF4-FFF2-40B4-BE49-F238E27FC236}">
                <a16:creationId xmlns:a16="http://schemas.microsoft.com/office/drawing/2014/main" id="{39E14346-A8D7-D044-A7A0-F23D5BC2B81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6369" y="0"/>
            <a:ext cx="15031279" cy="6858000"/>
          </a:xfrm>
          <a:solidFill>
            <a:schemeClr val="bg1">
              <a:lumMod val="9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1609126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">
            <a:extLst>
              <a:ext uri="{FF2B5EF4-FFF2-40B4-BE49-F238E27FC236}">
                <a16:creationId xmlns:a16="http://schemas.microsoft.com/office/drawing/2014/main" id="{39E14346-A8D7-D044-A7A0-F23D5BC2B81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2188825" y="3942685"/>
            <a:ext cx="10579737" cy="8260958"/>
          </a:xfrm>
          <a:solidFill>
            <a:schemeClr val="bg1">
              <a:lumMod val="95000"/>
            </a:schemeClr>
          </a:solidFill>
        </p:spPr>
      </p:sp>
      <p:sp>
        <p:nvSpPr>
          <p:cNvPr id="11" name="Picture Placeholder 1">
            <a:extLst>
              <a:ext uri="{FF2B5EF4-FFF2-40B4-BE49-F238E27FC236}">
                <a16:creationId xmlns:a16="http://schemas.microsoft.com/office/drawing/2014/main" id="{39E14346-A8D7-D044-A7A0-F23D5BC2B81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609088" y="3942685"/>
            <a:ext cx="10579737" cy="8260958"/>
          </a:xfrm>
          <a:solidFill>
            <a:schemeClr val="bg1">
              <a:lumMod val="9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17691268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">
            <a:extLst>
              <a:ext uri="{FF2B5EF4-FFF2-40B4-BE49-F238E27FC236}">
                <a16:creationId xmlns:a16="http://schemas.microsoft.com/office/drawing/2014/main" id="{39E14346-A8D7-D044-A7A0-F23D5BC2B81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64717" y="1341182"/>
            <a:ext cx="7283669" cy="11033634"/>
          </a:xfrm>
          <a:solidFill>
            <a:schemeClr val="bg1">
              <a:lumMod val="95000"/>
            </a:schemeClr>
          </a:solidFill>
        </p:spPr>
      </p:sp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39E14346-A8D7-D044-A7A0-F23D5BC2B81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6648386" y="1341182"/>
            <a:ext cx="7729264" cy="5516818"/>
          </a:xfrm>
          <a:solidFill>
            <a:schemeClr val="bg1">
              <a:lumMod val="95000"/>
            </a:schemeClr>
          </a:solidFill>
        </p:spPr>
      </p:sp>
      <p:sp>
        <p:nvSpPr>
          <p:cNvPr id="10" name="Picture Placeholder 1">
            <a:extLst>
              <a:ext uri="{FF2B5EF4-FFF2-40B4-BE49-F238E27FC236}">
                <a16:creationId xmlns:a16="http://schemas.microsoft.com/office/drawing/2014/main" id="{39E14346-A8D7-D044-A7A0-F23D5BC2B81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6648386" y="6857999"/>
            <a:ext cx="7729264" cy="5516818"/>
          </a:xfrm>
          <a:solidFill>
            <a:schemeClr val="bg1">
              <a:lumMod val="9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1246998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31">
            <a:extLst>
              <a:ext uri="{FF2B5EF4-FFF2-40B4-BE49-F238E27FC236}">
                <a16:creationId xmlns:a16="http://schemas.microsoft.com/office/drawing/2014/main" id="{090B5575-571E-0742-A6AE-80FF35BF3EB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170479" y="4719336"/>
            <a:ext cx="4800637" cy="10343112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090B5575-571E-0742-A6AE-80FF35BF3E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11707" y="8505484"/>
            <a:ext cx="4800637" cy="10343112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5" name="Freeform 31">
            <a:extLst>
              <a:ext uri="{FF2B5EF4-FFF2-40B4-BE49-F238E27FC236}">
                <a16:creationId xmlns:a16="http://schemas.microsoft.com/office/drawing/2014/main" id="{090B5575-571E-0742-A6AE-80FF35BF3EB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782976" y="4719336"/>
            <a:ext cx="4800637" cy="10343112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6" name="Freeform 31">
            <a:extLst>
              <a:ext uri="{FF2B5EF4-FFF2-40B4-BE49-F238E27FC236}">
                <a16:creationId xmlns:a16="http://schemas.microsoft.com/office/drawing/2014/main" id="{090B5575-571E-0742-A6AE-80FF35BF3EB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5770621" y="8505484"/>
            <a:ext cx="4800637" cy="10343112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7" name="Freeform 31">
            <a:extLst>
              <a:ext uri="{FF2B5EF4-FFF2-40B4-BE49-F238E27FC236}">
                <a16:creationId xmlns:a16="http://schemas.microsoft.com/office/drawing/2014/main" id="{090B5575-571E-0742-A6AE-80FF35BF3EB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1736431" y="4719336"/>
            <a:ext cx="4800637" cy="10343112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4157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31">
            <a:extLst>
              <a:ext uri="{FF2B5EF4-FFF2-40B4-BE49-F238E27FC236}">
                <a16:creationId xmlns:a16="http://schemas.microsoft.com/office/drawing/2014/main" id="{090B5575-571E-0742-A6AE-80FF35BF3EB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93396" y="1662858"/>
            <a:ext cx="4789720" cy="10381212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70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9E14346-A8D7-D044-A7A0-F23D5BC2B8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24930938" cy="14238512"/>
          </a:xfrm>
          <a:solidFill>
            <a:schemeClr val="bg1">
              <a:lumMod val="9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3437096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39E14346-A8D7-D044-A7A0-F23D5BC2B81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-8" y="-457200"/>
            <a:ext cx="24377658" cy="9567235"/>
          </a:xfrm>
          <a:solidFill>
            <a:schemeClr val="bg1">
              <a:lumMod val="95000"/>
            </a:schemeClr>
          </a:solidFill>
        </p:spPr>
      </p:sp>
      <p:sp>
        <p:nvSpPr>
          <p:cNvPr id="4" name="Picture Placeholder 1">
            <a:extLst>
              <a:ext uri="{FF2B5EF4-FFF2-40B4-BE49-F238E27FC236}">
                <a16:creationId xmlns:a16="http://schemas.microsoft.com/office/drawing/2014/main" id="{39E14346-A8D7-D044-A7A0-F23D5BC2B81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-6607744" y="2654155"/>
            <a:ext cx="13422943" cy="8423115"/>
          </a:xfrm>
          <a:solidFill>
            <a:schemeClr val="bg1">
              <a:lumMod val="9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6292008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>
            <a:extLst>
              <a:ext uri="{FF2B5EF4-FFF2-40B4-BE49-F238E27FC236}">
                <a16:creationId xmlns:a16="http://schemas.microsoft.com/office/drawing/2014/main" id="{39E14346-A8D7-D044-A7A0-F23D5BC2B81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77383" y="3214436"/>
            <a:ext cx="5464855" cy="7250731"/>
          </a:xfrm>
          <a:solidFill>
            <a:schemeClr val="bg1">
              <a:lumMod val="9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16912672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>
            <a:extLst>
              <a:ext uri="{FF2B5EF4-FFF2-40B4-BE49-F238E27FC236}">
                <a16:creationId xmlns:a16="http://schemas.microsoft.com/office/drawing/2014/main" id="{39E14346-A8D7-D044-A7A0-F23D5BC2B81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5929745"/>
            <a:ext cx="14943221" cy="7786255"/>
          </a:xfrm>
          <a:solidFill>
            <a:schemeClr val="bg1">
              <a:lumMod val="9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11002237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>
            <a:extLst>
              <a:ext uri="{FF2B5EF4-FFF2-40B4-BE49-F238E27FC236}">
                <a16:creationId xmlns:a16="http://schemas.microsoft.com/office/drawing/2014/main" id="{39E14346-A8D7-D044-A7A0-F23D5BC2B81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883399" y="5561700"/>
            <a:ext cx="20610851" cy="6738765"/>
          </a:xfrm>
          <a:solidFill>
            <a:schemeClr val="bg1">
              <a:lumMod val="9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1495201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9E14346-A8D7-D044-A7A0-F23D5BC2B8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767840"/>
            <a:ext cx="24377650" cy="10192796"/>
          </a:xfrm>
          <a:solidFill>
            <a:schemeClr val="bg1">
              <a:lumMod val="9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2140527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9E14346-A8D7-D044-A7A0-F23D5BC2B8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24377650" cy="8372475"/>
          </a:xfrm>
          <a:solidFill>
            <a:schemeClr val="bg1">
              <a:lumMod val="9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1590607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9E14346-A8D7-D044-A7A0-F23D5BC2B8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2671761"/>
            <a:ext cx="24377650" cy="8372475"/>
          </a:xfrm>
          <a:solidFill>
            <a:schemeClr val="bg1">
              <a:lumMod val="9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758771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9E14346-A8D7-D044-A7A0-F23D5BC2B8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14943221" cy="7786253"/>
          </a:xfrm>
          <a:solidFill>
            <a:schemeClr val="bg1">
              <a:lumMod val="9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1617543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417C144-871D-AE46-8534-9B236256BA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99295" y="4360970"/>
            <a:ext cx="4979058" cy="497904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C417C144-871D-AE46-8534-9B236256BA3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7490456" y="4360332"/>
            <a:ext cx="4979058" cy="497904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C417C144-871D-AE46-8534-9B236256BA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908134" y="4360332"/>
            <a:ext cx="4979058" cy="497904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223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">
            <a:extLst>
              <a:ext uri="{FF2B5EF4-FFF2-40B4-BE49-F238E27FC236}">
                <a16:creationId xmlns:a16="http://schemas.microsoft.com/office/drawing/2014/main" id="{39E14346-A8D7-D044-A7A0-F23D5BC2B8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5920" y="1521253"/>
            <a:ext cx="10542905" cy="10673494"/>
          </a:xfrm>
          <a:solidFill>
            <a:schemeClr val="bg1">
              <a:lumMod val="9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504275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">
            <a:extLst>
              <a:ext uri="{FF2B5EF4-FFF2-40B4-BE49-F238E27FC236}">
                <a16:creationId xmlns:a16="http://schemas.microsoft.com/office/drawing/2014/main" id="{39E14346-A8D7-D044-A7A0-F23D5BC2B81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48233" y="1958724"/>
            <a:ext cx="7210967" cy="4722159"/>
          </a:xfrm>
          <a:solidFill>
            <a:schemeClr val="bg1">
              <a:lumMod val="95000"/>
            </a:schemeClr>
          </a:solidFill>
        </p:spPr>
      </p:sp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39E14346-A8D7-D044-A7A0-F23D5BC2B81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48233" y="7035115"/>
            <a:ext cx="7210967" cy="4722159"/>
          </a:xfrm>
          <a:solidFill>
            <a:schemeClr val="bg1">
              <a:lumMod val="95000"/>
            </a:schemeClr>
          </a:solidFill>
        </p:spPr>
      </p:sp>
      <p:sp>
        <p:nvSpPr>
          <p:cNvPr id="6" name="Picture Placeholder 1">
            <a:extLst>
              <a:ext uri="{FF2B5EF4-FFF2-40B4-BE49-F238E27FC236}">
                <a16:creationId xmlns:a16="http://schemas.microsoft.com/office/drawing/2014/main" id="{39E14346-A8D7-D044-A7A0-F23D5BC2B8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1710" y="1958725"/>
            <a:ext cx="7210967" cy="4722159"/>
          </a:xfrm>
          <a:solidFill>
            <a:schemeClr val="bg1">
              <a:lumMod val="9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179881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0EC9C-7AA6-034B-8A74-39E46AF9908C}"/>
              </a:ext>
            </a:extLst>
          </p:cNvPr>
          <p:cNvSpPr txBox="1"/>
          <p:nvPr userDrawn="1"/>
        </p:nvSpPr>
        <p:spPr>
          <a:xfrm>
            <a:off x="23660100" y="610541"/>
            <a:ext cx="827716" cy="492406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000" b="0" i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/>
              <a:t>‹#›</a:t>
            </a:fld>
            <a:r>
              <a:rPr lang="id-ID" sz="2000" b="1" i="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  <p:sldLayoutId id="2147483988" r:id="rId12"/>
    <p:sldLayoutId id="2147483989" r:id="rId13"/>
    <p:sldLayoutId id="2147483990" r:id="rId14"/>
    <p:sldLayoutId id="2147483991" r:id="rId15"/>
    <p:sldLayoutId id="2147483992" r:id="rId16"/>
    <p:sldLayoutId id="2147483993" r:id="rId17"/>
    <p:sldLayoutId id="2147483994" r:id="rId18"/>
    <p:sldLayoutId id="2147483995" r:id="rId19"/>
    <p:sldLayoutId id="2147483996" r:id="rId20"/>
    <p:sldLayoutId id="2147483997" r:id="rId21"/>
    <p:sldLayoutId id="2147483998" r:id="rId22"/>
    <p:sldLayoutId id="2147483999" r:id="rId23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ADD8E3-8414-514E-9C2F-1405D13389AD}"/>
              </a:ext>
            </a:extLst>
          </p:cNvPr>
          <p:cNvSpPr/>
          <p:nvPr/>
        </p:nvSpPr>
        <p:spPr>
          <a:xfrm rot="10800000" flipV="1">
            <a:off x="-3" y="0"/>
            <a:ext cx="24377652" cy="13716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9858EAF-5EC1-174D-9271-8A5F8ED41986}"/>
              </a:ext>
            </a:extLst>
          </p:cNvPr>
          <p:cNvGrpSpPr/>
          <p:nvPr/>
        </p:nvGrpSpPr>
        <p:grpSpPr>
          <a:xfrm>
            <a:off x="2252276" y="5689336"/>
            <a:ext cx="11258585" cy="2092881"/>
            <a:chOff x="2049076" y="5689336"/>
            <a:chExt cx="11258585" cy="2092881"/>
          </a:xfrm>
        </p:grpSpPr>
        <p:sp>
          <p:nvSpPr>
            <p:cNvPr id="7" name="Chord 6">
              <a:extLst>
                <a:ext uri="{FF2B5EF4-FFF2-40B4-BE49-F238E27FC236}">
                  <a16:creationId xmlns:a16="http://schemas.microsoft.com/office/drawing/2014/main" id="{F586ACBB-08C1-BF43-B188-0CEC068DE874}"/>
                </a:ext>
              </a:extLst>
            </p:cNvPr>
            <p:cNvSpPr/>
            <p:nvPr/>
          </p:nvSpPr>
          <p:spPr>
            <a:xfrm>
              <a:off x="2049076" y="5962377"/>
              <a:ext cx="1791245" cy="1791245"/>
            </a:xfrm>
            <a:prstGeom prst="chord">
              <a:avLst>
                <a:gd name="adj1" fmla="val 5376134"/>
                <a:gd name="adj2" fmla="val 1620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FE9B126-E6D9-3F40-BA72-9F2E506BCA87}"/>
                </a:ext>
              </a:extLst>
            </p:cNvPr>
            <p:cNvGrpSpPr/>
            <p:nvPr/>
          </p:nvGrpSpPr>
          <p:grpSpPr>
            <a:xfrm>
              <a:off x="3610403" y="5689336"/>
              <a:ext cx="9697258" cy="2092881"/>
              <a:chOff x="3610403" y="5513002"/>
              <a:chExt cx="9697258" cy="2092881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B1DB0A-A032-604E-AAB5-5978F702C935}"/>
                  </a:ext>
                </a:extLst>
              </p:cNvPr>
              <p:cNvSpPr txBox="1"/>
              <p:nvPr/>
            </p:nvSpPr>
            <p:spPr>
              <a:xfrm>
                <a:off x="3610403" y="5513002"/>
                <a:ext cx="9697258" cy="16312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0" b="1" spc="600" dirty="0">
                    <a:solidFill>
                      <a:schemeClr val="bg2"/>
                    </a:solidFill>
                    <a:latin typeface="Montserrat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CORPORATE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B4AE407-4D11-D14C-AF27-C17A5E8B6C45}"/>
                  </a:ext>
                </a:extLst>
              </p:cNvPr>
              <p:cNvSpPr txBox="1"/>
              <p:nvPr/>
            </p:nvSpPr>
            <p:spPr>
              <a:xfrm>
                <a:off x="3690446" y="7144218"/>
                <a:ext cx="67329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spc="600" dirty="0">
                    <a:solidFill>
                      <a:schemeClr val="bg2"/>
                    </a:solidFill>
                    <a:latin typeface="Montserrat Light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JOHN SMITH PRESSENTATION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5737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ED9243-711A-704F-8C79-861A4F63302A}"/>
              </a:ext>
            </a:extLst>
          </p:cNvPr>
          <p:cNvSpPr/>
          <p:nvPr/>
        </p:nvSpPr>
        <p:spPr>
          <a:xfrm>
            <a:off x="0" y="2671762"/>
            <a:ext cx="24377650" cy="8372475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E9F8B83-2621-8143-94C8-9B40F12FD2AC}"/>
              </a:ext>
            </a:extLst>
          </p:cNvPr>
          <p:cNvGrpSpPr/>
          <p:nvPr/>
        </p:nvGrpSpPr>
        <p:grpSpPr>
          <a:xfrm>
            <a:off x="1774825" y="6093411"/>
            <a:ext cx="9569450" cy="1529175"/>
            <a:chOff x="7404100" y="1023902"/>
            <a:chExt cx="9569450" cy="152917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3852DE2-4A5B-4747-9ED8-EAD37DB39F4B}"/>
                </a:ext>
              </a:extLst>
            </p:cNvPr>
            <p:cNvSpPr txBox="1"/>
            <p:nvPr/>
          </p:nvSpPr>
          <p:spPr>
            <a:xfrm>
              <a:off x="7404100" y="1415536"/>
              <a:ext cx="9569450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5400" b="1" spc="300" dirty="0">
                  <a:solidFill>
                    <a:schemeClr val="bg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STRENGTHS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98FF913-01DC-DF4E-9C52-9980BBAEBE58}"/>
                </a:ext>
              </a:extLst>
            </p:cNvPr>
            <p:cNvSpPr txBox="1"/>
            <p:nvPr/>
          </p:nvSpPr>
          <p:spPr>
            <a:xfrm>
              <a:off x="7461250" y="1023902"/>
              <a:ext cx="4735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spc="600" dirty="0">
                  <a:solidFill>
                    <a:schemeClr val="bg2"/>
                  </a:solidFill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ED02AFC-EC55-7942-B7FC-71A46F0F3FCF}"/>
                </a:ext>
              </a:extLst>
            </p:cNvPr>
            <p:cNvSpPr/>
            <p:nvPr/>
          </p:nvSpPr>
          <p:spPr>
            <a:xfrm>
              <a:off x="7526749" y="2456256"/>
              <a:ext cx="863604" cy="9682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</p:grpSp>
      <p:sp>
        <p:nvSpPr>
          <p:cNvPr id="40" name="Subtitle 2">
            <a:extLst>
              <a:ext uri="{FF2B5EF4-FFF2-40B4-BE49-F238E27FC236}">
                <a16:creationId xmlns:a16="http://schemas.microsoft.com/office/drawing/2014/main" id="{65C58188-B6F6-5545-8F3A-94C37419CC9A}"/>
              </a:ext>
            </a:extLst>
          </p:cNvPr>
          <p:cNvSpPr txBox="1">
            <a:spLocks/>
          </p:cNvSpPr>
          <p:nvPr/>
        </p:nvSpPr>
        <p:spPr>
          <a:xfrm>
            <a:off x="8756268" y="5758622"/>
            <a:ext cx="8241854" cy="237617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bg2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 consumer demand, or it should be so compelling that consumers believe they need it. </a:t>
            </a:r>
          </a:p>
        </p:txBody>
      </p:sp>
      <p:sp>
        <p:nvSpPr>
          <p:cNvPr id="41" name="Chord 40">
            <a:extLst>
              <a:ext uri="{FF2B5EF4-FFF2-40B4-BE49-F238E27FC236}">
                <a16:creationId xmlns:a16="http://schemas.microsoft.com/office/drawing/2014/main" id="{B2A3E70B-0A66-944A-8EAA-CA688837AFD4}"/>
              </a:ext>
            </a:extLst>
          </p:cNvPr>
          <p:cNvSpPr/>
          <p:nvPr/>
        </p:nvSpPr>
        <p:spPr>
          <a:xfrm>
            <a:off x="18553314" y="1033670"/>
            <a:ext cx="11648672" cy="11648658"/>
          </a:xfrm>
          <a:prstGeom prst="chord">
            <a:avLst>
              <a:gd name="adj1" fmla="val 5376134"/>
              <a:gd name="adj2" fmla="val 162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uadroTexto 812">
            <a:extLst>
              <a:ext uri="{FF2B5EF4-FFF2-40B4-BE49-F238E27FC236}">
                <a16:creationId xmlns:a16="http://schemas.microsoft.com/office/drawing/2014/main" id="{39838C3B-35A3-684B-B2CD-BB51D135ABEA}"/>
              </a:ext>
            </a:extLst>
          </p:cNvPr>
          <p:cNvSpPr txBox="1"/>
          <p:nvPr/>
        </p:nvSpPr>
        <p:spPr>
          <a:xfrm>
            <a:off x="21110320" y="5888503"/>
            <a:ext cx="17310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b="1" dirty="0">
                <a:solidFill>
                  <a:schemeClr val="bg1"/>
                </a:solidFill>
                <a:latin typeface="Montserrat" pitchFamily="2" charset="77"/>
                <a:ea typeface="Lato" charset="0"/>
                <a:cs typeface="Lato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575447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imagen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ED9243-711A-704F-8C79-861A4F63302A}"/>
              </a:ext>
            </a:extLst>
          </p:cNvPr>
          <p:cNvSpPr/>
          <p:nvPr/>
        </p:nvSpPr>
        <p:spPr>
          <a:xfrm>
            <a:off x="0" y="2671762"/>
            <a:ext cx="24377650" cy="8372475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6CD6C60-CD92-FF40-AA67-908587C2A79F}"/>
              </a:ext>
            </a:extLst>
          </p:cNvPr>
          <p:cNvGrpSpPr/>
          <p:nvPr/>
        </p:nvGrpSpPr>
        <p:grpSpPr>
          <a:xfrm flipH="1">
            <a:off x="-5824336" y="1033670"/>
            <a:ext cx="11648672" cy="11648658"/>
            <a:chOff x="18553314" y="1033670"/>
            <a:chExt cx="11648672" cy="11648658"/>
          </a:xfrm>
        </p:grpSpPr>
        <p:sp>
          <p:nvSpPr>
            <p:cNvPr id="41" name="Chord 40">
              <a:extLst>
                <a:ext uri="{FF2B5EF4-FFF2-40B4-BE49-F238E27FC236}">
                  <a16:creationId xmlns:a16="http://schemas.microsoft.com/office/drawing/2014/main" id="{B2A3E70B-0A66-944A-8EAA-CA688837AFD4}"/>
                </a:ext>
              </a:extLst>
            </p:cNvPr>
            <p:cNvSpPr/>
            <p:nvPr/>
          </p:nvSpPr>
          <p:spPr>
            <a:xfrm>
              <a:off x="18553314" y="1033670"/>
              <a:ext cx="11648672" cy="11648658"/>
            </a:xfrm>
            <a:prstGeom prst="chord">
              <a:avLst>
                <a:gd name="adj1" fmla="val 5376134"/>
                <a:gd name="adj2" fmla="val 1620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uadroTexto 812">
              <a:extLst>
                <a:ext uri="{FF2B5EF4-FFF2-40B4-BE49-F238E27FC236}">
                  <a16:creationId xmlns:a16="http://schemas.microsoft.com/office/drawing/2014/main" id="{39838C3B-35A3-684B-B2CD-BB51D135ABEA}"/>
                </a:ext>
              </a:extLst>
            </p:cNvPr>
            <p:cNvSpPr txBox="1"/>
            <p:nvPr/>
          </p:nvSpPr>
          <p:spPr>
            <a:xfrm>
              <a:off x="21110320" y="5888503"/>
              <a:ext cx="173104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0" b="1" dirty="0">
                  <a:solidFill>
                    <a:schemeClr val="bg1"/>
                  </a:solidFill>
                  <a:latin typeface="Montserrat" pitchFamily="2" charset="77"/>
                  <a:ea typeface="Lato" charset="0"/>
                  <a:cs typeface="Lato" charset="0"/>
                </a:rPr>
                <a:t>W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E9F8B83-2621-8143-94C8-9B40F12FD2AC}"/>
              </a:ext>
            </a:extLst>
          </p:cNvPr>
          <p:cNvGrpSpPr/>
          <p:nvPr/>
        </p:nvGrpSpPr>
        <p:grpSpPr>
          <a:xfrm>
            <a:off x="17740132" y="6093411"/>
            <a:ext cx="9569450" cy="1529175"/>
            <a:chOff x="7404100" y="1023902"/>
            <a:chExt cx="9569450" cy="152917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3852DE2-4A5B-4747-9ED8-EAD37DB39F4B}"/>
                </a:ext>
              </a:extLst>
            </p:cNvPr>
            <p:cNvSpPr txBox="1"/>
            <p:nvPr/>
          </p:nvSpPr>
          <p:spPr>
            <a:xfrm>
              <a:off x="7404100" y="1415536"/>
              <a:ext cx="9569450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5400" b="1" spc="300" dirty="0">
                  <a:solidFill>
                    <a:schemeClr val="bg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WEAKNESS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98FF913-01DC-DF4E-9C52-9980BBAEBE58}"/>
                </a:ext>
              </a:extLst>
            </p:cNvPr>
            <p:cNvSpPr txBox="1"/>
            <p:nvPr/>
          </p:nvSpPr>
          <p:spPr>
            <a:xfrm>
              <a:off x="7461250" y="1023902"/>
              <a:ext cx="4735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spc="600" dirty="0">
                  <a:solidFill>
                    <a:schemeClr val="bg2"/>
                  </a:solidFill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ED02AFC-EC55-7942-B7FC-71A46F0F3FCF}"/>
                </a:ext>
              </a:extLst>
            </p:cNvPr>
            <p:cNvSpPr/>
            <p:nvPr/>
          </p:nvSpPr>
          <p:spPr>
            <a:xfrm>
              <a:off x="7526749" y="2456256"/>
              <a:ext cx="863604" cy="9682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</p:grpSp>
      <p:sp>
        <p:nvSpPr>
          <p:cNvPr id="40" name="Subtitle 2">
            <a:extLst>
              <a:ext uri="{FF2B5EF4-FFF2-40B4-BE49-F238E27FC236}">
                <a16:creationId xmlns:a16="http://schemas.microsoft.com/office/drawing/2014/main" id="{65C58188-B6F6-5545-8F3A-94C37419CC9A}"/>
              </a:ext>
            </a:extLst>
          </p:cNvPr>
          <p:cNvSpPr txBox="1">
            <a:spLocks/>
          </p:cNvSpPr>
          <p:nvPr/>
        </p:nvSpPr>
        <p:spPr>
          <a:xfrm>
            <a:off x="7360620" y="5758622"/>
            <a:ext cx="8241854" cy="237617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bg2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 consumer demand, or it should be so compelling that consumers believe they need it. </a:t>
            </a:r>
          </a:p>
        </p:txBody>
      </p:sp>
    </p:spTree>
    <p:extLst>
      <p:ext uri="{BB962C8B-B14F-4D97-AF65-F5344CB8AC3E}">
        <p14:creationId xmlns:p14="http://schemas.microsoft.com/office/powerpoint/2010/main" val="192739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ED9243-711A-704F-8C79-861A4F63302A}"/>
              </a:ext>
            </a:extLst>
          </p:cNvPr>
          <p:cNvSpPr/>
          <p:nvPr/>
        </p:nvSpPr>
        <p:spPr>
          <a:xfrm>
            <a:off x="0" y="2671762"/>
            <a:ext cx="24377650" cy="8372475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E9F8B83-2621-8143-94C8-9B40F12FD2AC}"/>
              </a:ext>
            </a:extLst>
          </p:cNvPr>
          <p:cNvGrpSpPr/>
          <p:nvPr/>
        </p:nvGrpSpPr>
        <p:grpSpPr>
          <a:xfrm>
            <a:off x="1774825" y="6093411"/>
            <a:ext cx="9569450" cy="1529175"/>
            <a:chOff x="7404100" y="1023902"/>
            <a:chExt cx="9569450" cy="152917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3852DE2-4A5B-4747-9ED8-EAD37DB39F4B}"/>
                </a:ext>
              </a:extLst>
            </p:cNvPr>
            <p:cNvSpPr txBox="1"/>
            <p:nvPr/>
          </p:nvSpPr>
          <p:spPr>
            <a:xfrm>
              <a:off x="7404100" y="1415536"/>
              <a:ext cx="9569450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5400" b="1" spc="300" dirty="0">
                  <a:solidFill>
                    <a:schemeClr val="bg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OPPORTUNITY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98FF913-01DC-DF4E-9C52-9980BBAEBE58}"/>
                </a:ext>
              </a:extLst>
            </p:cNvPr>
            <p:cNvSpPr txBox="1"/>
            <p:nvPr/>
          </p:nvSpPr>
          <p:spPr>
            <a:xfrm>
              <a:off x="7461250" y="1023902"/>
              <a:ext cx="4735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spc="600" dirty="0">
                  <a:solidFill>
                    <a:schemeClr val="bg2"/>
                  </a:solidFill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ED02AFC-EC55-7942-B7FC-71A46F0F3FCF}"/>
                </a:ext>
              </a:extLst>
            </p:cNvPr>
            <p:cNvSpPr/>
            <p:nvPr/>
          </p:nvSpPr>
          <p:spPr>
            <a:xfrm>
              <a:off x="7526749" y="2456256"/>
              <a:ext cx="863604" cy="9682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</p:grpSp>
      <p:sp>
        <p:nvSpPr>
          <p:cNvPr id="40" name="Subtitle 2">
            <a:extLst>
              <a:ext uri="{FF2B5EF4-FFF2-40B4-BE49-F238E27FC236}">
                <a16:creationId xmlns:a16="http://schemas.microsoft.com/office/drawing/2014/main" id="{65C58188-B6F6-5545-8F3A-94C37419CC9A}"/>
              </a:ext>
            </a:extLst>
          </p:cNvPr>
          <p:cNvSpPr txBox="1">
            <a:spLocks/>
          </p:cNvSpPr>
          <p:nvPr/>
        </p:nvSpPr>
        <p:spPr>
          <a:xfrm>
            <a:off x="8756268" y="5758622"/>
            <a:ext cx="8241854" cy="237617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bg2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 consumer demand, or it should be so compelling that consumers believe they need it. </a:t>
            </a:r>
          </a:p>
        </p:txBody>
      </p:sp>
      <p:sp>
        <p:nvSpPr>
          <p:cNvPr id="41" name="Chord 40">
            <a:extLst>
              <a:ext uri="{FF2B5EF4-FFF2-40B4-BE49-F238E27FC236}">
                <a16:creationId xmlns:a16="http://schemas.microsoft.com/office/drawing/2014/main" id="{B2A3E70B-0A66-944A-8EAA-CA688837AFD4}"/>
              </a:ext>
            </a:extLst>
          </p:cNvPr>
          <p:cNvSpPr/>
          <p:nvPr/>
        </p:nvSpPr>
        <p:spPr>
          <a:xfrm>
            <a:off x="18553314" y="1033670"/>
            <a:ext cx="11648672" cy="11648658"/>
          </a:xfrm>
          <a:prstGeom prst="chord">
            <a:avLst>
              <a:gd name="adj1" fmla="val 5376134"/>
              <a:gd name="adj2" fmla="val 162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uadroTexto 812">
            <a:extLst>
              <a:ext uri="{FF2B5EF4-FFF2-40B4-BE49-F238E27FC236}">
                <a16:creationId xmlns:a16="http://schemas.microsoft.com/office/drawing/2014/main" id="{39838C3B-35A3-684B-B2CD-BB51D135ABEA}"/>
              </a:ext>
            </a:extLst>
          </p:cNvPr>
          <p:cNvSpPr txBox="1"/>
          <p:nvPr/>
        </p:nvSpPr>
        <p:spPr>
          <a:xfrm>
            <a:off x="21110320" y="5888503"/>
            <a:ext cx="17310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b="1" dirty="0">
                <a:solidFill>
                  <a:schemeClr val="bg1"/>
                </a:solidFill>
                <a:latin typeface="Montserrat" pitchFamily="2" charset="77"/>
                <a:ea typeface="Lato" charset="0"/>
                <a:cs typeface="Lato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698912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imagen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ED9243-711A-704F-8C79-861A4F63302A}"/>
              </a:ext>
            </a:extLst>
          </p:cNvPr>
          <p:cNvSpPr/>
          <p:nvPr/>
        </p:nvSpPr>
        <p:spPr>
          <a:xfrm>
            <a:off x="0" y="2671762"/>
            <a:ext cx="24377650" cy="8372475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6CD6C60-CD92-FF40-AA67-908587C2A79F}"/>
              </a:ext>
            </a:extLst>
          </p:cNvPr>
          <p:cNvGrpSpPr/>
          <p:nvPr/>
        </p:nvGrpSpPr>
        <p:grpSpPr>
          <a:xfrm flipH="1">
            <a:off x="-5824336" y="1033670"/>
            <a:ext cx="11648672" cy="11648658"/>
            <a:chOff x="18553314" y="1033670"/>
            <a:chExt cx="11648672" cy="11648658"/>
          </a:xfrm>
        </p:grpSpPr>
        <p:sp>
          <p:nvSpPr>
            <p:cNvPr id="41" name="Chord 40">
              <a:extLst>
                <a:ext uri="{FF2B5EF4-FFF2-40B4-BE49-F238E27FC236}">
                  <a16:creationId xmlns:a16="http://schemas.microsoft.com/office/drawing/2014/main" id="{B2A3E70B-0A66-944A-8EAA-CA688837AFD4}"/>
                </a:ext>
              </a:extLst>
            </p:cNvPr>
            <p:cNvSpPr/>
            <p:nvPr/>
          </p:nvSpPr>
          <p:spPr>
            <a:xfrm>
              <a:off x="18553314" y="1033670"/>
              <a:ext cx="11648672" cy="11648658"/>
            </a:xfrm>
            <a:prstGeom prst="chord">
              <a:avLst>
                <a:gd name="adj1" fmla="val 5376134"/>
                <a:gd name="adj2" fmla="val 1620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uadroTexto 812">
              <a:extLst>
                <a:ext uri="{FF2B5EF4-FFF2-40B4-BE49-F238E27FC236}">
                  <a16:creationId xmlns:a16="http://schemas.microsoft.com/office/drawing/2014/main" id="{39838C3B-35A3-684B-B2CD-BB51D135ABEA}"/>
                </a:ext>
              </a:extLst>
            </p:cNvPr>
            <p:cNvSpPr txBox="1"/>
            <p:nvPr/>
          </p:nvSpPr>
          <p:spPr>
            <a:xfrm>
              <a:off x="21110320" y="5888503"/>
              <a:ext cx="173104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0" b="1" dirty="0">
                  <a:solidFill>
                    <a:schemeClr val="bg1"/>
                  </a:solidFill>
                  <a:latin typeface="Montserrat" pitchFamily="2" charset="77"/>
                  <a:ea typeface="Lato" charset="0"/>
                  <a:cs typeface="Lato" charset="0"/>
                </a:rPr>
                <a:t>T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E9F8B83-2621-8143-94C8-9B40F12FD2AC}"/>
              </a:ext>
            </a:extLst>
          </p:cNvPr>
          <p:cNvGrpSpPr/>
          <p:nvPr/>
        </p:nvGrpSpPr>
        <p:grpSpPr>
          <a:xfrm>
            <a:off x="17740132" y="6093411"/>
            <a:ext cx="5101234" cy="1529175"/>
            <a:chOff x="7404100" y="1023902"/>
            <a:chExt cx="5101234" cy="152917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3852DE2-4A5B-4747-9ED8-EAD37DB39F4B}"/>
                </a:ext>
              </a:extLst>
            </p:cNvPr>
            <p:cNvSpPr txBox="1"/>
            <p:nvPr/>
          </p:nvSpPr>
          <p:spPr>
            <a:xfrm>
              <a:off x="7404100" y="1415536"/>
              <a:ext cx="5101234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5400" b="1" spc="300" dirty="0">
                  <a:solidFill>
                    <a:schemeClr val="bg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THREATS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98FF913-01DC-DF4E-9C52-9980BBAEBE58}"/>
                </a:ext>
              </a:extLst>
            </p:cNvPr>
            <p:cNvSpPr txBox="1"/>
            <p:nvPr/>
          </p:nvSpPr>
          <p:spPr>
            <a:xfrm>
              <a:off x="7461250" y="1023902"/>
              <a:ext cx="4735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spc="600" dirty="0">
                  <a:solidFill>
                    <a:schemeClr val="bg2"/>
                  </a:solidFill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ED02AFC-EC55-7942-B7FC-71A46F0F3FCF}"/>
                </a:ext>
              </a:extLst>
            </p:cNvPr>
            <p:cNvSpPr/>
            <p:nvPr/>
          </p:nvSpPr>
          <p:spPr>
            <a:xfrm>
              <a:off x="7526749" y="2456256"/>
              <a:ext cx="863604" cy="9682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</p:grpSp>
      <p:sp>
        <p:nvSpPr>
          <p:cNvPr id="40" name="Subtitle 2">
            <a:extLst>
              <a:ext uri="{FF2B5EF4-FFF2-40B4-BE49-F238E27FC236}">
                <a16:creationId xmlns:a16="http://schemas.microsoft.com/office/drawing/2014/main" id="{65C58188-B6F6-5545-8F3A-94C37419CC9A}"/>
              </a:ext>
            </a:extLst>
          </p:cNvPr>
          <p:cNvSpPr txBox="1">
            <a:spLocks/>
          </p:cNvSpPr>
          <p:nvPr/>
        </p:nvSpPr>
        <p:spPr>
          <a:xfrm>
            <a:off x="7360620" y="5758622"/>
            <a:ext cx="8241854" cy="237617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bg2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 consumer demand, or it should be so compelling that consumers believe they need it. </a:t>
            </a:r>
          </a:p>
        </p:txBody>
      </p:sp>
    </p:spTree>
    <p:extLst>
      <p:ext uri="{BB962C8B-B14F-4D97-AF65-F5344CB8AC3E}">
        <p14:creationId xmlns:p14="http://schemas.microsoft.com/office/powerpoint/2010/main" val="3862176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CCBA39D-4FC6-FB44-BC9D-593B8B17D31D}"/>
              </a:ext>
            </a:extLst>
          </p:cNvPr>
          <p:cNvGrpSpPr/>
          <p:nvPr/>
        </p:nvGrpSpPr>
        <p:grpSpPr>
          <a:xfrm>
            <a:off x="7325263" y="1023902"/>
            <a:ext cx="9727124" cy="1529175"/>
            <a:chOff x="7325263" y="1023902"/>
            <a:chExt cx="9727124" cy="1529175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133785E-0B00-E64A-9AC0-44059588742B}"/>
                </a:ext>
              </a:extLst>
            </p:cNvPr>
            <p:cNvSpPr txBox="1"/>
            <p:nvPr/>
          </p:nvSpPr>
          <p:spPr>
            <a:xfrm>
              <a:off x="7325263" y="1415536"/>
              <a:ext cx="9727124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300" dirty="0">
                  <a:solidFill>
                    <a:schemeClr val="tx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SAMPLE LIST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BC3E1C2-46ED-9F4A-B722-3A0873B76B06}"/>
                </a:ext>
              </a:extLst>
            </p:cNvPr>
            <p:cNvSpPr txBox="1"/>
            <p:nvPr/>
          </p:nvSpPr>
          <p:spPr>
            <a:xfrm>
              <a:off x="9821029" y="1023902"/>
              <a:ext cx="4735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7204974-7523-EB47-B990-1C68684745BB}"/>
                </a:ext>
              </a:extLst>
            </p:cNvPr>
            <p:cNvSpPr/>
            <p:nvPr/>
          </p:nvSpPr>
          <p:spPr>
            <a:xfrm>
              <a:off x="11757023" y="2456256"/>
              <a:ext cx="863604" cy="9682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5AB2DDC-4AC5-0A4A-BAED-2E7AF8D4EA7C}"/>
              </a:ext>
            </a:extLst>
          </p:cNvPr>
          <p:cNvSpPr txBox="1"/>
          <p:nvPr/>
        </p:nvSpPr>
        <p:spPr>
          <a:xfrm>
            <a:off x="2715878" y="6024697"/>
            <a:ext cx="5483055" cy="1101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Our online marketing and search optimization services.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94DB31-1285-544A-9AB4-EB92EB24D7E1}"/>
              </a:ext>
            </a:extLst>
          </p:cNvPr>
          <p:cNvSpPr txBox="1"/>
          <p:nvPr/>
        </p:nvSpPr>
        <p:spPr>
          <a:xfrm>
            <a:off x="2715879" y="5353088"/>
            <a:ext cx="244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Montserrat SemiBold" pitchFamily="2" charset="77"/>
                <a:ea typeface="Roboto Light" panose="02000000000000000000" pitchFamily="2" charset="0"/>
                <a:cs typeface="Roboto Light" panose="02000000000000000000" pitchFamily="2" charset="0"/>
              </a:rPr>
              <a:t>Your Title</a:t>
            </a:r>
            <a:endParaRPr lang="en-US" sz="5400" b="1" dirty="0">
              <a:solidFill>
                <a:schemeClr val="tx2"/>
              </a:solidFill>
              <a:latin typeface="Montserrat SemiBold" pitchFamily="2" charset="77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9717F7-30CF-0D40-AB95-B167D9B02FC1}"/>
              </a:ext>
            </a:extLst>
          </p:cNvPr>
          <p:cNvSpPr txBox="1"/>
          <p:nvPr/>
        </p:nvSpPr>
        <p:spPr>
          <a:xfrm>
            <a:off x="1200165" y="5275598"/>
            <a:ext cx="1380814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6000" b="1" dirty="0">
                <a:solidFill>
                  <a:schemeClr val="accent1"/>
                </a:solidFill>
                <a:latin typeface="Montserrat SemiBold" pitchFamily="2" charset="77"/>
                <a:ea typeface="Roboto Light" panose="02000000000000000000" pitchFamily="2" charset="0"/>
                <a:cs typeface="Roboto Light" panose="02000000000000000000" pitchFamily="2" charset="0"/>
              </a:rPr>
              <a:t>01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2447E5-B72E-5344-A7A6-52F2F37DB854}"/>
              </a:ext>
            </a:extLst>
          </p:cNvPr>
          <p:cNvSpPr txBox="1"/>
          <p:nvPr/>
        </p:nvSpPr>
        <p:spPr>
          <a:xfrm>
            <a:off x="10282776" y="6024697"/>
            <a:ext cx="5401956" cy="1101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Our online marketing and search optimization services.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D73D63-0B72-C94D-85D2-F49B25F1AEF0}"/>
              </a:ext>
            </a:extLst>
          </p:cNvPr>
          <p:cNvSpPr txBox="1"/>
          <p:nvPr/>
        </p:nvSpPr>
        <p:spPr>
          <a:xfrm>
            <a:off x="10282776" y="5353088"/>
            <a:ext cx="2448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Montserrat SemiBold" pitchFamily="2" charset="77"/>
                <a:ea typeface="Roboto Light" panose="02000000000000000000" pitchFamily="2" charset="0"/>
                <a:cs typeface="Roboto Light" panose="02000000000000000000" pitchFamily="2" charset="0"/>
              </a:rPr>
              <a:t>Your Title</a:t>
            </a:r>
            <a:endParaRPr lang="en-US" sz="5400" b="1" dirty="0">
              <a:solidFill>
                <a:schemeClr val="tx2"/>
              </a:solidFill>
              <a:latin typeface="Montserrat SemiBold" pitchFamily="2" charset="77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A26BB7-BCC1-E74E-B20D-537C4080980E}"/>
              </a:ext>
            </a:extLst>
          </p:cNvPr>
          <p:cNvSpPr txBox="1"/>
          <p:nvPr/>
        </p:nvSpPr>
        <p:spPr>
          <a:xfrm>
            <a:off x="8767062" y="5275598"/>
            <a:ext cx="1380814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6000" b="1" dirty="0">
                <a:solidFill>
                  <a:schemeClr val="accent1"/>
                </a:solidFill>
                <a:latin typeface="Montserrat SemiBold" pitchFamily="2" charset="77"/>
                <a:ea typeface="Roboto Light" panose="02000000000000000000" pitchFamily="2" charset="0"/>
                <a:cs typeface="Roboto Light" panose="02000000000000000000" pitchFamily="2" charset="0"/>
              </a:rPr>
              <a:t>02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EC47CB-11C9-2C4C-A882-0C21B40026CF}"/>
              </a:ext>
            </a:extLst>
          </p:cNvPr>
          <p:cNvSpPr txBox="1"/>
          <p:nvPr/>
        </p:nvSpPr>
        <p:spPr>
          <a:xfrm>
            <a:off x="17768575" y="6024697"/>
            <a:ext cx="5401956" cy="1101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Our online marketing and search optimization services.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A62CF0-40AE-E84F-B09E-DB0EC7BAFE37}"/>
              </a:ext>
            </a:extLst>
          </p:cNvPr>
          <p:cNvSpPr txBox="1"/>
          <p:nvPr/>
        </p:nvSpPr>
        <p:spPr>
          <a:xfrm>
            <a:off x="17768575" y="5353088"/>
            <a:ext cx="2448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Montserrat SemiBold" pitchFamily="2" charset="77"/>
                <a:ea typeface="Roboto Light" panose="02000000000000000000" pitchFamily="2" charset="0"/>
                <a:cs typeface="Roboto Light" panose="02000000000000000000" pitchFamily="2" charset="0"/>
              </a:rPr>
              <a:t>Your Title</a:t>
            </a:r>
            <a:endParaRPr lang="en-US" sz="5400" b="1" dirty="0">
              <a:solidFill>
                <a:schemeClr val="tx2"/>
              </a:solidFill>
              <a:latin typeface="Montserrat SemiBold" pitchFamily="2" charset="77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1E515E-912C-D240-914C-C925B0AB67BF}"/>
              </a:ext>
            </a:extLst>
          </p:cNvPr>
          <p:cNvSpPr txBox="1"/>
          <p:nvPr/>
        </p:nvSpPr>
        <p:spPr>
          <a:xfrm>
            <a:off x="16252861" y="5275598"/>
            <a:ext cx="1380814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6000" b="1" dirty="0">
                <a:solidFill>
                  <a:schemeClr val="accent1"/>
                </a:solidFill>
                <a:latin typeface="Montserrat SemiBold" pitchFamily="2" charset="77"/>
                <a:ea typeface="Roboto Light" panose="02000000000000000000" pitchFamily="2" charset="0"/>
                <a:cs typeface="Roboto Light" panose="02000000000000000000" pitchFamily="2" charset="0"/>
              </a:rPr>
              <a:t>03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492AC5B-CF14-9C45-8C49-CD01CB57DBCD}"/>
              </a:ext>
            </a:extLst>
          </p:cNvPr>
          <p:cNvSpPr txBox="1"/>
          <p:nvPr/>
        </p:nvSpPr>
        <p:spPr>
          <a:xfrm>
            <a:off x="2715879" y="9901434"/>
            <a:ext cx="5401956" cy="1101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Our online marketing and search optimization services.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9A9171-F687-DB4D-A67E-EAFDCF9ED297}"/>
              </a:ext>
            </a:extLst>
          </p:cNvPr>
          <p:cNvSpPr txBox="1"/>
          <p:nvPr/>
        </p:nvSpPr>
        <p:spPr>
          <a:xfrm>
            <a:off x="2715879" y="9229825"/>
            <a:ext cx="244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Montserrat SemiBold" pitchFamily="2" charset="77"/>
                <a:ea typeface="Roboto Light" panose="02000000000000000000" pitchFamily="2" charset="0"/>
                <a:cs typeface="Roboto Light" panose="02000000000000000000" pitchFamily="2" charset="0"/>
              </a:rPr>
              <a:t>Your Title</a:t>
            </a:r>
            <a:endParaRPr lang="en-US" sz="5400" b="1" dirty="0">
              <a:solidFill>
                <a:schemeClr val="tx2"/>
              </a:solidFill>
              <a:latin typeface="Montserrat SemiBold" pitchFamily="2" charset="77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0490A3-FDA8-0948-AAD5-29DC3A4E51AE}"/>
              </a:ext>
            </a:extLst>
          </p:cNvPr>
          <p:cNvSpPr txBox="1"/>
          <p:nvPr/>
        </p:nvSpPr>
        <p:spPr>
          <a:xfrm>
            <a:off x="1200165" y="9152335"/>
            <a:ext cx="1380814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6000" b="1" dirty="0">
                <a:solidFill>
                  <a:schemeClr val="accent1"/>
                </a:solidFill>
                <a:latin typeface="Montserrat SemiBold" pitchFamily="2" charset="77"/>
                <a:ea typeface="Roboto Light" panose="02000000000000000000" pitchFamily="2" charset="0"/>
                <a:cs typeface="Roboto Light" panose="02000000000000000000" pitchFamily="2" charset="0"/>
              </a:rPr>
              <a:t>04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B88E0E6-9D3B-164A-9B59-A4FE4D2E5DC4}"/>
              </a:ext>
            </a:extLst>
          </p:cNvPr>
          <p:cNvSpPr txBox="1"/>
          <p:nvPr/>
        </p:nvSpPr>
        <p:spPr>
          <a:xfrm>
            <a:off x="10282776" y="9901434"/>
            <a:ext cx="5401956" cy="1101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Our online marketing and search optimization services.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3B14931-57F5-754E-A59B-C23C60CA2F7A}"/>
              </a:ext>
            </a:extLst>
          </p:cNvPr>
          <p:cNvSpPr txBox="1"/>
          <p:nvPr/>
        </p:nvSpPr>
        <p:spPr>
          <a:xfrm>
            <a:off x="10282776" y="9229825"/>
            <a:ext cx="2448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Montserrat SemiBold" pitchFamily="2" charset="77"/>
                <a:ea typeface="Roboto Light" panose="02000000000000000000" pitchFamily="2" charset="0"/>
                <a:cs typeface="Roboto Light" panose="02000000000000000000" pitchFamily="2" charset="0"/>
              </a:rPr>
              <a:t>Your Title</a:t>
            </a:r>
            <a:endParaRPr lang="en-US" sz="5400" b="1" dirty="0">
              <a:solidFill>
                <a:schemeClr val="tx2"/>
              </a:solidFill>
              <a:latin typeface="Montserrat SemiBold" pitchFamily="2" charset="77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9F626F-9799-C047-8D0F-29E9770ADF90}"/>
              </a:ext>
            </a:extLst>
          </p:cNvPr>
          <p:cNvSpPr txBox="1"/>
          <p:nvPr/>
        </p:nvSpPr>
        <p:spPr>
          <a:xfrm>
            <a:off x="8767062" y="9152335"/>
            <a:ext cx="1380814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6000" b="1" dirty="0">
                <a:solidFill>
                  <a:schemeClr val="accent1"/>
                </a:solidFill>
                <a:latin typeface="Montserrat SemiBold" pitchFamily="2" charset="77"/>
                <a:ea typeface="Roboto Light" panose="02000000000000000000" pitchFamily="2" charset="0"/>
                <a:cs typeface="Roboto Light" panose="02000000000000000000" pitchFamily="2" charset="0"/>
              </a:rPr>
              <a:t>05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7173BA8-A6FA-0B4E-BC75-7518A653DA03}"/>
              </a:ext>
            </a:extLst>
          </p:cNvPr>
          <p:cNvSpPr txBox="1"/>
          <p:nvPr/>
        </p:nvSpPr>
        <p:spPr>
          <a:xfrm>
            <a:off x="17768575" y="9901434"/>
            <a:ext cx="5401956" cy="1101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Our online marketing and search optimization services.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5707831-3C6E-FA47-96A8-710EC033FB4E}"/>
              </a:ext>
            </a:extLst>
          </p:cNvPr>
          <p:cNvSpPr txBox="1"/>
          <p:nvPr/>
        </p:nvSpPr>
        <p:spPr>
          <a:xfrm>
            <a:off x="17768575" y="9229825"/>
            <a:ext cx="2448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Montserrat SemiBold" pitchFamily="2" charset="77"/>
                <a:ea typeface="Roboto Light" panose="02000000000000000000" pitchFamily="2" charset="0"/>
                <a:cs typeface="Roboto Light" panose="02000000000000000000" pitchFamily="2" charset="0"/>
              </a:rPr>
              <a:t>Your Title</a:t>
            </a:r>
            <a:endParaRPr lang="en-US" sz="5400" b="1" dirty="0">
              <a:solidFill>
                <a:schemeClr val="tx2"/>
              </a:solidFill>
              <a:latin typeface="Montserrat SemiBold" pitchFamily="2" charset="77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E8AFFFD-2295-CB4D-967B-782B37F56C81}"/>
              </a:ext>
            </a:extLst>
          </p:cNvPr>
          <p:cNvSpPr txBox="1"/>
          <p:nvPr/>
        </p:nvSpPr>
        <p:spPr>
          <a:xfrm>
            <a:off x="16252861" y="9152335"/>
            <a:ext cx="1380814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6000" b="1" dirty="0">
                <a:solidFill>
                  <a:schemeClr val="accent1"/>
                </a:solidFill>
                <a:latin typeface="Montserrat SemiBold" pitchFamily="2" charset="77"/>
                <a:ea typeface="Roboto Light" panose="02000000000000000000" pitchFamily="2" charset="0"/>
                <a:cs typeface="Roboto Light" panose="02000000000000000000" pitchFamily="2" charset="0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1997606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CCBA39D-4FC6-FB44-BC9D-593B8B17D31D}"/>
              </a:ext>
            </a:extLst>
          </p:cNvPr>
          <p:cNvGrpSpPr/>
          <p:nvPr/>
        </p:nvGrpSpPr>
        <p:grpSpPr>
          <a:xfrm>
            <a:off x="7325263" y="1023902"/>
            <a:ext cx="9727124" cy="1529175"/>
            <a:chOff x="7325263" y="1023902"/>
            <a:chExt cx="9727124" cy="1529175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133785E-0B00-E64A-9AC0-44059588742B}"/>
                </a:ext>
              </a:extLst>
            </p:cNvPr>
            <p:cNvSpPr txBox="1"/>
            <p:nvPr/>
          </p:nvSpPr>
          <p:spPr>
            <a:xfrm>
              <a:off x="7325263" y="1415536"/>
              <a:ext cx="9727124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300" dirty="0">
                  <a:solidFill>
                    <a:schemeClr val="tx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PRODUCT PREVIEW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BC3E1C2-46ED-9F4A-B722-3A0873B76B06}"/>
                </a:ext>
              </a:extLst>
            </p:cNvPr>
            <p:cNvSpPr txBox="1"/>
            <p:nvPr/>
          </p:nvSpPr>
          <p:spPr>
            <a:xfrm>
              <a:off x="9821029" y="1023902"/>
              <a:ext cx="4735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7204974-7523-EB47-B990-1C68684745BB}"/>
                </a:ext>
              </a:extLst>
            </p:cNvPr>
            <p:cNvSpPr/>
            <p:nvPr/>
          </p:nvSpPr>
          <p:spPr>
            <a:xfrm>
              <a:off x="11757023" y="2456256"/>
              <a:ext cx="863604" cy="9682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Subtitle 2">
            <a:extLst>
              <a:ext uri="{FF2B5EF4-FFF2-40B4-BE49-F238E27FC236}">
                <a16:creationId xmlns:a16="http://schemas.microsoft.com/office/drawing/2014/main" id="{77321307-F636-5C40-9990-B9C3CE87CDF0}"/>
              </a:ext>
            </a:extLst>
          </p:cNvPr>
          <p:cNvSpPr txBox="1">
            <a:spLocks/>
          </p:cNvSpPr>
          <p:nvPr/>
        </p:nvSpPr>
        <p:spPr>
          <a:xfrm>
            <a:off x="4130496" y="5877342"/>
            <a:ext cx="7633502" cy="127324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company, ideally, a product should.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32CDF6-AF08-1D49-81CD-B27D963B9FAF}"/>
              </a:ext>
            </a:extLst>
          </p:cNvPr>
          <p:cNvSpPr/>
          <p:nvPr/>
        </p:nvSpPr>
        <p:spPr>
          <a:xfrm>
            <a:off x="4280011" y="5231011"/>
            <a:ext cx="51826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Montserrat Medium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DEE063F7-23D5-A442-8568-3FC59B918567}"/>
              </a:ext>
            </a:extLst>
          </p:cNvPr>
          <p:cNvSpPr txBox="1">
            <a:spLocks/>
          </p:cNvSpPr>
          <p:nvPr/>
        </p:nvSpPr>
        <p:spPr>
          <a:xfrm>
            <a:off x="4130496" y="9662624"/>
            <a:ext cx="7633502" cy="127324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company, ideally, a product should.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A4524F5-7C10-C641-8941-AE67DFE50862}"/>
              </a:ext>
            </a:extLst>
          </p:cNvPr>
          <p:cNvSpPr/>
          <p:nvPr/>
        </p:nvSpPr>
        <p:spPr>
          <a:xfrm>
            <a:off x="4280011" y="9016293"/>
            <a:ext cx="51826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Montserrat Medium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067D716-9B1D-3E4B-947C-3CADE93E6602}"/>
              </a:ext>
            </a:extLst>
          </p:cNvPr>
          <p:cNvSpPr/>
          <p:nvPr/>
        </p:nvSpPr>
        <p:spPr>
          <a:xfrm>
            <a:off x="1813120" y="5143284"/>
            <a:ext cx="2082853" cy="208285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FC3EBA1-4B7C-1B43-8B87-D0418905F479}"/>
              </a:ext>
            </a:extLst>
          </p:cNvPr>
          <p:cNvSpPr/>
          <p:nvPr/>
        </p:nvSpPr>
        <p:spPr>
          <a:xfrm>
            <a:off x="1813118" y="8931249"/>
            <a:ext cx="2082853" cy="208285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4EE73E1C-1A0A-D844-A533-A84A1902CEB7}"/>
              </a:ext>
            </a:extLst>
          </p:cNvPr>
          <p:cNvSpPr txBox="1">
            <a:spLocks/>
          </p:cNvSpPr>
          <p:nvPr/>
        </p:nvSpPr>
        <p:spPr>
          <a:xfrm>
            <a:off x="14931029" y="5877342"/>
            <a:ext cx="7633502" cy="127324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company, ideally, a product should.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077DE4B-1460-0E41-84F8-558CE6191174}"/>
              </a:ext>
            </a:extLst>
          </p:cNvPr>
          <p:cNvSpPr/>
          <p:nvPr/>
        </p:nvSpPr>
        <p:spPr>
          <a:xfrm>
            <a:off x="15080544" y="5231011"/>
            <a:ext cx="51826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Montserrat Medium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62" name="Subtitle 2">
            <a:extLst>
              <a:ext uri="{FF2B5EF4-FFF2-40B4-BE49-F238E27FC236}">
                <a16:creationId xmlns:a16="http://schemas.microsoft.com/office/drawing/2014/main" id="{B44B19A0-AE52-C84D-8F45-1C0389193925}"/>
              </a:ext>
            </a:extLst>
          </p:cNvPr>
          <p:cNvSpPr txBox="1">
            <a:spLocks/>
          </p:cNvSpPr>
          <p:nvPr/>
        </p:nvSpPr>
        <p:spPr>
          <a:xfrm>
            <a:off x="14931029" y="9662624"/>
            <a:ext cx="7633502" cy="127324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company, ideally, a product should.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55D8C4-21CB-454E-AF0B-B21DA4F7BA7C}"/>
              </a:ext>
            </a:extLst>
          </p:cNvPr>
          <p:cNvSpPr/>
          <p:nvPr/>
        </p:nvSpPr>
        <p:spPr>
          <a:xfrm>
            <a:off x="15080544" y="9016293"/>
            <a:ext cx="51826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Montserrat Medium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0359DFB-626C-3742-ADB5-28475DF32B16}"/>
              </a:ext>
            </a:extLst>
          </p:cNvPr>
          <p:cNvSpPr/>
          <p:nvPr/>
        </p:nvSpPr>
        <p:spPr>
          <a:xfrm>
            <a:off x="12613653" y="5143284"/>
            <a:ext cx="2082853" cy="208285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17F2A2C-2125-394F-8D9D-3D356CCAA2AD}"/>
              </a:ext>
            </a:extLst>
          </p:cNvPr>
          <p:cNvSpPr/>
          <p:nvPr/>
        </p:nvSpPr>
        <p:spPr>
          <a:xfrm>
            <a:off x="12613651" y="8931249"/>
            <a:ext cx="2082853" cy="208285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5D132BF-AC0B-2C40-89D0-7721E81520C6}"/>
              </a:ext>
            </a:extLst>
          </p:cNvPr>
          <p:cNvGrpSpPr/>
          <p:nvPr/>
        </p:nvGrpSpPr>
        <p:grpSpPr>
          <a:xfrm>
            <a:off x="13130392" y="9431433"/>
            <a:ext cx="1049370" cy="1082481"/>
            <a:chOff x="1114559" y="6819728"/>
            <a:chExt cx="479160" cy="494279"/>
          </a:xfrm>
          <a:solidFill>
            <a:schemeClr val="bg2"/>
          </a:solidFill>
        </p:grpSpPr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372949D8-5E12-5E46-810E-6A4598BEC5B4}"/>
                </a:ext>
              </a:extLst>
            </p:cNvPr>
            <p:cNvSpPr/>
            <p:nvPr/>
          </p:nvSpPr>
          <p:spPr>
            <a:xfrm>
              <a:off x="1114559" y="7094047"/>
              <a:ext cx="479160" cy="219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32" h="612">
                  <a:moveTo>
                    <a:pt x="1272" y="274"/>
                  </a:moveTo>
                  <a:cubicBezTo>
                    <a:pt x="1268" y="284"/>
                    <a:pt x="1259" y="291"/>
                    <a:pt x="1249" y="295"/>
                  </a:cubicBezTo>
                  <a:cubicBezTo>
                    <a:pt x="1248" y="295"/>
                    <a:pt x="1248" y="296"/>
                    <a:pt x="1247" y="296"/>
                  </a:cubicBezTo>
                  <a:cubicBezTo>
                    <a:pt x="1044" y="392"/>
                    <a:pt x="709" y="548"/>
                    <a:pt x="675" y="555"/>
                  </a:cubicBezTo>
                  <a:cubicBezTo>
                    <a:pt x="630" y="564"/>
                    <a:pt x="578" y="539"/>
                    <a:pt x="513" y="507"/>
                  </a:cubicBezTo>
                  <a:cubicBezTo>
                    <a:pt x="442" y="473"/>
                    <a:pt x="354" y="430"/>
                    <a:pt x="245" y="424"/>
                  </a:cubicBezTo>
                  <a:lnTo>
                    <a:pt x="218" y="421"/>
                  </a:lnTo>
                  <a:lnTo>
                    <a:pt x="221" y="143"/>
                  </a:lnTo>
                  <a:lnTo>
                    <a:pt x="307" y="143"/>
                  </a:lnTo>
                  <a:cubicBezTo>
                    <a:pt x="325" y="143"/>
                    <a:pt x="374" y="144"/>
                    <a:pt x="398" y="149"/>
                  </a:cubicBezTo>
                  <a:cubicBezTo>
                    <a:pt x="432" y="155"/>
                    <a:pt x="452" y="171"/>
                    <a:pt x="474" y="190"/>
                  </a:cubicBezTo>
                  <a:cubicBezTo>
                    <a:pt x="498" y="210"/>
                    <a:pt x="525" y="232"/>
                    <a:pt x="569" y="243"/>
                  </a:cubicBezTo>
                  <a:cubicBezTo>
                    <a:pt x="633" y="259"/>
                    <a:pt x="812" y="250"/>
                    <a:pt x="838" y="248"/>
                  </a:cubicBezTo>
                  <a:cubicBezTo>
                    <a:pt x="861" y="250"/>
                    <a:pt x="880" y="269"/>
                    <a:pt x="879" y="293"/>
                  </a:cubicBezTo>
                  <a:cubicBezTo>
                    <a:pt x="878" y="316"/>
                    <a:pt x="859" y="335"/>
                    <a:pt x="836" y="335"/>
                  </a:cubicBezTo>
                  <a:cubicBezTo>
                    <a:pt x="835" y="335"/>
                    <a:pt x="835" y="335"/>
                    <a:pt x="835" y="335"/>
                  </a:cubicBezTo>
                  <a:cubicBezTo>
                    <a:pt x="834" y="335"/>
                    <a:pt x="834" y="335"/>
                    <a:pt x="834" y="335"/>
                  </a:cubicBezTo>
                  <a:lnTo>
                    <a:pt x="572" y="330"/>
                  </a:lnTo>
                  <a:cubicBezTo>
                    <a:pt x="563" y="330"/>
                    <a:pt x="555" y="334"/>
                    <a:pt x="549" y="342"/>
                  </a:cubicBezTo>
                  <a:lnTo>
                    <a:pt x="516" y="389"/>
                  </a:lnTo>
                  <a:cubicBezTo>
                    <a:pt x="507" y="401"/>
                    <a:pt x="509" y="418"/>
                    <a:pt x="522" y="427"/>
                  </a:cubicBezTo>
                  <a:cubicBezTo>
                    <a:pt x="527" y="431"/>
                    <a:pt x="532" y="432"/>
                    <a:pt x="538" y="432"/>
                  </a:cubicBezTo>
                  <a:cubicBezTo>
                    <a:pt x="546" y="432"/>
                    <a:pt x="555" y="428"/>
                    <a:pt x="560" y="421"/>
                  </a:cubicBezTo>
                  <a:lnTo>
                    <a:pt x="586" y="385"/>
                  </a:lnTo>
                  <a:lnTo>
                    <a:pt x="833" y="390"/>
                  </a:lnTo>
                  <a:cubicBezTo>
                    <a:pt x="876" y="391"/>
                    <a:pt x="914" y="364"/>
                    <a:pt x="928" y="326"/>
                  </a:cubicBezTo>
                  <a:cubicBezTo>
                    <a:pt x="929" y="326"/>
                    <a:pt x="929" y="325"/>
                    <a:pt x="930" y="325"/>
                  </a:cubicBezTo>
                  <a:cubicBezTo>
                    <a:pt x="932" y="324"/>
                    <a:pt x="1087" y="261"/>
                    <a:pt x="1218" y="214"/>
                  </a:cubicBezTo>
                  <a:cubicBezTo>
                    <a:pt x="1229" y="211"/>
                    <a:pt x="1241" y="211"/>
                    <a:pt x="1251" y="216"/>
                  </a:cubicBezTo>
                  <a:cubicBezTo>
                    <a:pt x="1261" y="221"/>
                    <a:pt x="1269" y="230"/>
                    <a:pt x="1273" y="241"/>
                  </a:cubicBezTo>
                  <a:lnTo>
                    <a:pt x="1274" y="242"/>
                  </a:lnTo>
                  <a:cubicBezTo>
                    <a:pt x="1278" y="253"/>
                    <a:pt x="1277" y="264"/>
                    <a:pt x="1272" y="274"/>
                  </a:cubicBezTo>
                  <a:close/>
                  <a:moveTo>
                    <a:pt x="1326" y="224"/>
                  </a:moveTo>
                  <a:lnTo>
                    <a:pt x="1325" y="222"/>
                  </a:lnTo>
                  <a:cubicBezTo>
                    <a:pt x="1316" y="197"/>
                    <a:pt x="1298" y="177"/>
                    <a:pt x="1275" y="166"/>
                  </a:cubicBezTo>
                  <a:cubicBezTo>
                    <a:pt x="1251" y="155"/>
                    <a:pt x="1224" y="154"/>
                    <a:pt x="1199" y="163"/>
                  </a:cubicBezTo>
                  <a:cubicBezTo>
                    <a:pt x="1096" y="200"/>
                    <a:pt x="978" y="246"/>
                    <a:pt x="931" y="265"/>
                  </a:cubicBezTo>
                  <a:cubicBezTo>
                    <a:pt x="919" y="225"/>
                    <a:pt x="883" y="194"/>
                    <a:pt x="839" y="193"/>
                  </a:cubicBezTo>
                  <a:cubicBezTo>
                    <a:pt x="838" y="193"/>
                    <a:pt x="837" y="193"/>
                    <a:pt x="836" y="193"/>
                  </a:cubicBezTo>
                  <a:cubicBezTo>
                    <a:pt x="782" y="196"/>
                    <a:pt x="631" y="202"/>
                    <a:pt x="582" y="189"/>
                  </a:cubicBezTo>
                  <a:cubicBezTo>
                    <a:pt x="550" y="181"/>
                    <a:pt x="531" y="166"/>
                    <a:pt x="510" y="147"/>
                  </a:cubicBezTo>
                  <a:cubicBezTo>
                    <a:pt x="485" y="127"/>
                    <a:pt x="457" y="103"/>
                    <a:pt x="409" y="94"/>
                  </a:cubicBezTo>
                  <a:cubicBezTo>
                    <a:pt x="375" y="88"/>
                    <a:pt x="310" y="88"/>
                    <a:pt x="307" y="88"/>
                  </a:cubicBezTo>
                  <a:lnTo>
                    <a:pt x="221" y="88"/>
                  </a:lnTo>
                  <a:cubicBezTo>
                    <a:pt x="218" y="39"/>
                    <a:pt x="186" y="1"/>
                    <a:pt x="145" y="1"/>
                  </a:cubicBezTo>
                  <a:lnTo>
                    <a:pt x="34" y="0"/>
                  </a:lnTo>
                  <a:cubicBezTo>
                    <a:pt x="19" y="-1"/>
                    <a:pt x="7" y="12"/>
                    <a:pt x="6" y="27"/>
                  </a:cubicBezTo>
                  <a:cubicBezTo>
                    <a:pt x="6" y="42"/>
                    <a:pt x="18" y="55"/>
                    <a:pt x="34" y="55"/>
                  </a:cubicBezTo>
                  <a:lnTo>
                    <a:pt x="145" y="56"/>
                  </a:lnTo>
                  <a:cubicBezTo>
                    <a:pt x="155" y="56"/>
                    <a:pt x="167" y="74"/>
                    <a:pt x="166" y="97"/>
                  </a:cubicBezTo>
                  <a:lnTo>
                    <a:pt x="162" y="474"/>
                  </a:lnTo>
                  <a:cubicBezTo>
                    <a:pt x="162" y="497"/>
                    <a:pt x="150" y="514"/>
                    <a:pt x="139" y="514"/>
                  </a:cubicBezTo>
                  <a:lnTo>
                    <a:pt x="28" y="513"/>
                  </a:lnTo>
                  <a:cubicBezTo>
                    <a:pt x="13" y="513"/>
                    <a:pt x="0" y="525"/>
                    <a:pt x="0" y="540"/>
                  </a:cubicBezTo>
                  <a:cubicBezTo>
                    <a:pt x="0" y="555"/>
                    <a:pt x="12" y="568"/>
                    <a:pt x="28" y="568"/>
                  </a:cubicBezTo>
                  <a:lnTo>
                    <a:pt x="139" y="569"/>
                  </a:lnTo>
                  <a:cubicBezTo>
                    <a:pt x="182" y="569"/>
                    <a:pt x="216" y="529"/>
                    <a:pt x="217" y="477"/>
                  </a:cubicBezTo>
                  <a:lnTo>
                    <a:pt x="240" y="479"/>
                  </a:lnTo>
                  <a:cubicBezTo>
                    <a:pt x="241" y="479"/>
                    <a:pt x="241" y="479"/>
                    <a:pt x="241" y="479"/>
                  </a:cubicBezTo>
                  <a:cubicBezTo>
                    <a:pt x="339" y="484"/>
                    <a:pt x="419" y="523"/>
                    <a:pt x="489" y="557"/>
                  </a:cubicBezTo>
                  <a:cubicBezTo>
                    <a:pt x="549" y="586"/>
                    <a:pt x="602" y="612"/>
                    <a:pt x="655" y="612"/>
                  </a:cubicBezTo>
                  <a:cubicBezTo>
                    <a:pt x="665" y="612"/>
                    <a:pt x="676" y="611"/>
                    <a:pt x="686" y="609"/>
                  </a:cubicBezTo>
                  <a:cubicBezTo>
                    <a:pt x="737" y="599"/>
                    <a:pt x="1178" y="390"/>
                    <a:pt x="1269" y="346"/>
                  </a:cubicBezTo>
                  <a:cubicBezTo>
                    <a:pt x="1293" y="338"/>
                    <a:pt x="1312" y="320"/>
                    <a:pt x="1322" y="297"/>
                  </a:cubicBezTo>
                  <a:cubicBezTo>
                    <a:pt x="1333" y="274"/>
                    <a:pt x="1335" y="248"/>
                    <a:pt x="1326" y="22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47683EB4-139D-C240-A669-7126D4DF72E9}"/>
                </a:ext>
              </a:extLst>
            </p:cNvPr>
            <p:cNvSpPr/>
            <p:nvPr/>
          </p:nvSpPr>
          <p:spPr>
            <a:xfrm>
              <a:off x="1218960" y="6819728"/>
              <a:ext cx="325440" cy="325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5" h="905">
                  <a:moveTo>
                    <a:pt x="169" y="175"/>
                  </a:moveTo>
                  <a:cubicBezTo>
                    <a:pt x="195" y="192"/>
                    <a:pt x="222" y="206"/>
                    <a:pt x="251" y="218"/>
                  </a:cubicBezTo>
                  <a:cubicBezTo>
                    <a:pt x="213" y="284"/>
                    <a:pt x="192" y="354"/>
                    <a:pt x="186" y="425"/>
                  </a:cubicBezTo>
                  <a:lnTo>
                    <a:pt x="57" y="425"/>
                  </a:lnTo>
                  <a:cubicBezTo>
                    <a:pt x="63" y="328"/>
                    <a:pt x="105" y="241"/>
                    <a:pt x="169" y="175"/>
                  </a:cubicBezTo>
                  <a:close/>
                  <a:moveTo>
                    <a:pt x="849" y="425"/>
                  </a:moveTo>
                  <a:lnTo>
                    <a:pt x="720" y="425"/>
                  </a:lnTo>
                  <a:cubicBezTo>
                    <a:pt x="717" y="355"/>
                    <a:pt x="698" y="285"/>
                    <a:pt x="663" y="219"/>
                  </a:cubicBezTo>
                  <a:cubicBezTo>
                    <a:pt x="690" y="208"/>
                    <a:pt x="715" y="195"/>
                    <a:pt x="740" y="179"/>
                  </a:cubicBezTo>
                  <a:cubicBezTo>
                    <a:pt x="802" y="244"/>
                    <a:pt x="842" y="330"/>
                    <a:pt x="849" y="425"/>
                  </a:cubicBezTo>
                  <a:close/>
                  <a:moveTo>
                    <a:pt x="736" y="730"/>
                  </a:moveTo>
                  <a:cubicBezTo>
                    <a:pt x="710" y="713"/>
                    <a:pt x="683" y="699"/>
                    <a:pt x="655" y="687"/>
                  </a:cubicBezTo>
                  <a:cubicBezTo>
                    <a:pt x="692" y="621"/>
                    <a:pt x="714" y="551"/>
                    <a:pt x="719" y="480"/>
                  </a:cubicBezTo>
                  <a:lnTo>
                    <a:pt x="849" y="480"/>
                  </a:lnTo>
                  <a:cubicBezTo>
                    <a:pt x="842" y="577"/>
                    <a:pt x="800" y="665"/>
                    <a:pt x="736" y="730"/>
                  </a:cubicBezTo>
                  <a:close/>
                  <a:moveTo>
                    <a:pt x="351" y="837"/>
                  </a:moveTo>
                  <a:cubicBezTo>
                    <a:pt x="298" y="823"/>
                    <a:pt x="250" y="798"/>
                    <a:pt x="208" y="765"/>
                  </a:cubicBezTo>
                  <a:cubicBezTo>
                    <a:pt x="228" y="754"/>
                    <a:pt x="249" y="744"/>
                    <a:pt x="270" y="735"/>
                  </a:cubicBezTo>
                  <a:cubicBezTo>
                    <a:pt x="293" y="770"/>
                    <a:pt x="320" y="804"/>
                    <a:pt x="351" y="837"/>
                  </a:cubicBezTo>
                  <a:close/>
                  <a:moveTo>
                    <a:pt x="625" y="735"/>
                  </a:moveTo>
                  <a:cubicBezTo>
                    <a:pt x="649" y="744"/>
                    <a:pt x="671" y="755"/>
                    <a:pt x="693" y="768"/>
                  </a:cubicBezTo>
                  <a:cubicBezTo>
                    <a:pt x="647" y="803"/>
                    <a:pt x="594" y="829"/>
                    <a:pt x="535" y="841"/>
                  </a:cubicBezTo>
                  <a:cubicBezTo>
                    <a:pt x="570" y="807"/>
                    <a:pt x="600" y="771"/>
                    <a:pt x="625" y="735"/>
                  </a:cubicBezTo>
                  <a:close/>
                  <a:moveTo>
                    <a:pt x="444" y="849"/>
                  </a:moveTo>
                  <a:cubicBezTo>
                    <a:pt x="396" y="807"/>
                    <a:pt x="356" y="763"/>
                    <a:pt x="325" y="717"/>
                  </a:cubicBezTo>
                  <a:cubicBezTo>
                    <a:pt x="367" y="706"/>
                    <a:pt x="411" y="700"/>
                    <a:pt x="455" y="701"/>
                  </a:cubicBezTo>
                  <a:cubicBezTo>
                    <a:pt x="494" y="702"/>
                    <a:pt x="533" y="707"/>
                    <a:pt x="570" y="717"/>
                  </a:cubicBezTo>
                  <a:cubicBezTo>
                    <a:pt x="537" y="763"/>
                    <a:pt x="494" y="807"/>
                    <a:pt x="444" y="849"/>
                  </a:cubicBezTo>
                  <a:close/>
                  <a:moveTo>
                    <a:pt x="664" y="480"/>
                  </a:moveTo>
                  <a:cubicBezTo>
                    <a:pt x="658" y="545"/>
                    <a:pt x="637" y="608"/>
                    <a:pt x="602" y="668"/>
                  </a:cubicBezTo>
                  <a:cubicBezTo>
                    <a:pt x="555" y="654"/>
                    <a:pt x="506" y="647"/>
                    <a:pt x="456" y="646"/>
                  </a:cubicBezTo>
                  <a:cubicBezTo>
                    <a:pt x="401" y="645"/>
                    <a:pt x="347" y="652"/>
                    <a:pt x="295" y="668"/>
                  </a:cubicBezTo>
                  <a:cubicBezTo>
                    <a:pt x="262" y="607"/>
                    <a:pt x="244" y="544"/>
                    <a:pt x="241" y="480"/>
                  </a:cubicBezTo>
                  <a:close/>
                  <a:moveTo>
                    <a:pt x="450" y="260"/>
                  </a:moveTo>
                  <a:cubicBezTo>
                    <a:pt x="453" y="260"/>
                    <a:pt x="456" y="260"/>
                    <a:pt x="458" y="260"/>
                  </a:cubicBezTo>
                  <a:cubicBezTo>
                    <a:pt x="510" y="260"/>
                    <a:pt x="562" y="252"/>
                    <a:pt x="611" y="238"/>
                  </a:cubicBezTo>
                  <a:cubicBezTo>
                    <a:pt x="644" y="298"/>
                    <a:pt x="662" y="361"/>
                    <a:pt x="665" y="425"/>
                  </a:cubicBezTo>
                  <a:lnTo>
                    <a:pt x="242" y="425"/>
                  </a:lnTo>
                  <a:cubicBezTo>
                    <a:pt x="247" y="361"/>
                    <a:pt x="268" y="298"/>
                    <a:pt x="304" y="237"/>
                  </a:cubicBezTo>
                  <a:cubicBezTo>
                    <a:pt x="351" y="251"/>
                    <a:pt x="400" y="259"/>
                    <a:pt x="450" y="260"/>
                  </a:cubicBezTo>
                  <a:close/>
                  <a:moveTo>
                    <a:pt x="554" y="69"/>
                  </a:moveTo>
                  <a:cubicBezTo>
                    <a:pt x="607" y="83"/>
                    <a:pt x="656" y="108"/>
                    <a:pt x="697" y="140"/>
                  </a:cubicBezTo>
                  <a:cubicBezTo>
                    <a:pt x="677" y="152"/>
                    <a:pt x="657" y="162"/>
                    <a:pt x="635" y="171"/>
                  </a:cubicBezTo>
                  <a:cubicBezTo>
                    <a:pt x="613" y="136"/>
                    <a:pt x="586" y="102"/>
                    <a:pt x="554" y="69"/>
                  </a:cubicBezTo>
                  <a:close/>
                  <a:moveTo>
                    <a:pt x="280" y="170"/>
                  </a:moveTo>
                  <a:cubicBezTo>
                    <a:pt x="257" y="161"/>
                    <a:pt x="234" y="150"/>
                    <a:pt x="212" y="137"/>
                  </a:cubicBezTo>
                  <a:cubicBezTo>
                    <a:pt x="258" y="102"/>
                    <a:pt x="312" y="77"/>
                    <a:pt x="370" y="64"/>
                  </a:cubicBezTo>
                  <a:cubicBezTo>
                    <a:pt x="335" y="99"/>
                    <a:pt x="306" y="134"/>
                    <a:pt x="280" y="170"/>
                  </a:cubicBezTo>
                  <a:close/>
                  <a:moveTo>
                    <a:pt x="461" y="56"/>
                  </a:moveTo>
                  <a:cubicBezTo>
                    <a:pt x="510" y="99"/>
                    <a:pt x="549" y="143"/>
                    <a:pt x="581" y="189"/>
                  </a:cubicBezTo>
                  <a:cubicBezTo>
                    <a:pt x="539" y="200"/>
                    <a:pt x="495" y="205"/>
                    <a:pt x="451" y="204"/>
                  </a:cubicBezTo>
                  <a:cubicBezTo>
                    <a:pt x="411" y="204"/>
                    <a:pt x="373" y="198"/>
                    <a:pt x="335" y="189"/>
                  </a:cubicBezTo>
                  <a:cubicBezTo>
                    <a:pt x="369" y="142"/>
                    <a:pt x="411" y="98"/>
                    <a:pt x="461" y="56"/>
                  </a:cubicBezTo>
                  <a:close/>
                  <a:moveTo>
                    <a:pt x="185" y="480"/>
                  </a:moveTo>
                  <a:cubicBezTo>
                    <a:pt x="188" y="551"/>
                    <a:pt x="207" y="620"/>
                    <a:pt x="242" y="687"/>
                  </a:cubicBezTo>
                  <a:cubicBezTo>
                    <a:pt x="216" y="698"/>
                    <a:pt x="190" y="711"/>
                    <a:pt x="165" y="727"/>
                  </a:cubicBezTo>
                  <a:cubicBezTo>
                    <a:pt x="103" y="662"/>
                    <a:pt x="63" y="575"/>
                    <a:pt x="57" y="480"/>
                  </a:cubicBezTo>
                  <a:close/>
                  <a:moveTo>
                    <a:pt x="429" y="904"/>
                  </a:moveTo>
                  <a:cubicBezTo>
                    <a:pt x="431" y="905"/>
                    <a:pt x="433" y="905"/>
                    <a:pt x="435" y="905"/>
                  </a:cubicBezTo>
                  <a:cubicBezTo>
                    <a:pt x="436" y="905"/>
                    <a:pt x="437" y="905"/>
                    <a:pt x="438" y="905"/>
                  </a:cubicBezTo>
                  <a:cubicBezTo>
                    <a:pt x="443" y="905"/>
                    <a:pt x="448" y="905"/>
                    <a:pt x="453" y="905"/>
                  </a:cubicBezTo>
                  <a:cubicBezTo>
                    <a:pt x="564" y="905"/>
                    <a:pt x="670" y="865"/>
                    <a:pt x="753" y="791"/>
                  </a:cubicBezTo>
                  <a:cubicBezTo>
                    <a:pt x="757" y="789"/>
                    <a:pt x="760" y="786"/>
                    <a:pt x="763" y="782"/>
                  </a:cubicBezTo>
                  <a:lnTo>
                    <a:pt x="764" y="781"/>
                  </a:lnTo>
                  <a:cubicBezTo>
                    <a:pt x="767" y="778"/>
                    <a:pt x="770" y="775"/>
                    <a:pt x="772" y="773"/>
                  </a:cubicBezTo>
                  <a:cubicBezTo>
                    <a:pt x="858" y="687"/>
                    <a:pt x="905" y="574"/>
                    <a:pt x="905" y="453"/>
                  </a:cubicBezTo>
                  <a:cubicBezTo>
                    <a:pt x="905" y="332"/>
                    <a:pt x="858" y="218"/>
                    <a:pt x="772" y="133"/>
                  </a:cubicBezTo>
                  <a:cubicBezTo>
                    <a:pt x="693" y="53"/>
                    <a:pt x="589" y="7"/>
                    <a:pt x="477" y="1"/>
                  </a:cubicBezTo>
                  <a:cubicBezTo>
                    <a:pt x="474" y="0"/>
                    <a:pt x="470" y="0"/>
                    <a:pt x="467" y="1"/>
                  </a:cubicBezTo>
                  <a:cubicBezTo>
                    <a:pt x="463" y="1"/>
                    <a:pt x="458" y="1"/>
                    <a:pt x="454" y="1"/>
                  </a:cubicBezTo>
                  <a:cubicBezTo>
                    <a:pt x="453" y="0"/>
                    <a:pt x="452" y="0"/>
                    <a:pt x="450" y="1"/>
                  </a:cubicBezTo>
                  <a:cubicBezTo>
                    <a:pt x="339" y="1"/>
                    <a:pt x="234" y="42"/>
                    <a:pt x="152" y="115"/>
                  </a:cubicBezTo>
                  <a:cubicBezTo>
                    <a:pt x="148" y="117"/>
                    <a:pt x="145" y="120"/>
                    <a:pt x="143" y="123"/>
                  </a:cubicBezTo>
                  <a:cubicBezTo>
                    <a:pt x="139" y="127"/>
                    <a:pt x="136" y="130"/>
                    <a:pt x="133" y="133"/>
                  </a:cubicBezTo>
                  <a:cubicBezTo>
                    <a:pt x="47" y="218"/>
                    <a:pt x="0" y="332"/>
                    <a:pt x="0" y="453"/>
                  </a:cubicBezTo>
                  <a:cubicBezTo>
                    <a:pt x="0" y="574"/>
                    <a:pt x="47" y="687"/>
                    <a:pt x="133" y="773"/>
                  </a:cubicBezTo>
                  <a:cubicBezTo>
                    <a:pt x="213" y="852"/>
                    <a:pt x="317" y="899"/>
                    <a:pt x="429" y="90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013A451-85B3-BA42-B3F1-01696403C5DA}"/>
              </a:ext>
            </a:extLst>
          </p:cNvPr>
          <p:cNvGrpSpPr/>
          <p:nvPr/>
        </p:nvGrpSpPr>
        <p:grpSpPr>
          <a:xfrm>
            <a:off x="2318936" y="9501332"/>
            <a:ext cx="1087360" cy="1042710"/>
            <a:chOff x="1157760" y="1140368"/>
            <a:chExt cx="447120" cy="428760"/>
          </a:xfrm>
          <a:solidFill>
            <a:schemeClr val="bg2"/>
          </a:solidFill>
        </p:grpSpPr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23FCC3D9-A07C-EB49-BC12-4D1D6B4DB780}"/>
                </a:ext>
              </a:extLst>
            </p:cNvPr>
            <p:cNvSpPr/>
            <p:nvPr/>
          </p:nvSpPr>
          <p:spPr>
            <a:xfrm>
              <a:off x="1157760" y="1140368"/>
              <a:ext cx="447120" cy="428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43" h="1192">
                  <a:moveTo>
                    <a:pt x="1180" y="957"/>
                  </a:moveTo>
                  <a:lnTo>
                    <a:pt x="592" y="957"/>
                  </a:lnTo>
                  <a:lnTo>
                    <a:pt x="798" y="345"/>
                  </a:lnTo>
                  <a:lnTo>
                    <a:pt x="1188" y="345"/>
                  </a:lnTo>
                  <a:lnTo>
                    <a:pt x="1188" y="949"/>
                  </a:lnTo>
                  <a:cubicBezTo>
                    <a:pt x="1188" y="953"/>
                    <a:pt x="1184" y="957"/>
                    <a:pt x="1180" y="957"/>
                  </a:cubicBezTo>
                  <a:close/>
                  <a:moveTo>
                    <a:pt x="429" y="1115"/>
                  </a:moveTo>
                  <a:lnTo>
                    <a:pt x="413" y="1033"/>
                  </a:lnTo>
                  <a:lnTo>
                    <a:pt x="699" y="190"/>
                  </a:lnTo>
                  <a:lnTo>
                    <a:pt x="782" y="218"/>
                  </a:lnTo>
                  <a:lnTo>
                    <a:pt x="498" y="1061"/>
                  </a:lnTo>
                  <a:close/>
                  <a:moveTo>
                    <a:pt x="63" y="957"/>
                  </a:moveTo>
                  <a:cubicBezTo>
                    <a:pt x="59" y="957"/>
                    <a:pt x="55" y="953"/>
                    <a:pt x="55" y="949"/>
                  </a:cubicBezTo>
                  <a:lnTo>
                    <a:pt x="55" y="345"/>
                  </a:lnTo>
                  <a:lnTo>
                    <a:pt x="588" y="345"/>
                  </a:lnTo>
                  <a:lnTo>
                    <a:pt x="381" y="957"/>
                  </a:lnTo>
                  <a:close/>
                  <a:moveTo>
                    <a:pt x="63" y="235"/>
                  </a:moveTo>
                  <a:lnTo>
                    <a:pt x="625" y="235"/>
                  </a:lnTo>
                  <a:lnTo>
                    <a:pt x="600" y="309"/>
                  </a:lnTo>
                  <a:lnTo>
                    <a:pt x="55" y="309"/>
                  </a:lnTo>
                  <a:lnTo>
                    <a:pt x="55" y="243"/>
                  </a:lnTo>
                  <a:cubicBezTo>
                    <a:pt x="55" y="239"/>
                    <a:pt x="59" y="235"/>
                    <a:pt x="63" y="235"/>
                  </a:cubicBezTo>
                  <a:close/>
                  <a:moveTo>
                    <a:pt x="742" y="63"/>
                  </a:moveTo>
                  <a:lnTo>
                    <a:pt x="824" y="93"/>
                  </a:lnTo>
                  <a:lnTo>
                    <a:pt x="800" y="165"/>
                  </a:lnTo>
                  <a:lnTo>
                    <a:pt x="717" y="137"/>
                  </a:lnTo>
                  <a:close/>
                  <a:moveTo>
                    <a:pt x="1188" y="243"/>
                  </a:moveTo>
                  <a:lnTo>
                    <a:pt x="1188" y="309"/>
                  </a:lnTo>
                  <a:lnTo>
                    <a:pt x="810" y="309"/>
                  </a:lnTo>
                  <a:lnTo>
                    <a:pt x="834" y="235"/>
                  </a:lnTo>
                  <a:lnTo>
                    <a:pt x="1180" y="235"/>
                  </a:lnTo>
                  <a:cubicBezTo>
                    <a:pt x="1184" y="235"/>
                    <a:pt x="1188" y="239"/>
                    <a:pt x="1188" y="243"/>
                  </a:cubicBezTo>
                  <a:close/>
                  <a:moveTo>
                    <a:pt x="1180" y="180"/>
                  </a:moveTo>
                  <a:lnTo>
                    <a:pt x="853" y="180"/>
                  </a:lnTo>
                  <a:lnTo>
                    <a:pt x="885" y="85"/>
                  </a:lnTo>
                  <a:cubicBezTo>
                    <a:pt x="890" y="71"/>
                    <a:pt x="882" y="56"/>
                    <a:pt x="868" y="50"/>
                  </a:cubicBezTo>
                  <a:lnTo>
                    <a:pt x="735" y="1"/>
                  </a:lnTo>
                  <a:cubicBezTo>
                    <a:pt x="728" y="-1"/>
                    <a:pt x="720" y="-1"/>
                    <a:pt x="713" y="2"/>
                  </a:cubicBezTo>
                  <a:cubicBezTo>
                    <a:pt x="707" y="6"/>
                    <a:pt x="701" y="11"/>
                    <a:pt x="699" y="18"/>
                  </a:cubicBezTo>
                  <a:lnTo>
                    <a:pt x="657" y="143"/>
                  </a:lnTo>
                  <a:cubicBezTo>
                    <a:pt x="656" y="144"/>
                    <a:pt x="656" y="145"/>
                    <a:pt x="656" y="146"/>
                  </a:cubicBezTo>
                  <a:cubicBezTo>
                    <a:pt x="655" y="147"/>
                    <a:pt x="655" y="147"/>
                    <a:pt x="655" y="148"/>
                  </a:cubicBezTo>
                  <a:lnTo>
                    <a:pt x="644" y="180"/>
                  </a:lnTo>
                  <a:lnTo>
                    <a:pt x="643" y="180"/>
                  </a:lnTo>
                  <a:lnTo>
                    <a:pt x="63" y="180"/>
                  </a:lnTo>
                  <a:cubicBezTo>
                    <a:pt x="28" y="180"/>
                    <a:pt x="0" y="208"/>
                    <a:pt x="0" y="243"/>
                  </a:cubicBezTo>
                  <a:lnTo>
                    <a:pt x="0" y="949"/>
                  </a:lnTo>
                  <a:cubicBezTo>
                    <a:pt x="0" y="984"/>
                    <a:pt x="28" y="1012"/>
                    <a:pt x="63" y="1012"/>
                  </a:cubicBezTo>
                  <a:lnTo>
                    <a:pt x="362" y="1012"/>
                  </a:lnTo>
                  <a:lnTo>
                    <a:pt x="358" y="1022"/>
                  </a:lnTo>
                  <a:cubicBezTo>
                    <a:pt x="357" y="1027"/>
                    <a:pt x="356" y="1032"/>
                    <a:pt x="357" y="1036"/>
                  </a:cubicBezTo>
                  <a:lnTo>
                    <a:pt x="384" y="1170"/>
                  </a:lnTo>
                  <a:cubicBezTo>
                    <a:pt x="386" y="1179"/>
                    <a:pt x="392" y="1187"/>
                    <a:pt x="401" y="1190"/>
                  </a:cubicBezTo>
                  <a:cubicBezTo>
                    <a:pt x="404" y="1192"/>
                    <a:pt x="408" y="1192"/>
                    <a:pt x="411" y="1192"/>
                  </a:cubicBezTo>
                  <a:cubicBezTo>
                    <a:pt x="417" y="1192"/>
                    <a:pt x="423" y="1190"/>
                    <a:pt x="428" y="1186"/>
                  </a:cubicBezTo>
                  <a:lnTo>
                    <a:pt x="539" y="1099"/>
                  </a:lnTo>
                  <a:cubicBezTo>
                    <a:pt x="543" y="1096"/>
                    <a:pt x="546" y="1091"/>
                    <a:pt x="548" y="1086"/>
                  </a:cubicBezTo>
                  <a:lnTo>
                    <a:pt x="573" y="1012"/>
                  </a:lnTo>
                  <a:lnTo>
                    <a:pt x="1180" y="1012"/>
                  </a:lnTo>
                  <a:cubicBezTo>
                    <a:pt x="1215" y="1012"/>
                    <a:pt x="1243" y="984"/>
                    <a:pt x="1243" y="949"/>
                  </a:cubicBezTo>
                  <a:lnTo>
                    <a:pt x="1243" y="243"/>
                  </a:lnTo>
                  <a:cubicBezTo>
                    <a:pt x="1243" y="208"/>
                    <a:pt x="1215" y="180"/>
                    <a:pt x="1180" y="18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25FF4530-2A73-0640-9894-24274CAEF01F}"/>
                </a:ext>
              </a:extLst>
            </p:cNvPr>
            <p:cNvSpPr/>
            <p:nvPr/>
          </p:nvSpPr>
          <p:spPr>
            <a:xfrm>
              <a:off x="1196640" y="1232168"/>
              <a:ext cx="14040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91F1015E-05D3-754D-AE93-E6AA05142F62}"/>
                </a:ext>
              </a:extLst>
            </p:cNvPr>
            <p:cNvSpPr/>
            <p:nvPr/>
          </p:nvSpPr>
          <p:spPr>
            <a:xfrm>
              <a:off x="1218240" y="1232168"/>
              <a:ext cx="14040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7E2ED42D-B2BB-C349-ADFC-06131E00074E}"/>
                </a:ext>
              </a:extLst>
            </p:cNvPr>
            <p:cNvSpPr/>
            <p:nvPr/>
          </p:nvSpPr>
          <p:spPr>
            <a:xfrm>
              <a:off x="1239840" y="1232168"/>
              <a:ext cx="14040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76" name="Freeform 75">
            <a:extLst>
              <a:ext uri="{FF2B5EF4-FFF2-40B4-BE49-F238E27FC236}">
                <a16:creationId xmlns:a16="http://schemas.microsoft.com/office/drawing/2014/main" id="{65131D1E-3784-4747-945D-04612BFA7CC0}"/>
              </a:ext>
            </a:extLst>
          </p:cNvPr>
          <p:cNvSpPr/>
          <p:nvPr/>
        </p:nvSpPr>
        <p:spPr>
          <a:xfrm>
            <a:off x="13069691" y="5763160"/>
            <a:ext cx="1212556" cy="84309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86" h="964">
                <a:moveTo>
                  <a:pt x="1051" y="523"/>
                </a:moveTo>
                <a:cubicBezTo>
                  <a:pt x="1046" y="533"/>
                  <a:pt x="1040" y="542"/>
                  <a:pt x="1034" y="551"/>
                </a:cubicBezTo>
                <a:cubicBezTo>
                  <a:pt x="1032" y="553"/>
                  <a:pt x="1026" y="558"/>
                  <a:pt x="1020" y="563"/>
                </a:cubicBezTo>
                <a:lnTo>
                  <a:pt x="917" y="480"/>
                </a:lnTo>
                <a:lnTo>
                  <a:pt x="917" y="479"/>
                </a:lnTo>
                <a:cubicBezTo>
                  <a:pt x="916" y="479"/>
                  <a:pt x="896" y="460"/>
                  <a:pt x="865" y="433"/>
                </a:cubicBezTo>
                <a:cubicBezTo>
                  <a:pt x="863" y="431"/>
                  <a:pt x="860" y="429"/>
                  <a:pt x="858" y="428"/>
                </a:cubicBezTo>
                <a:cubicBezTo>
                  <a:pt x="852" y="419"/>
                  <a:pt x="842" y="413"/>
                  <a:pt x="831" y="415"/>
                </a:cubicBezTo>
                <a:cubicBezTo>
                  <a:pt x="813" y="416"/>
                  <a:pt x="796" y="411"/>
                  <a:pt x="783" y="401"/>
                </a:cubicBezTo>
                <a:cubicBezTo>
                  <a:pt x="769" y="390"/>
                  <a:pt x="760" y="374"/>
                  <a:pt x="758" y="357"/>
                </a:cubicBezTo>
                <a:cubicBezTo>
                  <a:pt x="757" y="342"/>
                  <a:pt x="743" y="331"/>
                  <a:pt x="728" y="332"/>
                </a:cubicBezTo>
                <a:lnTo>
                  <a:pt x="608" y="345"/>
                </a:lnTo>
                <a:cubicBezTo>
                  <a:pt x="602" y="346"/>
                  <a:pt x="597" y="348"/>
                  <a:pt x="593" y="352"/>
                </a:cubicBezTo>
                <a:cubicBezTo>
                  <a:pt x="587" y="357"/>
                  <a:pt x="583" y="365"/>
                  <a:pt x="583" y="373"/>
                </a:cubicBezTo>
                <a:cubicBezTo>
                  <a:pt x="583" y="374"/>
                  <a:pt x="583" y="375"/>
                  <a:pt x="583" y="376"/>
                </a:cubicBezTo>
                <a:cubicBezTo>
                  <a:pt x="584" y="383"/>
                  <a:pt x="581" y="405"/>
                  <a:pt x="569" y="435"/>
                </a:cubicBezTo>
                <a:cubicBezTo>
                  <a:pt x="558" y="465"/>
                  <a:pt x="546" y="482"/>
                  <a:pt x="540" y="486"/>
                </a:cubicBezTo>
                <a:cubicBezTo>
                  <a:pt x="538" y="487"/>
                  <a:pt x="530" y="490"/>
                  <a:pt x="518" y="488"/>
                </a:cubicBezTo>
                <a:cubicBezTo>
                  <a:pt x="508" y="486"/>
                  <a:pt x="502" y="483"/>
                  <a:pt x="499" y="481"/>
                </a:cubicBezTo>
                <a:lnTo>
                  <a:pt x="533" y="311"/>
                </a:lnTo>
                <a:lnTo>
                  <a:pt x="651" y="274"/>
                </a:lnTo>
                <a:cubicBezTo>
                  <a:pt x="653" y="274"/>
                  <a:pt x="655" y="273"/>
                  <a:pt x="656" y="272"/>
                </a:cubicBezTo>
                <a:lnTo>
                  <a:pt x="943" y="229"/>
                </a:lnTo>
                <a:lnTo>
                  <a:pt x="1109" y="445"/>
                </a:lnTo>
                <a:cubicBezTo>
                  <a:pt x="1081" y="473"/>
                  <a:pt x="1065" y="499"/>
                  <a:pt x="1051" y="523"/>
                </a:cubicBezTo>
                <a:close/>
                <a:moveTo>
                  <a:pt x="1073" y="709"/>
                </a:moveTo>
                <a:lnTo>
                  <a:pt x="1072" y="710"/>
                </a:lnTo>
                <a:cubicBezTo>
                  <a:pt x="1072" y="710"/>
                  <a:pt x="1072" y="711"/>
                  <a:pt x="1071" y="711"/>
                </a:cubicBezTo>
                <a:cubicBezTo>
                  <a:pt x="1063" y="721"/>
                  <a:pt x="1049" y="722"/>
                  <a:pt x="1039" y="714"/>
                </a:cubicBezTo>
                <a:lnTo>
                  <a:pt x="1010" y="691"/>
                </a:lnTo>
                <a:cubicBezTo>
                  <a:pt x="1010" y="690"/>
                  <a:pt x="1009" y="690"/>
                  <a:pt x="1009" y="689"/>
                </a:cubicBezTo>
                <a:lnTo>
                  <a:pt x="849" y="560"/>
                </a:lnTo>
                <a:cubicBezTo>
                  <a:pt x="837" y="551"/>
                  <a:pt x="820" y="553"/>
                  <a:pt x="810" y="565"/>
                </a:cubicBezTo>
                <a:cubicBezTo>
                  <a:pt x="805" y="571"/>
                  <a:pt x="803" y="578"/>
                  <a:pt x="804" y="585"/>
                </a:cubicBezTo>
                <a:cubicBezTo>
                  <a:pt x="805" y="593"/>
                  <a:pt x="808" y="599"/>
                  <a:pt x="814" y="604"/>
                </a:cubicBezTo>
                <a:lnTo>
                  <a:pt x="975" y="733"/>
                </a:lnTo>
                <a:cubicBezTo>
                  <a:pt x="986" y="743"/>
                  <a:pt x="988" y="761"/>
                  <a:pt x="979" y="773"/>
                </a:cubicBezTo>
                <a:lnTo>
                  <a:pt x="978" y="774"/>
                </a:lnTo>
                <a:cubicBezTo>
                  <a:pt x="971" y="783"/>
                  <a:pt x="957" y="784"/>
                  <a:pt x="949" y="777"/>
                </a:cubicBezTo>
                <a:lnTo>
                  <a:pt x="783" y="643"/>
                </a:lnTo>
                <a:cubicBezTo>
                  <a:pt x="771" y="634"/>
                  <a:pt x="753" y="635"/>
                  <a:pt x="744" y="647"/>
                </a:cubicBezTo>
                <a:cubicBezTo>
                  <a:pt x="739" y="653"/>
                  <a:pt x="737" y="661"/>
                  <a:pt x="738" y="668"/>
                </a:cubicBezTo>
                <a:cubicBezTo>
                  <a:pt x="739" y="675"/>
                  <a:pt x="742" y="682"/>
                  <a:pt x="748" y="687"/>
                </a:cubicBezTo>
                <a:lnTo>
                  <a:pt x="877" y="790"/>
                </a:lnTo>
                <a:cubicBezTo>
                  <a:pt x="889" y="800"/>
                  <a:pt x="891" y="817"/>
                  <a:pt x="883" y="829"/>
                </a:cubicBezTo>
                <a:cubicBezTo>
                  <a:pt x="882" y="829"/>
                  <a:pt x="882" y="830"/>
                  <a:pt x="882" y="830"/>
                </a:cubicBezTo>
                <a:cubicBezTo>
                  <a:pt x="881" y="830"/>
                  <a:pt x="881" y="831"/>
                  <a:pt x="880" y="831"/>
                </a:cubicBezTo>
                <a:cubicBezTo>
                  <a:pt x="873" y="840"/>
                  <a:pt x="859" y="841"/>
                  <a:pt x="850" y="834"/>
                </a:cubicBezTo>
                <a:lnTo>
                  <a:pt x="716" y="726"/>
                </a:lnTo>
                <a:cubicBezTo>
                  <a:pt x="707" y="719"/>
                  <a:pt x="695" y="718"/>
                  <a:pt x="686" y="724"/>
                </a:cubicBezTo>
                <a:cubicBezTo>
                  <a:pt x="682" y="725"/>
                  <a:pt x="679" y="728"/>
                  <a:pt x="677" y="731"/>
                </a:cubicBezTo>
                <a:cubicBezTo>
                  <a:pt x="667" y="743"/>
                  <a:pt x="669" y="760"/>
                  <a:pt x="681" y="770"/>
                </a:cubicBezTo>
                <a:lnTo>
                  <a:pt x="774" y="843"/>
                </a:lnTo>
                <a:cubicBezTo>
                  <a:pt x="780" y="848"/>
                  <a:pt x="784" y="855"/>
                  <a:pt x="785" y="862"/>
                </a:cubicBezTo>
                <a:cubicBezTo>
                  <a:pt x="788" y="875"/>
                  <a:pt x="784" y="881"/>
                  <a:pt x="781" y="885"/>
                </a:cubicBezTo>
                <a:cubicBezTo>
                  <a:pt x="776" y="891"/>
                  <a:pt x="771" y="893"/>
                  <a:pt x="764" y="893"/>
                </a:cubicBezTo>
                <a:cubicBezTo>
                  <a:pt x="758" y="893"/>
                  <a:pt x="751" y="890"/>
                  <a:pt x="745" y="886"/>
                </a:cubicBezTo>
                <a:lnTo>
                  <a:pt x="684" y="837"/>
                </a:lnTo>
                <a:cubicBezTo>
                  <a:pt x="681" y="818"/>
                  <a:pt x="671" y="800"/>
                  <a:pt x="655" y="786"/>
                </a:cubicBezTo>
                <a:cubicBezTo>
                  <a:pt x="648" y="781"/>
                  <a:pt x="640" y="777"/>
                  <a:pt x="632" y="774"/>
                </a:cubicBezTo>
                <a:lnTo>
                  <a:pt x="643" y="760"/>
                </a:lnTo>
                <a:cubicBezTo>
                  <a:pt x="671" y="726"/>
                  <a:pt x="665" y="675"/>
                  <a:pt x="630" y="647"/>
                </a:cubicBezTo>
                <a:cubicBezTo>
                  <a:pt x="597" y="620"/>
                  <a:pt x="548" y="624"/>
                  <a:pt x="520" y="656"/>
                </a:cubicBezTo>
                <a:cubicBezTo>
                  <a:pt x="515" y="649"/>
                  <a:pt x="509" y="642"/>
                  <a:pt x="502" y="636"/>
                </a:cubicBezTo>
                <a:cubicBezTo>
                  <a:pt x="476" y="615"/>
                  <a:pt x="441" y="613"/>
                  <a:pt x="413" y="629"/>
                </a:cubicBezTo>
                <a:cubicBezTo>
                  <a:pt x="408" y="619"/>
                  <a:pt x="401" y="610"/>
                  <a:pt x="392" y="603"/>
                </a:cubicBezTo>
                <a:cubicBezTo>
                  <a:pt x="385" y="597"/>
                  <a:pt x="377" y="593"/>
                  <a:pt x="369" y="590"/>
                </a:cubicBezTo>
                <a:cubicBezTo>
                  <a:pt x="367" y="586"/>
                  <a:pt x="363" y="582"/>
                  <a:pt x="359" y="579"/>
                </a:cubicBezTo>
                <a:cubicBezTo>
                  <a:pt x="349" y="572"/>
                  <a:pt x="337" y="563"/>
                  <a:pt x="334" y="560"/>
                </a:cubicBezTo>
                <a:cubicBezTo>
                  <a:pt x="327" y="550"/>
                  <a:pt x="322" y="541"/>
                  <a:pt x="316" y="531"/>
                </a:cubicBezTo>
                <a:cubicBezTo>
                  <a:pt x="302" y="507"/>
                  <a:pt x="286" y="481"/>
                  <a:pt x="258" y="453"/>
                </a:cubicBezTo>
                <a:lnTo>
                  <a:pt x="426" y="243"/>
                </a:lnTo>
                <a:cubicBezTo>
                  <a:pt x="430" y="243"/>
                  <a:pt x="434" y="243"/>
                  <a:pt x="437" y="244"/>
                </a:cubicBezTo>
                <a:cubicBezTo>
                  <a:pt x="463" y="246"/>
                  <a:pt x="498" y="250"/>
                  <a:pt x="531" y="254"/>
                </a:cubicBezTo>
                <a:lnTo>
                  <a:pt x="501" y="264"/>
                </a:lnTo>
                <a:cubicBezTo>
                  <a:pt x="492" y="267"/>
                  <a:pt x="485" y="275"/>
                  <a:pt x="483" y="284"/>
                </a:cubicBezTo>
                <a:lnTo>
                  <a:pt x="443" y="476"/>
                </a:lnTo>
                <a:cubicBezTo>
                  <a:pt x="443" y="478"/>
                  <a:pt x="443" y="480"/>
                  <a:pt x="443" y="482"/>
                </a:cubicBezTo>
                <a:cubicBezTo>
                  <a:pt x="443" y="503"/>
                  <a:pt x="456" y="521"/>
                  <a:pt x="478" y="532"/>
                </a:cubicBezTo>
                <a:cubicBezTo>
                  <a:pt x="492" y="539"/>
                  <a:pt x="510" y="544"/>
                  <a:pt x="527" y="544"/>
                </a:cubicBezTo>
                <a:cubicBezTo>
                  <a:pt x="544" y="544"/>
                  <a:pt x="561" y="540"/>
                  <a:pt x="573" y="530"/>
                </a:cubicBezTo>
                <a:cubicBezTo>
                  <a:pt x="596" y="514"/>
                  <a:pt x="613" y="476"/>
                  <a:pt x="621" y="455"/>
                </a:cubicBezTo>
                <a:cubicBezTo>
                  <a:pt x="624" y="446"/>
                  <a:pt x="633" y="421"/>
                  <a:pt x="637" y="398"/>
                </a:cubicBezTo>
                <a:lnTo>
                  <a:pt x="710" y="390"/>
                </a:lnTo>
                <a:cubicBezTo>
                  <a:pt x="717" y="411"/>
                  <a:pt x="730" y="429"/>
                  <a:pt x="748" y="444"/>
                </a:cubicBezTo>
                <a:cubicBezTo>
                  <a:pt x="770" y="461"/>
                  <a:pt x="796" y="470"/>
                  <a:pt x="823" y="470"/>
                </a:cubicBezTo>
                <a:cubicBezTo>
                  <a:pt x="824" y="470"/>
                  <a:pt x="824" y="470"/>
                  <a:pt x="825" y="470"/>
                </a:cubicBezTo>
                <a:cubicBezTo>
                  <a:pt x="826" y="472"/>
                  <a:pt x="827" y="473"/>
                  <a:pt x="829" y="474"/>
                </a:cubicBezTo>
                <a:cubicBezTo>
                  <a:pt x="853" y="496"/>
                  <a:pt x="871" y="512"/>
                  <a:pt x="877" y="518"/>
                </a:cubicBezTo>
                <a:cubicBezTo>
                  <a:pt x="878" y="519"/>
                  <a:pt x="879" y="520"/>
                  <a:pt x="881" y="521"/>
                </a:cubicBezTo>
                <a:lnTo>
                  <a:pt x="1069" y="672"/>
                </a:lnTo>
                <a:cubicBezTo>
                  <a:pt x="1080" y="681"/>
                  <a:pt x="1082" y="698"/>
                  <a:pt x="1073" y="709"/>
                </a:cubicBezTo>
                <a:close/>
                <a:moveTo>
                  <a:pt x="598" y="899"/>
                </a:moveTo>
                <a:cubicBezTo>
                  <a:pt x="589" y="910"/>
                  <a:pt x="573" y="912"/>
                  <a:pt x="562" y="903"/>
                </a:cubicBezTo>
                <a:cubicBezTo>
                  <a:pt x="551" y="894"/>
                  <a:pt x="549" y="878"/>
                  <a:pt x="558" y="867"/>
                </a:cubicBezTo>
                <a:lnTo>
                  <a:pt x="585" y="834"/>
                </a:lnTo>
                <a:cubicBezTo>
                  <a:pt x="590" y="827"/>
                  <a:pt x="597" y="824"/>
                  <a:pt x="605" y="824"/>
                </a:cubicBezTo>
                <a:cubicBezTo>
                  <a:pt x="610" y="824"/>
                  <a:pt x="616" y="826"/>
                  <a:pt x="621" y="830"/>
                </a:cubicBezTo>
                <a:cubicBezTo>
                  <a:pt x="632" y="838"/>
                  <a:pt x="633" y="854"/>
                  <a:pt x="625" y="865"/>
                </a:cubicBezTo>
                <a:close/>
                <a:moveTo>
                  <a:pt x="484" y="858"/>
                </a:moveTo>
                <a:cubicBezTo>
                  <a:pt x="477" y="859"/>
                  <a:pt x="471" y="857"/>
                  <a:pt x="465" y="853"/>
                </a:cubicBezTo>
                <a:cubicBezTo>
                  <a:pt x="460" y="849"/>
                  <a:pt x="457" y="843"/>
                  <a:pt x="456" y="836"/>
                </a:cubicBezTo>
                <a:cubicBezTo>
                  <a:pt x="455" y="829"/>
                  <a:pt x="457" y="822"/>
                  <a:pt x="461" y="817"/>
                </a:cubicBezTo>
                <a:lnTo>
                  <a:pt x="560" y="694"/>
                </a:lnTo>
                <a:cubicBezTo>
                  <a:pt x="569" y="683"/>
                  <a:pt x="585" y="681"/>
                  <a:pt x="596" y="690"/>
                </a:cubicBezTo>
                <a:cubicBezTo>
                  <a:pt x="607" y="699"/>
                  <a:pt x="609" y="715"/>
                  <a:pt x="600" y="726"/>
                </a:cubicBezTo>
                <a:lnTo>
                  <a:pt x="501" y="849"/>
                </a:lnTo>
                <a:cubicBezTo>
                  <a:pt x="497" y="854"/>
                  <a:pt x="491" y="857"/>
                  <a:pt x="484" y="858"/>
                </a:cubicBezTo>
                <a:close/>
                <a:moveTo>
                  <a:pt x="382" y="786"/>
                </a:moveTo>
                <a:cubicBezTo>
                  <a:pt x="377" y="782"/>
                  <a:pt x="374" y="776"/>
                  <a:pt x="373" y="769"/>
                </a:cubicBezTo>
                <a:cubicBezTo>
                  <a:pt x="372" y="762"/>
                  <a:pt x="374" y="756"/>
                  <a:pt x="378" y="750"/>
                </a:cubicBezTo>
                <a:lnTo>
                  <a:pt x="432" y="684"/>
                </a:lnTo>
                <a:cubicBezTo>
                  <a:pt x="440" y="672"/>
                  <a:pt x="457" y="671"/>
                  <a:pt x="468" y="680"/>
                </a:cubicBezTo>
                <a:cubicBezTo>
                  <a:pt x="473" y="684"/>
                  <a:pt x="476" y="690"/>
                  <a:pt x="477" y="697"/>
                </a:cubicBezTo>
                <a:cubicBezTo>
                  <a:pt x="478" y="703"/>
                  <a:pt x="476" y="710"/>
                  <a:pt x="472" y="715"/>
                </a:cubicBezTo>
                <a:lnTo>
                  <a:pt x="418" y="782"/>
                </a:lnTo>
                <a:cubicBezTo>
                  <a:pt x="409" y="793"/>
                  <a:pt x="393" y="795"/>
                  <a:pt x="382" y="786"/>
                </a:cubicBezTo>
                <a:close/>
                <a:moveTo>
                  <a:pt x="299" y="719"/>
                </a:moveTo>
                <a:cubicBezTo>
                  <a:pt x="288" y="710"/>
                  <a:pt x="286" y="694"/>
                  <a:pt x="295" y="683"/>
                </a:cubicBezTo>
                <a:lnTo>
                  <a:pt x="322" y="650"/>
                </a:lnTo>
                <a:cubicBezTo>
                  <a:pt x="326" y="645"/>
                  <a:pt x="332" y="641"/>
                  <a:pt x="339" y="641"/>
                </a:cubicBezTo>
                <a:cubicBezTo>
                  <a:pt x="340" y="640"/>
                  <a:pt x="341" y="640"/>
                  <a:pt x="341" y="640"/>
                </a:cubicBezTo>
                <a:cubicBezTo>
                  <a:pt x="347" y="640"/>
                  <a:pt x="353" y="642"/>
                  <a:pt x="357" y="646"/>
                </a:cubicBezTo>
                <a:cubicBezTo>
                  <a:pt x="368" y="655"/>
                  <a:pt x="370" y="671"/>
                  <a:pt x="361" y="682"/>
                </a:cubicBezTo>
                <a:lnTo>
                  <a:pt x="335" y="715"/>
                </a:lnTo>
                <a:cubicBezTo>
                  <a:pt x="326" y="726"/>
                  <a:pt x="310" y="728"/>
                  <a:pt x="299" y="719"/>
                </a:cubicBezTo>
                <a:close/>
                <a:moveTo>
                  <a:pt x="1381" y="389"/>
                </a:moveTo>
                <a:cubicBezTo>
                  <a:pt x="1372" y="377"/>
                  <a:pt x="1354" y="375"/>
                  <a:pt x="1342" y="384"/>
                </a:cubicBezTo>
                <a:lnTo>
                  <a:pt x="1235" y="466"/>
                </a:lnTo>
                <a:cubicBezTo>
                  <a:pt x="1221" y="477"/>
                  <a:pt x="1200" y="474"/>
                  <a:pt x="1189" y="460"/>
                </a:cubicBezTo>
                <a:lnTo>
                  <a:pt x="1172" y="438"/>
                </a:lnTo>
                <a:cubicBezTo>
                  <a:pt x="1171" y="435"/>
                  <a:pt x="1170" y="432"/>
                  <a:pt x="1168" y="430"/>
                </a:cubicBezTo>
                <a:cubicBezTo>
                  <a:pt x="1167" y="428"/>
                  <a:pt x="1165" y="427"/>
                  <a:pt x="1163" y="426"/>
                </a:cubicBezTo>
                <a:lnTo>
                  <a:pt x="986" y="194"/>
                </a:lnTo>
                <a:cubicBezTo>
                  <a:pt x="980" y="187"/>
                  <a:pt x="978" y="178"/>
                  <a:pt x="979" y="169"/>
                </a:cubicBezTo>
                <a:cubicBezTo>
                  <a:pt x="980" y="161"/>
                  <a:pt x="985" y="153"/>
                  <a:pt x="992" y="148"/>
                </a:cubicBezTo>
                <a:lnTo>
                  <a:pt x="1099" y="66"/>
                </a:lnTo>
                <a:cubicBezTo>
                  <a:pt x="1111" y="57"/>
                  <a:pt x="1113" y="39"/>
                  <a:pt x="1104" y="27"/>
                </a:cubicBezTo>
                <a:cubicBezTo>
                  <a:pt x="1095" y="15"/>
                  <a:pt x="1077" y="13"/>
                  <a:pt x="1065" y="22"/>
                </a:cubicBezTo>
                <a:lnTo>
                  <a:pt x="958" y="104"/>
                </a:lnTo>
                <a:cubicBezTo>
                  <a:pt x="940" y="118"/>
                  <a:pt x="928" y="139"/>
                  <a:pt x="925" y="162"/>
                </a:cubicBezTo>
                <a:cubicBezTo>
                  <a:pt x="924" y="167"/>
                  <a:pt x="924" y="171"/>
                  <a:pt x="924" y="175"/>
                </a:cubicBezTo>
                <a:lnTo>
                  <a:pt x="639" y="219"/>
                </a:lnTo>
                <a:cubicBezTo>
                  <a:pt x="638" y="219"/>
                  <a:pt x="636" y="220"/>
                  <a:pt x="635" y="220"/>
                </a:cubicBezTo>
                <a:cubicBezTo>
                  <a:pt x="602" y="207"/>
                  <a:pt x="537" y="199"/>
                  <a:pt x="461" y="191"/>
                </a:cubicBezTo>
                <a:cubicBezTo>
                  <a:pt x="475" y="156"/>
                  <a:pt x="465" y="115"/>
                  <a:pt x="434" y="90"/>
                </a:cubicBezTo>
                <a:lnTo>
                  <a:pt x="329" y="6"/>
                </a:lnTo>
                <a:cubicBezTo>
                  <a:pt x="317" y="-3"/>
                  <a:pt x="299" y="-1"/>
                  <a:pt x="290" y="11"/>
                </a:cubicBezTo>
                <a:cubicBezTo>
                  <a:pt x="280" y="23"/>
                  <a:pt x="282" y="40"/>
                  <a:pt x="294" y="50"/>
                </a:cubicBezTo>
                <a:lnTo>
                  <a:pt x="400" y="133"/>
                </a:lnTo>
                <a:cubicBezTo>
                  <a:pt x="414" y="145"/>
                  <a:pt x="416" y="165"/>
                  <a:pt x="405" y="180"/>
                </a:cubicBezTo>
                <a:lnTo>
                  <a:pt x="196" y="442"/>
                </a:lnTo>
                <a:cubicBezTo>
                  <a:pt x="185" y="456"/>
                  <a:pt x="164" y="458"/>
                  <a:pt x="150" y="447"/>
                </a:cubicBezTo>
                <a:lnTo>
                  <a:pt x="45" y="363"/>
                </a:lnTo>
                <a:cubicBezTo>
                  <a:pt x="33" y="354"/>
                  <a:pt x="16" y="356"/>
                  <a:pt x="6" y="367"/>
                </a:cubicBezTo>
                <a:cubicBezTo>
                  <a:pt x="-3" y="379"/>
                  <a:pt x="-1" y="397"/>
                  <a:pt x="10" y="406"/>
                </a:cubicBezTo>
                <a:lnTo>
                  <a:pt x="116" y="490"/>
                </a:lnTo>
                <a:cubicBezTo>
                  <a:pt x="132" y="503"/>
                  <a:pt x="151" y="509"/>
                  <a:pt x="171" y="509"/>
                </a:cubicBezTo>
                <a:cubicBezTo>
                  <a:pt x="188" y="509"/>
                  <a:pt x="206" y="504"/>
                  <a:pt x="220" y="494"/>
                </a:cubicBezTo>
                <a:cubicBezTo>
                  <a:pt x="243" y="516"/>
                  <a:pt x="255" y="537"/>
                  <a:pt x="268" y="559"/>
                </a:cubicBezTo>
                <a:cubicBezTo>
                  <a:pt x="274" y="569"/>
                  <a:pt x="281" y="580"/>
                  <a:pt x="288" y="591"/>
                </a:cubicBezTo>
                <a:cubicBezTo>
                  <a:pt x="290" y="594"/>
                  <a:pt x="293" y="597"/>
                  <a:pt x="295" y="599"/>
                </a:cubicBezTo>
                <a:cubicBezTo>
                  <a:pt x="289" y="604"/>
                  <a:pt x="283" y="609"/>
                  <a:pt x="278" y="615"/>
                </a:cubicBezTo>
                <a:lnTo>
                  <a:pt x="252" y="649"/>
                </a:lnTo>
                <a:cubicBezTo>
                  <a:pt x="224" y="684"/>
                  <a:pt x="229" y="734"/>
                  <a:pt x="264" y="762"/>
                </a:cubicBezTo>
                <a:cubicBezTo>
                  <a:pt x="279" y="774"/>
                  <a:pt x="297" y="780"/>
                  <a:pt x="315" y="780"/>
                </a:cubicBezTo>
                <a:cubicBezTo>
                  <a:pt x="316" y="780"/>
                  <a:pt x="317" y="780"/>
                  <a:pt x="319" y="780"/>
                </a:cubicBezTo>
                <a:cubicBezTo>
                  <a:pt x="322" y="799"/>
                  <a:pt x="332" y="817"/>
                  <a:pt x="348" y="829"/>
                </a:cubicBezTo>
                <a:cubicBezTo>
                  <a:pt x="362" y="841"/>
                  <a:pt x="380" y="847"/>
                  <a:pt x="398" y="847"/>
                </a:cubicBezTo>
                <a:cubicBezTo>
                  <a:pt x="399" y="847"/>
                  <a:pt x="401" y="847"/>
                  <a:pt x="402" y="847"/>
                </a:cubicBezTo>
                <a:cubicBezTo>
                  <a:pt x="405" y="866"/>
                  <a:pt x="415" y="883"/>
                  <a:pt x="431" y="896"/>
                </a:cubicBezTo>
                <a:cubicBezTo>
                  <a:pt x="445" y="908"/>
                  <a:pt x="463" y="914"/>
                  <a:pt x="481" y="914"/>
                </a:cubicBezTo>
                <a:cubicBezTo>
                  <a:pt x="484" y="914"/>
                  <a:pt x="487" y="913"/>
                  <a:pt x="490" y="913"/>
                </a:cubicBezTo>
                <a:cubicBezTo>
                  <a:pt x="494" y="913"/>
                  <a:pt x="498" y="912"/>
                  <a:pt x="502" y="911"/>
                </a:cubicBezTo>
                <a:cubicBezTo>
                  <a:pt x="507" y="924"/>
                  <a:pt x="516" y="936"/>
                  <a:pt x="528" y="946"/>
                </a:cubicBezTo>
                <a:cubicBezTo>
                  <a:pt x="542" y="958"/>
                  <a:pt x="560" y="964"/>
                  <a:pt x="578" y="964"/>
                </a:cubicBezTo>
                <a:cubicBezTo>
                  <a:pt x="602" y="964"/>
                  <a:pt x="625" y="953"/>
                  <a:pt x="641" y="933"/>
                </a:cubicBezTo>
                <a:lnTo>
                  <a:pt x="668" y="900"/>
                </a:lnTo>
                <a:cubicBezTo>
                  <a:pt x="669" y="899"/>
                  <a:pt x="670" y="898"/>
                  <a:pt x="670" y="896"/>
                </a:cubicBezTo>
                <a:lnTo>
                  <a:pt x="711" y="929"/>
                </a:lnTo>
                <a:cubicBezTo>
                  <a:pt x="726" y="941"/>
                  <a:pt x="745" y="948"/>
                  <a:pt x="764" y="948"/>
                </a:cubicBezTo>
                <a:lnTo>
                  <a:pt x="765" y="948"/>
                </a:lnTo>
                <a:cubicBezTo>
                  <a:pt x="789" y="948"/>
                  <a:pt x="809" y="938"/>
                  <a:pt x="824" y="920"/>
                </a:cubicBezTo>
                <a:cubicBezTo>
                  <a:pt x="831" y="911"/>
                  <a:pt x="836" y="901"/>
                  <a:pt x="839" y="890"/>
                </a:cubicBezTo>
                <a:cubicBezTo>
                  <a:pt x="847" y="893"/>
                  <a:pt x="856" y="894"/>
                  <a:pt x="864" y="894"/>
                </a:cubicBezTo>
                <a:cubicBezTo>
                  <a:pt x="886" y="894"/>
                  <a:pt x="907" y="885"/>
                  <a:pt x="922" y="867"/>
                </a:cubicBezTo>
                <a:cubicBezTo>
                  <a:pt x="923" y="866"/>
                  <a:pt x="924" y="865"/>
                  <a:pt x="925" y="864"/>
                </a:cubicBezTo>
                <a:cubicBezTo>
                  <a:pt x="925" y="863"/>
                  <a:pt x="926" y="863"/>
                  <a:pt x="927" y="862"/>
                </a:cubicBezTo>
                <a:cubicBezTo>
                  <a:pt x="933" y="853"/>
                  <a:pt x="938" y="843"/>
                  <a:pt x="940" y="834"/>
                </a:cubicBezTo>
                <a:cubicBezTo>
                  <a:pt x="947" y="836"/>
                  <a:pt x="954" y="837"/>
                  <a:pt x="962" y="837"/>
                </a:cubicBezTo>
                <a:cubicBezTo>
                  <a:pt x="984" y="837"/>
                  <a:pt x="1006" y="827"/>
                  <a:pt x="1020" y="809"/>
                </a:cubicBezTo>
                <a:cubicBezTo>
                  <a:pt x="1021" y="809"/>
                  <a:pt x="1021" y="808"/>
                  <a:pt x="1021" y="808"/>
                </a:cubicBezTo>
                <a:cubicBezTo>
                  <a:pt x="1022" y="807"/>
                  <a:pt x="1022" y="807"/>
                  <a:pt x="1022" y="807"/>
                </a:cubicBezTo>
                <a:cubicBezTo>
                  <a:pt x="1030" y="796"/>
                  <a:pt x="1036" y="785"/>
                  <a:pt x="1038" y="773"/>
                </a:cubicBezTo>
                <a:cubicBezTo>
                  <a:pt x="1043" y="774"/>
                  <a:pt x="1049" y="774"/>
                  <a:pt x="1054" y="774"/>
                </a:cubicBezTo>
                <a:cubicBezTo>
                  <a:pt x="1076" y="774"/>
                  <a:pt x="1098" y="765"/>
                  <a:pt x="1113" y="747"/>
                </a:cubicBezTo>
                <a:cubicBezTo>
                  <a:pt x="1114" y="746"/>
                  <a:pt x="1115" y="745"/>
                  <a:pt x="1115" y="745"/>
                </a:cubicBezTo>
                <a:lnTo>
                  <a:pt x="1117" y="743"/>
                </a:lnTo>
                <a:cubicBezTo>
                  <a:pt x="1144" y="708"/>
                  <a:pt x="1138" y="657"/>
                  <a:pt x="1103" y="629"/>
                </a:cubicBezTo>
                <a:lnTo>
                  <a:pt x="1064" y="598"/>
                </a:lnTo>
                <a:cubicBezTo>
                  <a:pt x="1071" y="593"/>
                  <a:pt x="1076" y="588"/>
                  <a:pt x="1079" y="583"/>
                </a:cubicBezTo>
                <a:cubicBezTo>
                  <a:pt x="1087" y="572"/>
                  <a:pt x="1093" y="561"/>
                  <a:pt x="1099" y="551"/>
                </a:cubicBezTo>
                <a:cubicBezTo>
                  <a:pt x="1111" y="530"/>
                  <a:pt x="1123" y="510"/>
                  <a:pt x="1143" y="490"/>
                </a:cubicBezTo>
                <a:lnTo>
                  <a:pt x="1145" y="493"/>
                </a:lnTo>
                <a:cubicBezTo>
                  <a:pt x="1163" y="516"/>
                  <a:pt x="1189" y="528"/>
                  <a:pt x="1215" y="528"/>
                </a:cubicBezTo>
                <a:cubicBezTo>
                  <a:pt x="1234" y="528"/>
                  <a:pt x="1253" y="522"/>
                  <a:pt x="1269" y="510"/>
                </a:cubicBezTo>
                <a:lnTo>
                  <a:pt x="1376" y="428"/>
                </a:lnTo>
                <a:cubicBezTo>
                  <a:pt x="1388" y="418"/>
                  <a:pt x="1390" y="401"/>
                  <a:pt x="1381" y="389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A22D205-ADB8-724D-B3DA-29A6F83AE02E}"/>
              </a:ext>
            </a:extLst>
          </p:cNvPr>
          <p:cNvGrpSpPr/>
          <p:nvPr/>
        </p:nvGrpSpPr>
        <p:grpSpPr>
          <a:xfrm>
            <a:off x="2273218" y="5725475"/>
            <a:ext cx="1162651" cy="954285"/>
            <a:chOff x="428400" y="2589727"/>
            <a:chExt cx="478080" cy="392400"/>
          </a:xfrm>
          <a:solidFill>
            <a:schemeClr val="bg2"/>
          </a:solidFill>
        </p:grpSpPr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82152D6-3291-1D4B-A176-25639512CEFF}"/>
                </a:ext>
              </a:extLst>
            </p:cNvPr>
            <p:cNvSpPr/>
            <p:nvPr/>
          </p:nvSpPr>
          <p:spPr>
            <a:xfrm>
              <a:off x="711360" y="2589727"/>
              <a:ext cx="195120" cy="191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3" h="534">
                  <a:moveTo>
                    <a:pt x="81" y="159"/>
                  </a:moveTo>
                  <a:lnTo>
                    <a:pt x="244" y="266"/>
                  </a:lnTo>
                  <a:lnTo>
                    <a:pt x="220" y="459"/>
                  </a:lnTo>
                  <a:lnTo>
                    <a:pt x="57" y="352"/>
                  </a:lnTo>
                  <a:close/>
                  <a:moveTo>
                    <a:pt x="298" y="58"/>
                  </a:moveTo>
                  <a:lnTo>
                    <a:pt x="453" y="160"/>
                  </a:lnTo>
                  <a:lnTo>
                    <a:pt x="277" y="222"/>
                  </a:lnTo>
                  <a:lnTo>
                    <a:pt x="121" y="119"/>
                  </a:lnTo>
                  <a:close/>
                  <a:moveTo>
                    <a:pt x="458" y="401"/>
                  </a:moveTo>
                  <a:lnTo>
                    <a:pt x="275" y="466"/>
                  </a:lnTo>
                  <a:lnTo>
                    <a:pt x="299" y="273"/>
                  </a:lnTo>
                  <a:lnTo>
                    <a:pt x="482" y="208"/>
                  </a:lnTo>
                  <a:close/>
                  <a:moveTo>
                    <a:pt x="543" y="168"/>
                  </a:moveTo>
                  <a:cubicBezTo>
                    <a:pt x="543" y="167"/>
                    <a:pt x="543" y="167"/>
                    <a:pt x="543" y="167"/>
                  </a:cubicBezTo>
                  <a:cubicBezTo>
                    <a:pt x="543" y="167"/>
                    <a:pt x="543" y="166"/>
                    <a:pt x="542" y="166"/>
                  </a:cubicBezTo>
                  <a:cubicBezTo>
                    <a:pt x="542" y="165"/>
                    <a:pt x="542" y="165"/>
                    <a:pt x="542" y="165"/>
                  </a:cubicBezTo>
                  <a:lnTo>
                    <a:pt x="542" y="164"/>
                  </a:lnTo>
                  <a:lnTo>
                    <a:pt x="542" y="163"/>
                  </a:lnTo>
                  <a:lnTo>
                    <a:pt x="542" y="162"/>
                  </a:lnTo>
                  <a:lnTo>
                    <a:pt x="542" y="161"/>
                  </a:lnTo>
                  <a:cubicBezTo>
                    <a:pt x="542" y="160"/>
                    <a:pt x="541" y="160"/>
                    <a:pt x="541" y="159"/>
                  </a:cubicBezTo>
                  <a:lnTo>
                    <a:pt x="541" y="158"/>
                  </a:lnTo>
                  <a:lnTo>
                    <a:pt x="541" y="157"/>
                  </a:lnTo>
                  <a:cubicBezTo>
                    <a:pt x="540" y="157"/>
                    <a:pt x="540" y="156"/>
                    <a:pt x="540" y="156"/>
                  </a:cubicBezTo>
                  <a:lnTo>
                    <a:pt x="540" y="155"/>
                  </a:lnTo>
                  <a:lnTo>
                    <a:pt x="539" y="155"/>
                  </a:lnTo>
                  <a:cubicBezTo>
                    <a:pt x="539" y="154"/>
                    <a:pt x="539" y="154"/>
                    <a:pt x="539" y="154"/>
                  </a:cubicBezTo>
                  <a:cubicBezTo>
                    <a:pt x="539" y="153"/>
                    <a:pt x="538" y="153"/>
                    <a:pt x="538" y="153"/>
                  </a:cubicBezTo>
                  <a:lnTo>
                    <a:pt x="538" y="152"/>
                  </a:lnTo>
                  <a:lnTo>
                    <a:pt x="537" y="151"/>
                  </a:lnTo>
                  <a:cubicBezTo>
                    <a:pt x="537" y="151"/>
                    <a:pt x="537" y="150"/>
                    <a:pt x="536" y="150"/>
                  </a:cubicBezTo>
                  <a:lnTo>
                    <a:pt x="536" y="149"/>
                  </a:lnTo>
                  <a:lnTo>
                    <a:pt x="535" y="149"/>
                  </a:lnTo>
                  <a:lnTo>
                    <a:pt x="535" y="148"/>
                  </a:lnTo>
                  <a:cubicBezTo>
                    <a:pt x="534" y="148"/>
                    <a:pt x="534" y="148"/>
                    <a:pt x="534" y="147"/>
                  </a:cubicBezTo>
                  <a:lnTo>
                    <a:pt x="533" y="147"/>
                  </a:lnTo>
                  <a:lnTo>
                    <a:pt x="533" y="146"/>
                  </a:lnTo>
                  <a:cubicBezTo>
                    <a:pt x="532" y="146"/>
                    <a:pt x="532" y="146"/>
                    <a:pt x="532" y="146"/>
                  </a:cubicBezTo>
                  <a:cubicBezTo>
                    <a:pt x="532" y="145"/>
                    <a:pt x="531" y="145"/>
                    <a:pt x="531" y="145"/>
                  </a:cubicBezTo>
                  <a:lnTo>
                    <a:pt x="530" y="145"/>
                  </a:lnTo>
                  <a:lnTo>
                    <a:pt x="530" y="144"/>
                  </a:lnTo>
                  <a:lnTo>
                    <a:pt x="318" y="5"/>
                  </a:lnTo>
                  <a:cubicBezTo>
                    <a:pt x="311" y="0"/>
                    <a:pt x="301" y="-2"/>
                    <a:pt x="292" y="1"/>
                  </a:cubicBezTo>
                  <a:lnTo>
                    <a:pt x="50" y="86"/>
                  </a:lnTo>
                  <a:lnTo>
                    <a:pt x="49" y="86"/>
                  </a:lnTo>
                  <a:lnTo>
                    <a:pt x="48" y="86"/>
                  </a:lnTo>
                  <a:cubicBezTo>
                    <a:pt x="48" y="87"/>
                    <a:pt x="47" y="87"/>
                    <a:pt x="47" y="87"/>
                  </a:cubicBezTo>
                  <a:cubicBezTo>
                    <a:pt x="46" y="87"/>
                    <a:pt x="46" y="88"/>
                    <a:pt x="46" y="88"/>
                  </a:cubicBezTo>
                  <a:cubicBezTo>
                    <a:pt x="45" y="88"/>
                    <a:pt x="45" y="88"/>
                    <a:pt x="44" y="88"/>
                  </a:cubicBezTo>
                  <a:cubicBezTo>
                    <a:pt x="44" y="89"/>
                    <a:pt x="44" y="89"/>
                    <a:pt x="43" y="89"/>
                  </a:cubicBezTo>
                  <a:lnTo>
                    <a:pt x="42" y="90"/>
                  </a:lnTo>
                  <a:lnTo>
                    <a:pt x="41" y="91"/>
                  </a:lnTo>
                  <a:lnTo>
                    <a:pt x="40" y="92"/>
                  </a:lnTo>
                  <a:lnTo>
                    <a:pt x="39" y="92"/>
                  </a:lnTo>
                  <a:cubicBezTo>
                    <a:pt x="39" y="93"/>
                    <a:pt x="39" y="93"/>
                    <a:pt x="38" y="94"/>
                  </a:cubicBezTo>
                  <a:cubicBezTo>
                    <a:pt x="37" y="95"/>
                    <a:pt x="37" y="95"/>
                    <a:pt x="37" y="96"/>
                  </a:cubicBezTo>
                  <a:lnTo>
                    <a:pt x="36" y="96"/>
                  </a:lnTo>
                  <a:lnTo>
                    <a:pt x="36" y="97"/>
                  </a:lnTo>
                  <a:lnTo>
                    <a:pt x="35" y="98"/>
                  </a:lnTo>
                  <a:lnTo>
                    <a:pt x="35" y="99"/>
                  </a:lnTo>
                  <a:cubicBezTo>
                    <a:pt x="34" y="99"/>
                    <a:pt x="34" y="100"/>
                    <a:pt x="34" y="100"/>
                  </a:cubicBezTo>
                  <a:lnTo>
                    <a:pt x="34" y="101"/>
                  </a:lnTo>
                  <a:cubicBezTo>
                    <a:pt x="34" y="101"/>
                    <a:pt x="33" y="101"/>
                    <a:pt x="33" y="102"/>
                  </a:cubicBezTo>
                  <a:lnTo>
                    <a:pt x="33" y="103"/>
                  </a:lnTo>
                  <a:lnTo>
                    <a:pt x="33" y="104"/>
                  </a:lnTo>
                  <a:cubicBezTo>
                    <a:pt x="33" y="105"/>
                    <a:pt x="32" y="105"/>
                    <a:pt x="32" y="105"/>
                  </a:cubicBezTo>
                  <a:lnTo>
                    <a:pt x="32" y="106"/>
                  </a:lnTo>
                  <a:lnTo>
                    <a:pt x="32" y="107"/>
                  </a:lnTo>
                  <a:lnTo>
                    <a:pt x="32" y="108"/>
                  </a:lnTo>
                  <a:lnTo>
                    <a:pt x="1" y="363"/>
                  </a:lnTo>
                  <a:cubicBezTo>
                    <a:pt x="1" y="363"/>
                    <a:pt x="0" y="364"/>
                    <a:pt x="0" y="365"/>
                  </a:cubicBezTo>
                  <a:lnTo>
                    <a:pt x="0" y="366"/>
                  </a:lnTo>
                  <a:lnTo>
                    <a:pt x="0" y="367"/>
                  </a:lnTo>
                  <a:cubicBezTo>
                    <a:pt x="0" y="368"/>
                    <a:pt x="0" y="368"/>
                    <a:pt x="1" y="369"/>
                  </a:cubicBezTo>
                  <a:lnTo>
                    <a:pt x="1" y="370"/>
                  </a:lnTo>
                  <a:lnTo>
                    <a:pt x="1" y="371"/>
                  </a:lnTo>
                  <a:lnTo>
                    <a:pt x="1" y="372"/>
                  </a:lnTo>
                  <a:cubicBezTo>
                    <a:pt x="1" y="373"/>
                    <a:pt x="1" y="373"/>
                    <a:pt x="2" y="374"/>
                  </a:cubicBezTo>
                  <a:lnTo>
                    <a:pt x="2" y="375"/>
                  </a:lnTo>
                  <a:lnTo>
                    <a:pt x="2" y="376"/>
                  </a:lnTo>
                  <a:cubicBezTo>
                    <a:pt x="3" y="377"/>
                    <a:pt x="3" y="377"/>
                    <a:pt x="3" y="377"/>
                  </a:cubicBezTo>
                  <a:cubicBezTo>
                    <a:pt x="3" y="378"/>
                    <a:pt x="3" y="378"/>
                    <a:pt x="3" y="379"/>
                  </a:cubicBezTo>
                  <a:cubicBezTo>
                    <a:pt x="4" y="379"/>
                    <a:pt x="4" y="380"/>
                    <a:pt x="4" y="380"/>
                  </a:cubicBezTo>
                  <a:lnTo>
                    <a:pt x="5" y="381"/>
                  </a:lnTo>
                  <a:lnTo>
                    <a:pt x="6" y="382"/>
                  </a:lnTo>
                  <a:lnTo>
                    <a:pt x="6" y="383"/>
                  </a:lnTo>
                  <a:cubicBezTo>
                    <a:pt x="7" y="383"/>
                    <a:pt x="7" y="384"/>
                    <a:pt x="7" y="384"/>
                  </a:cubicBezTo>
                  <a:cubicBezTo>
                    <a:pt x="8" y="384"/>
                    <a:pt x="8" y="385"/>
                    <a:pt x="8" y="385"/>
                  </a:cubicBezTo>
                  <a:lnTo>
                    <a:pt x="9" y="386"/>
                  </a:lnTo>
                  <a:cubicBezTo>
                    <a:pt x="10" y="386"/>
                    <a:pt x="10" y="387"/>
                    <a:pt x="10" y="387"/>
                  </a:cubicBezTo>
                  <a:cubicBezTo>
                    <a:pt x="10" y="387"/>
                    <a:pt x="11" y="387"/>
                    <a:pt x="11" y="388"/>
                  </a:cubicBezTo>
                  <a:cubicBezTo>
                    <a:pt x="12" y="388"/>
                    <a:pt x="12" y="388"/>
                    <a:pt x="12" y="389"/>
                  </a:cubicBezTo>
                  <a:cubicBezTo>
                    <a:pt x="13" y="389"/>
                    <a:pt x="13" y="389"/>
                    <a:pt x="13" y="389"/>
                  </a:cubicBezTo>
                  <a:lnTo>
                    <a:pt x="227" y="529"/>
                  </a:lnTo>
                  <a:lnTo>
                    <a:pt x="227" y="530"/>
                  </a:lnTo>
                  <a:cubicBezTo>
                    <a:pt x="228" y="530"/>
                    <a:pt x="228" y="530"/>
                    <a:pt x="228" y="530"/>
                  </a:cubicBezTo>
                  <a:cubicBezTo>
                    <a:pt x="229" y="531"/>
                    <a:pt x="229" y="531"/>
                    <a:pt x="229" y="531"/>
                  </a:cubicBezTo>
                  <a:cubicBezTo>
                    <a:pt x="230" y="531"/>
                    <a:pt x="230" y="531"/>
                    <a:pt x="230" y="531"/>
                  </a:cubicBezTo>
                  <a:lnTo>
                    <a:pt x="231" y="531"/>
                  </a:lnTo>
                  <a:lnTo>
                    <a:pt x="231" y="532"/>
                  </a:lnTo>
                  <a:cubicBezTo>
                    <a:pt x="232" y="532"/>
                    <a:pt x="232" y="532"/>
                    <a:pt x="232" y="532"/>
                  </a:cubicBezTo>
                  <a:lnTo>
                    <a:pt x="233" y="532"/>
                  </a:lnTo>
                  <a:lnTo>
                    <a:pt x="233" y="533"/>
                  </a:lnTo>
                  <a:cubicBezTo>
                    <a:pt x="234" y="533"/>
                    <a:pt x="234" y="533"/>
                    <a:pt x="234" y="533"/>
                  </a:cubicBezTo>
                  <a:lnTo>
                    <a:pt x="235" y="533"/>
                  </a:lnTo>
                  <a:lnTo>
                    <a:pt x="236" y="533"/>
                  </a:lnTo>
                  <a:lnTo>
                    <a:pt x="237" y="533"/>
                  </a:lnTo>
                  <a:lnTo>
                    <a:pt x="238" y="534"/>
                  </a:lnTo>
                  <a:lnTo>
                    <a:pt x="239" y="534"/>
                  </a:lnTo>
                  <a:lnTo>
                    <a:pt x="240" y="534"/>
                  </a:lnTo>
                  <a:lnTo>
                    <a:pt x="241" y="534"/>
                  </a:lnTo>
                  <a:lnTo>
                    <a:pt x="242" y="534"/>
                  </a:lnTo>
                  <a:cubicBezTo>
                    <a:pt x="243" y="534"/>
                    <a:pt x="244" y="534"/>
                    <a:pt x="244" y="534"/>
                  </a:cubicBezTo>
                  <a:cubicBezTo>
                    <a:pt x="245" y="534"/>
                    <a:pt x="245" y="534"/>
                    <a:pt x="245" y="534"/>
                  </a:cubicBezTo>
                  <a:lnTo>
                    <a:pt x="246" y="534"/>
                  </a:lnTo>
                  <a:lnTo>
                    <a:pt x="247" y="533"/>
                  </a:lnTo>
                  <a:lnTo>
                    <a:pt x="248" y="533"/>
                  </a:lnTo>
                  <a:cubicBezTo>
                    <a:pt x="249" y="533"/>
                    <a:pt x="249" y="533"/>
                    <a:pt x="249" y="533"/>
                  </a:cubicBezTo>
                  <a:cubicBezTo>
                    <a:pt x="250" y="533"/>
                    <a:pt x="250" y="533"/>
                    <a:pt x="250" y="533"/>
                  </a:cubicBezTo>
                  <a:cubicBezTo>
                    <a:pt x="251" y="533"/>
                    <a:pt x="251" y="532"/>
                    <a:pt x="251" y="532"/>
                  </a:cubicBezTo>
                  <a:lnTo>
                    <a:pt x="493" y="448"/>
                  </a:lnTo>
                  <a:cubicBezTo>
                    <a:pt x="500" y="445"/>
                    <a:pt x="506" y="440"/>
                    <a:pt x="509" y="433"/>
                  </a:cubicBezTo>
                  <a:cubicBezTo>
                    <a:pt x="509" y="432"/>
                    <a:pt x="509" y="432"/>
                    <a:pt x="510" y="431"/>
                  </a:cubicBezTo>
                  <a:cubicBezTo>
                    <a:pt x="510" y="429"/>
                    <a:pt x="511" y="427"/>
                    <a:pt x="511" y="425"/>
                  </a:cubicBezTo>
                  <a:lnTo>
                    <a:pt x="542" y="171"/>
                  </a:lnTo>
                  <a:lnTo>
                    <a:pt x="542" y="170"/>
                  </a:lnTo>
                  <a:lnTo>
                    <a:pt x="542" y="169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F37084DF-281A-2F44-9E15-0ACE0D52C84F}"/>
                </a:ext>
              </a:extLst>
            </p:cNvPr>
            <p:cNvSpPr/>
            <p:nvPr/>
          </p:nvSpPr>
          <p:spPr>
            <a:xfrm>
              <a:off x="428400" y="2614927"/>
              <a:ext cx="350280" cy="367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4" h="1021">
                  <a:moveTo>
                    <a:pt x="744" y="640"/>
                  </a:moveTo>
                  <a:lnTo>
                    <a:pt x="919" y="554"/>
                  </a:lnTo>
                  <a:lnTo>
                    <a:pt x="919" y="749"/>
                  </a:lnTo>
                  <a:lnTo>
                    <a:pt x="744" y="835"/>
                  </a:lnTo>
                  <a:close/>
                  <a:moveTo>
                    <a:pt x="515" y="755"/>
                  </a:moveTo>
                  <a:lnTo>
                    <a:pt x="689" y="669"/>
                  </a:lnTo>
                  <a:lnTo>
                    <a:pt x="689" y="862"/>
                  </a:lnTo>
                  <a:lnTo>
                    <a:pt x="515" y="949"/>
                  </a:lnTo>
                  <a:close/>
                  <a:moveTo>
                    <a:pt x="285" y="669"/>
                  </a:moveTo>
                  <a:lnTo>
                    <a:pt x="460" y="755"/>
                  </a:lnTo>
                  <a:lnTo>
                    <a:pt x="460" y="949"/>
                  </a:lnTo>
                  <a:lnTo>
                    <a:pt x="285" y="862"/>
                  </a:lnTo>
                  <a:close/>
                  <a:moveTo>
                    <a:pt x="56" y="555"/>
                  </a:moveTo>
                  <a:lnTo>
                    <a:pt x="230" y="641"/>
                  </a:lnTo>
                  <a:lnTo>
                    <a:pt x="230" y="836"/>
                  </a:lnTo>
                  <a:lnTo>
                    <a:pt x="56" y="750"/>
                  </a:lnTo>
                  <a:close/>
                  <a:moveTo>
                    <a:pt x="257" y="172"/>
                  </a:moveTo>
                  <a:lnTo>
                    <a:pt x="425" y="254"/>
                  </a:lnTo>
                  <a:lnTo>
                    <a:pt x="257" y="337"/>
                  </a:lnTo>
                  <a:lnTo>
                    <a:pt x="90" y="255"/>
                  </a:lnTo>
                  <a:close/>
                  <a:moveTo>
                    <a:pt x="744" y="579"/>
                  </a:moveTo>
                  <a:lnTo>
                    <a:pt x="744" y="441"/>
                  </a:lnTo>
                  <a:lnTo>
                    <a:pt x="884" y="509"/>
                  </a:lnTo>
                  <a:close/>
                  <a:moveTo>
                    <a:pt x="230" y="580"/>
                  </a:moveTo>
                  <a:lnTo>
                    <a:pt x="55" y="493"/>
                  </a:lnTo>
                  <a:lnTo>
                    <a:pt x="55" y="299"/>
                  </a:lnTo>
                  <a:lnTo>
                    <a:pt x="230" y="385"/>
                  </a:lnTo>
                  <a:close/>
                  <a:moveTo>
                    <a:pt x="689" y="324"/>
                  </a:moveTo>
                  <a:lnTo>
                    <a:pt x="550" y="254"/>
                  </a:lnTo>
                  <a:lnTo>
                    <a:pt x="689" y="185"/>
                  </a:lnTo>
                  <a:close/>
                  <a:moveTo>
                    <a:pt x="487" y="451"/>
                  </a:moveTo>
                  <a:lnTo>
                    <a:pt x="320" y="368"/>
                  </a:lnTo>
                  <a:lnTo>
                    <a:pt x="487" y="285"/>
                  </a:lnTo>
                  <a:lnTo>
                    <a:pt x="654" y="368"/>
                  </a:lnTo>
                  <a:close/>
                  <a:moveTo>
                    <a:pt x="515" y="499"/>
                  </a:moveTo>
                  <a:lnTo>
                    <a:pt x="689" y="412"/>
                  </a:lnTo>
                  <a:lnTo>
                    <a:pt x="689" y="606"/>
                  </a:lnTo>
                  <a:lnTo>
                    <a:pt x="515" y="693"/>
                  </a:lnTo>
                  <a:close/>
                  <a:moveTo>
                    <a:pt x="285" y="413"/>
                  </a:moveTo>
                  <a:lnTo>
                    <a:pt x="459" y="499"/>
                  </a:lnTo>
                  <a:lnTo>
                    <a:pt x="459" y="693"/>
                  </a:lnTo>
                  <a:lnTo>
                    <a:pt x="285" y="606"/>
                  </a:lnTo>
                  <a:close/>
                  <a:moveTo>
                    <a:pt x="487" y="59"/>
                  </a:moveTo>
                  <a:lnTo>
                    <a:pt x="654" y="141"/>
                  </a:lnTo>
                  <a:lnTo>
                    <a:pt x="487" y="224"/>
                  </a:lnTo>
                  <a:lnTo>
                    <a:pt x="320" y="141"/>
                  </a:lnTo>
                  <a:close/>
                  <a:moveTo>
                    <a:pt x="973" y="772"/>
                  </a:moveTo>
                  <a:cubicBezTo>
                    <a:pt x="974" y="770"/>
                    <a:pt x="974" y="768"/>
                    <a:pt x="974" y="765"/>
                  </a:cubicBezTo>
                  <a:lnTo>
                    <a:pt x="974" y="509"/>
                  </a:lnTo>
                  <a:lnTo>
                    <a:pt x="974" y="508"/>
                  </a:lnTo>
                  <a:lnTo>
                    <a:pt x="974" y="507"/>
                  </a:lnTo>
                  <a:lnTo>
                    <a:pt x="974" y="506"/>
                  </a:lnTo>
                  <a:lnTo>
                    <a:pt x="973" y="505"/>
                  </a:lnTo>
                  <a:cubicBezTo>
                    <a:pt x="973" y="504"/>
                    <a:pt x="973" y="504"/>
                    <a:pt x="973" y="503"/>
                  </a:cubicBezTo>
                  <a:cubicBezTo>
                    <a:pt x="973" y="502"/>
                    <a:pt x="973" y="502"/>
                    <a:pt x="973" y="502"/>
                  </a:cubicBezTo>
                  <a:cubicBezTo>
                    <a:pt x="973" y="502"/>
                    <a:pt x="973" y="501"/>
                    <a:pt x="972" y="501"/>
                  </a:cubicBezTo>
                  <a:lnTo>
                    <a:pt x="972" y="500"/>
                  </a:lnTo>
                  <a:lnTo>
                    <a:pt x="972" y="499"/>
                  </a:lnTo>
                  <a:lnTo>
                    <a:pt x="971" y="498"/>
                  </a:lnTo>
                  <a:lnTo>
                    <a:pt x="971" y="497"/>
                  </a:lnTo>
                  <a:cubicBezTo>
                    <a:pt x="971" y="497"/>
                    <a:pt x="971" y="496"/>
                    <a:pt x="970" y="496"/>
                  </a:cubicBezTo>
                  <a:lnTo>
                    <a:pt x="970" y="495"/>
                  </a:lnTo>
                  <a:lnTo>
                    <a:pt x="969" y="495"/>
                  </a:lnTo>
                  <a:cubicBezTo>
                    <a:pt x="969" y="494"/>
                    <a:pt x="969" y="494"/>
                    <a:pt x="969" y="494"/>
                  </a:cubicBezTo>
                  <a:cubicBezTo>
                    <a:pt x="969" y="493"/>
                    <a:pt x="969" y="493"/>
                    <a:pt x="968" y="493"/>
                  </a:cubicBezTo>
                  <a:lnTo>
                    <a:pt x="968" y="492"/>
                  </a:lnTo>
                  <a:lnTo>
                    <a:pt x="967" y="492"/>
                  </a:lnTo>
                  <a:cubicBezTo>
                    <a:pt x="967" y="491"/>
                    <a:pt x="967" y="491"/>
                    <a:pt x="967" y="491"/>
                  </a:cubicBezTo>
                  <a:cubicBezTo>
                    <a:pt x="966" y="491"/>
                    <a:pt x="966" y="490"/>
                    <a:pt x="966" y="490"/>
                  </a:cubicBezTo>
                  <a:cubicBezTo>
                    <a:pt x="965" y="489"/>
                    <a:pt x="965" y="489"/>
                    <a:pt x="965" y="489"/>
                  </a:cubicBezTo>
                  <a:cubicBezTo>
                    <a:pt x="964" y="489"/>
                    <a:pt x="964" y="489"/>
                    <a:pt x="964" y="488"/>
                  </a:cubicBezTo>
                  <a:cubicBezTo>
                    <a:pt x="963" y="488"/>
                    <a:pt x="963" y="487"/>
                    <a:pt x="962" y="487"/>
                  </a:cubicBezTo>
                  <a:cubicBezTo>
                    <a:pt x="962" y="487"/>
                    <a:pt x="961" y="487"/>
                    <a:pt x="961" y="486"/>
                  </a:cubicBezTo>
                  <a:lnTo>
                    <a:pt x="960" y="486"/>
                  </a:lnTo>
                  <a:lnTo>
                    <a:pt x="960" y="485"/>
                  </a:lnTo>
                  <a:cubicBezTo>
                    <a:pt x="959" y="485"/>
                    <a:pt x="959" y="485"/>
                    <a:pt x="959" y="485"/>
                  </a:cubicBezTo>
                  <a:lnTo>
                    <a:pt x="958" y="485"/>
                  </a:lnTo>
                  <a:lnTo>
                    <a:pt x="744" y="379"/>
                  </a:lnTo>
                  <a:lnTo>
                    <a:pt x="744" y="141"/>
                  </a:lnTo>
                  <a:lnTo>
                    <a:pt x="744" y="140"/>
                  </a:lnTo>
                  <a:cubicBezTo>
                    <a:pt x="744" y="139"/>
                    <a:pt x="744" y="139"/>
                    <a:pt x="744" y="139"/>
                  </a:cubicBezTo>
                  <a:cubicBezTo>
                    <a:pt x="744" y="138"/>
                    <a:pt x="744" y="138"/>
                    <a:pt x="744" y="138"/>
                  </a:cubicBezTo>
                  <a:cubicBezTo>
                    <a:pt x="744" y="137"/>
                    <a:pt x="744" y="137"/>
                    <a:pt x="744" y="137"/>
                  </a:cubicBezTo>
                  <a:lnTo>
                    <a:pt x="744" y="136"/>
                  </a:lnTo>
                  <a:lnTo>
                    <a:pt x="744" y="135"/>
                  </a:lnTo>
                  <a:lnTo>
                    <a:pt x="743" y="134"/>
                  </a:lnTo>
                  <a:lnTo>
                    <a:pt x="743" y="133"/>
                  </a:lnTo>
                  <a:lnTo>
                    <a:pt x="743" y="132"/>
                  </a:lnTo>
                  <a:cubicBezTo>
                    <a:pt x="742" y="131"/>
                    <a:pt x="742" y="131"/>
                    <a:pt x="742" y="131"/>
                  </a:cubicBezTo>
                  <a:lnTo>
                    <a:pt x="742" y="130"/>
                  </a:lnTo>
                  <a:lnTo>
                    <a:pt x="742" y="129"/>
                  </a:lnTo>
                  <a:cubicBezTo>
                    <a:pt x="741" y="129"/>
                    <a:pt x="741" y="129"/>
                    <a:pt x="741" y="129"/>
                  </a:cubicBezTo>
                  <a:lnTo>
                    <a:pt x="741" y="128"/>
                  </a:lnTo>
                  <a:lnTo>
                    <a:pt x="741" y="127"/>
                  </a:lnTo>
                  <a:lnTo>
                    <a:pt x="740" y="127"/>
                  </a:lnTo>
                  <a:cubicBezTo>
                    <a:pt x="740" y="126"/>
                    <a:pt x="740" y="126"/>
                    <a:pt x="740" y="126"/>
                  </a:cubicBezTo>
                  <a:cubicBezTo>
                    <a:pt x="740" y="126"/>
                    <a:pt x="740" y="125"/>
                    <a:pt x="739" y="125"/>
                  </a:cubicBezTo>
                  <a:lnTo>
                    <a:pt x="739" y="124"/>
                  </a:lnTo>
                  <a:lnTo>
                    <a:pt x="738" y="124"/>
                  </a:lnTo>
                  <a:lnTo>
                    <a:pt x="738" y="123"/>
                  </a:lnTo>
                  <a:cubicBezTo>
                    <a:pt x="738" y="123"/>
                    <a:pt x="737" y="123"/>
                    <a:pt x="737" y="122"/>
                  </a:cubicBezTo>
                  <a:lnTo>
                    <a:pt x="736" y="122"/>
                  </a:lnTo>
                  <a:lnTo>
                    <a:pt x="736" y="121"/>
                  </a:lnTo>
                  <a:cubicBezTo>
                    <a:pt x="736" y="121"/>
                    <a:pt x="735" y="121"/>
                    <a:pt x="735" y="120"/>
                  </a:cubicBezTo>
                  <a:cubicBezTo>
                    <a:pt x="734" y="120"/>
                    <a:pt x="734" y="120"/>
                    <a:pt x="734" y="119"/>
                  </a:cubicBezTo>
                  <a:lnTo>
                    <a:pt x="733" y="119"/>
                  </a:lnTo>
                  <a:cubicBezTo>
                    <a:pt x="733" y="119"/>
                    <a:pt x="733" y="118"/>
                    <a:pt x="732" y="118"/>
                  </a:cubicBezTo>
                  <a:cubicBezTo>
                    <a:pt x="731" y="118"/>
                    <a:pt x="731" y="117"/>
                    <a:pt x="731" y="117"/>
                  </a:cubicBezTo>
                  <a:lnTo>
                    <a:pt x="730" y="117"/>
                  </a:lnTo>
                  <a:lnTo>
                    <a:pt x="729" y="116"/>
                  </a:lnTo>
                  <a:lnTo>
                    <a:pt x="502" y="4"/>
                  </a:lnTo>
                  <a:cubicBezTo>
                    <a:pt x="494" y="-1"/>
                    <a:pt x="484" y="-1"/>
                    <a:pt x="475" y="3"/>
                  </a:cubicBezTo>
                  <a:lnTo>
                    <a:pt x="247" y="116"/>
                  </a:lnTo>
                  <a:cubicBezTo>
                    <a:pt x="246" y="116"/>
                    <a:pt x="246" y="116"/>
                    <a:pt x="246" y="116"/>
                  </a:cubicBezTo>
                  <a:lnTo>
                    <a:pt x="16" y="230"/>
                  </a:lnTo>
                  <a:cubicBezTo>
                    <a:pt x="15" y="230"/>
                    <a:pt x="15" y="230"/>
                    <a:pt x="15" y="230"/>
                  </a:cubicBezTo>
                  <a:lnTo>
                    <a:pt x="14" y="230"/>
                  </a:lnTo>
                  <a:cubicBezTo>
                    <a:pt x="14" y="231"/>
                    <a:pt x="14" y="231"/>
                    <a:pt x="14" y="231"/>
                  </a:cubicBezTo>
                  <a:cubicBezTo>
                    <a:pt x="13" y="231"/>
                    <a:pt x="13" y="231"/>
                    <a:pt x="13" y="232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11" y="233"/>
                    <a:pt x="11" y="233"/>
                    <a:pt x="10" y="233"/>
                  </a:cubicBezTo>
                  <a:cubicBezTo>
                    <a:pt x="10" y="234"/>
                    <a:pt x="10" y="234"/>
                    <a:pt x="10" y="234"/>
                  </a:cubicBezTo>
                  <a:cubicBezTo>
                    <a:pt x="9" y="234"/>
                    <a:pt x="9" y="235"/>
                    <a:pt x="8" y="235"/>
                  </a:cubicBezTo>
                  <a:lnTo>
                    <a:pt x="8" y="236"/>
                  </a:lnTo>
                  <a:cubicBezTo>
                    <a:pt x="7" y="236"/>
                    <a:pt x="7" y="237"/>
                    <a:pt x="7" y="237"/>
                  </a:cubicBezTo>
                  <a:lnTo>
                    <a:pt x="6" y="237"/>
                  </a:lnTo>
                  <a:lnTo>
                    <a:pt x="6" y="238"/>
                  </a:lnTo>
                  <a:lnTo>
                    <a:pt x="5" y="239"/>
                  </a:lnTo>
                  <a:lnTo>
                    <a:pt x="5" y="240"/>
                  </a:lnTo>
                  <a:lnTo>
                    <a:pt x="4" y="240"/>
                  </a:lnTo>
                  <a:lnTo>
                    <a:pt x="4" y="241"/>
                  </a:lnTo>
                  <a:lnTo>
                    <a:pt x="3" y="242"/>
                  </a:lnTo>
                  <a:lnTo>
                    <a:pt x="3" y="243"/>
                  </a:lnTo>
                  <a:lnTo>
                    <a:pt x="3" y="244"/>
                  </a:lnTo>
                  <a:cubicBezTo>
                    <a:pt x="2" y="244"/>
                    <a:pt x="2" y="244"/>
                    <a:pt x="2" y="245"/>
                  </a:cubicBezTo>
                  <a:lnTo>
                    <a:pt x="2" y="246"/>
                  </a:lnTo>
                  <a:cubicBezTo>
                    <a:pt x="1" y="246"/>
                    <a:pt x="1" y="247"/>
                    <a:pt x="1" y="247"/>
                  </a:cubicBezTo>
                  <a:lnTo>
                    <a:pt x="1" y="248"/>
                  </a:lnTo>
                  <a:lnTo>
                    <a:pt x="1" y="249"/>
                  </a:lnTo>
                  <a:lnTo>
                    <a:pt x="1" y="250"/>
                  </a:lnTo>
                  <a:lnTo>
                    <a:pt x="1" y="251"/>
                  </a:lnTo>
                  <a:lnTo>
                    <a:pt x="0" y="251"/>
                  </a:lnTo>
                  <a:cubicBezTo>
                    <a:pt x="0" y="252"/>
                    <a:pt x="0" y="252"/>
                    <a:pt x="0" y="252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0" y="254"/>
                    <a:pt x="0" y="254"/>
                    <a:pt x="0" y="254"/>
                  </a:cubicBezTo>
                  <a:lnTo>
                    <a:pt x="0" y="255"/>
                  </a:lnTo>
                  <a:lnTo>
                    <a:pt x="0" y="511"/>
                  </a:lnTo>
                  <a:lnTo>
                    <a:pt x="0" y="512"/>
                  </a:lnTo>
                  <a:lnTo>
                    <a:pt x="0" y="767"/>
                  </a:lnTo>
                  <a:cubicBezTo>
                    <a:pt x="0" y="768"/>
                    <a:pt x="0" y="768"/>
                    <a:pt x="0" y="769"/>
                  </a:cubicBezTo>
                  <a:lnTo>
                    <a:pt x="1" y="770"/>
                  </a:lnTo>
                  <a:lnTo>
                    <a:pt x="1" y="771"/>
                  </a:lnTo>
                  <a:cubicBezTo>
                    <a:pt x="1" y="772"/>
                    <a:pt x="1" y="772"/>
                    <a:pt x="1" y="773"/>
                  </a:cubicBezTo>
                  <a:lnTo>
                    <a:pt x="1" y="774"/>
                  </a:lnTo>
                  <a:lnTo>
                    <a:pt x="2" y="775"/>
                  </a:lnTo>
                  <a:cubicBezTo>
                    <a:pt x="2" y="776"/>
                    <a:pt x="2" y="776"/>
                    <a:pt x="2" y="776"/>
                  </a:cubicBezTo>
                  <a:cubicBezTo>
                    <a:pt x="2" y="777"/>
                    <a:pt x="2" y="777"/>
                    <a:pt x="3" y="778"/>
                  </a:cubicBezTo>
                  <a:lnTo>
                    <a:pt x="3" y="779"/>
                  </a:lnTo>
                  <a:lnTo>
                    <a:pt x="4" y="780"/>
                  </a:lnTo>
                  <a:cubicBezTo>
                    <a:pt x="4" y="780"/>
                    <a:pt x="4" y="781"/>
                    <a:pt x="5" y="781"/>
                  </a:cubicBezTo>
                  <a:cubicBezTo>
                    <a:pt x="5" y="782"/>
                    <a:pt x="5" y="782"/>
                    <a:pt x="5" y="782"/>
                  </a:cubicBezTo>
                  <a:cubicBezTo>
                    <a:pt x="5" y="783"/>
                    <a:pt x="6" y="783"/>
                    <a:pt x="6" y="783"/>
                  </a:cubicBezTo>
                  <a:cubicBezTo>
                    <a:pt x="6" y="784"/>
                    <a:pt x="7" y="784"/>
                    <a:pt x="7" y="784"/>
                  </a:cubicBezTo>
                  <a:cubicBezTo>
                    <a:pt x="7" y="785"/>
                    <a:pt x="8" y="785"/>
                    <a:pt x="8" y="786"/>
                  </a:cubicBezTo>
                  <a:lnTo>
                    <a:pt x="9" y="786"/>
                  </a:lnTo>
                  <a:cubicBezTo>
                    <a:pt x="9" y="787"/>
                    <a:pt x="9" y="787"/>
                    <a:pt x="10" y="787"/>
                  </a:cubicBezTo>
                  <a:cubicBezTo>
                    <a:pt x="10" y="788"/>
                    <a:pt x="10" y="788"/>
                    <a:pt x="11" y="788"/>
                  </a:cubicBezTo>
                  <a:cubicBezTo>
                    <a:pt x="11" y="788"/>
                    <a:pt x="11" y="789"/>
                    <a:pt x="12" y="789"/>
                  </a:cubicBezTo>
                  <a:cubicBezTo>
                    <a:pt x="12" y="789"/>
                    <a:pt x="12" y="790"/>
                    <a:pt x="13" y="790"/>
                  </a:cubicBezTo>
                  <a:lnTo>
                    <a:pt x="14" y="790"/>
                  </a:lnTo>
                  <a:cubicBezTo>
                    <a:pt x="14" y="791"/>
                    <a:pt x="15" y="791"/>
                    <a:pt x="15" y="791"/>
                  </a:cubicBezTo>
                  <a:lnTo>
                    <a:pt x="16" y="791"/>
                  </a:lnTo>
                  <a:lnTo>
                    <a:pt x="245" y="905"/>
                  </a:lnTo>
                  <a:lnTo>
                    <a:pt x="246" y="905"/>
                  </a:lnTo>
                  <a:cubicBezTo>
                    <a:pt x="246" y="905"/>
                    <a:pt x="247" y="906"/>
                    <a:pt x="248" y="906"/>
                  </a:cubicBezTo>
                  <a:lnTo>
                    <a:pt x="249" y="906"/>
                  </a:lnTo>
                  <a:lnTo>
                    <a:pt x="250" y="906"/>
                  </a:lnTo>
                  <a:lnTo>
                    <a:pt x="475" y="1018"/>
                  </a:lnTo>
                  <a:cubicBezTo>
                    <a:pt x="476" y="1018"/>
                    <a:pt x="476" y="1018"/>
                    <a:pt x="476" y="1018"/>
                  </a:cubicBezTo>
                  <a:cubicBezTo>
                    <a:pt x="477" y="1018"/>
                    <a:pt x="477" y="1018"/>
                    <a:pt x="477" y="1019"/>
                  </a:cubicBezTo>
                  <a:lnTo>
                    <a:pt x="478" y="1019"/>
                  </a:lnTo>
                  <a:cubicBezTo>
                    <a:pt x="479" y="1019"/>
                    <a:pt x="479" y="1019"/>
                    <a:pt x="479" y="1019"/>
                  </a:cubicBezTo>
                  <a:cubicBezTo>
                    <a:pt x="480" y="1020"/>
                    <a:pt x="480" y="1020"/>
                    <a:pt x="481" y="1020"/>
                  </a:cubicBezTo>
                  <a:cubicBezTo>
                    <a:pt x="482" y="1020"/>
                    <a:pt x="482" y="1020"/>
                    <a:pt x="482" y="1020"/>
                  </a:cubicBezTo>
                  <a:cubicBezTo>
                    <a:pt x="483" y="1020"/>
                    <a:pt x="483" y="1020"/>
                    <a:pt x="484" y="1020"/>
                  </a:cubicBezTo>
                  <a:cubicBezTo>
                    <a:pt x="484" y="1021"/>
                    <a:pt x="484" y="1021"/>
                    <a:pt x="485" y="1021"/>
                  </a:cubicBezTo>
                  <a:cubicBezTo>
                    <a:pt x="485" y="1021"/>
                    <a:pt x="486" y="1021"/>
                    <a:pt x="487" y="1021"/>
                  </a:cubicBezTo>
                  <a:cubicBezTo>
                    <a:pt x="488" y="1021"/>
                    <a:pt x="489" y="1021"/>
                    <a:pt x="490" y="1021"/>
                  </a:cubicBezTo>
                  <a:lnTo>
                    <a:pt x="490" y="1020"/>
                  </a:lnTo>
                  <a:lnTo>
                    <a:pt x="491" y="1020"/>
                  </a:lnTo>
                  <a:lnTo>
                    <a:pt x="492" y="1020"/>
                  </a:lnTo>
                  <a:cubicBezTo>
                    <a:pt x="493" y="1020"/>
                    <a:pt x="493" y="1020"/>
                    <a:pt x="493" y="1020"/>
                  </a:cubicBezTo>
                  <a:lnTo>
                    <a:pt x="494" y="1020"/>
                  </a:lnTo>
                  <a:cubicBezTo>
                    <a:pt x="494" y="1020"/>
                    <a:pt x="495" y="1020"/>
                    <a:pt x="495" y="1019"/>
                  </a:cubicBezTo>
                  <a:lnTo>
                    <a:pt x="496" y="1019"/>
                  </a:lnTo>
                  <a:cubicBezTo>
                    <a:pt x="497" y="1019"/>
                    <a:pt x="497" y="1019"/>
                    <a:pt x="497" y="1019"/>
                  </a:cubicBezTo>
                  <a:cubicBezTo>
                    <a:pt x="498" y="1018"/>
                    <a:pt x="498" y="1018"/>
                    <a:pt x="498" y="1018"/>
                  </a:cubicBezTo>
                  <a:lnTo>
                    <a:pt x="499" y="1018"/>
                  </a:lnTo>
                  <a:lnTo>
                    <a:pt x="729" y="904"/>
                  </a:lnTo>
                  <a:cubicBezTo>
                    <a:pt x="730" y="904"/>
                    <a:pt x="732" y="903"/>
                    <a:pt x="733" y="902"/>
                  </a:cubicBezTo>
                  <a:lnTo>
                    <a:pt x="958" y="791"/>
                  </a:lnTo>
                  <a:cubicBezTo>
                    <a:pt x="966" y="787"/>
                    <a:pt x="970" y="781"/>
                    <a:pt x="973" y="774"/>
                  </a:cubicBezTo>
                  <a:cubicBezTo>
                    <a:pt x="973" y="773"/>
                    <a:pt x="973" y="773"/>
                    <a:pt x="973" y="77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4206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imagen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5510A8-183C-6545-8A4E-3C113331DE5C}"/>
              </a:ext>
            </a:extLst>
          </p:cNvPr>
          <p:cNvSpPr/>
          <p:nvPr/>
        </p:nvSpPr>
        <p:spPr>
          <a:xfrm rot="10800000" flipV="1">
            <a:off x="-9" y="-2"/>
            <a:ext cx="24377658" cy="13741098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B5A6A6-05EB-2041-A990-099E4A9E8AAE}"/>
              </a:ext>
            </a:extLst>
          </p:cNvPr>
          <p:cNvGrpSpPr/>
          <p:nvPr/>
        </p:nvGrpSpPr>
        <p:grpSpPr>
          <a:xfrm>
            <a:off x="2252276" y="5559657"/>
            <a:ext cx="11463724" cy="2596685"/>
            <a:chOff x="2075983" y="2711224"/>
            <a:chExt cx="11463724" cy="259668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BC8CD3-1555-834D-9145-224E947E7733}"/>
                </a:ext>
              </a:extLst>
            </p:cNvPr>
            <p:cNvSpPr txBox="1"/>
            <p:nvPr/>
          </p:nvSpPr>
          <p:spPr>
            <a:xfrm>
              <a:off x="2167423" y="2711224"/>
              <a:ext cx="11372284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spc="600" dirty="0">
                  <a:solidFill>
                    <a:schemeClr val="bg2"/>
                  </a:solidFill>
                  <a:latin typeface="Montserrat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MEET OUR TEAM</a:t>
              </a:r>
            </a:p>
          </p:txBody>
        </p:sp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D95AD403-9EC1-9E44-A0B7-C213A68619A3}"/>
                </a:ext>
              </a:extLst>
            </p:cNvPr>
            <p:cNvSpPr txBox="1">
              <a:spLocks/>
            </p:cNvSpPr>
            <p:nvPr/>
          </p:nvSpPr>
          <p:spPr>
            <a:xfrm>
              <a:off x="2075983" y="4034663"/>
              <a:ext cx="10342845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2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 consumer demand.</a:t>
              </a:r>
            </a:p>
          </p:txBody>
        </p:sp>
      </p:grpSp>
      <p:sp>
        <p:nvSpPr>
          <p:cNvPr id="7" name="Chord 6">
            <a:extLst>
              <a:ext uri="{FF2B5EF4-FFF2-40B4-BE49-F238E27FC236}">
                <a16:creationId xmlns:a16="http://schemas.microsoft.com/office/drawing/2014/main" id="{FE219E18-88C4-9040-88E9-EE1279F9859E}"/>
              </a:ext>
            </a:extLst>
          </p:cNvPr>
          <p:cNvSpPr/>
          <p:nvPr/>
        </p:nvSpPr>
        <p:spPr>
          <a:xfrm>
            <a:off x="17519639" y="-2"/>
            <a:ext cx="13716020" cy="13716004"/>
          </a:xfrm>
          <a:prstGeom prst="chord">
            <a:avLst>
              <a:gd name="adj1" fmla="val 5376134"/>
              <a:gd name="adj2" fmla="val 162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00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FB6F963-D8E6-A640-BF72-4940DBCF8610}"/>
              </a:ext>
            </a:extLst>
          </p:cNvPr>
          <p:cNvSpPr/>
          <p:nvPr/>
        </p:nvSpPr>
        <p:spPr>
          <a:xfrm>
            <a:off x="14943221" y="-1"/>
            <a:ext cx="9434429" cy="77862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10EEC2E-7DA9-6543-9936-DF0AE2814962}"/>
              </a:ext>
            </a:extLst>
          </p:cNvPr>
          <p:cNvGrpSpPr/>
          <p:nvPr/>
        </p:nvGrpSpPr>
        <p:grpSpPr>
          <a:xfrm>
            <a:off x="1774825" y="9880708"/>
            <a:ext cx="20828000" cy="1824742"/>
            <a:chOff x="1774825" y="9330992"/>
            <a:chExt cx="20828000" cy="182474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22EBB01-BF6E-D049-AD0E-016CED0CF242}"/>
                </a:ext>
              </a:extLst>
            </p:cNvPr>
            <p:cNvSpPr txBox="1"/>
            <p:nvPr/>
          </p:nvSpPr>
          <p:spPr>
            <a:xfrm>
              <a:off x="1774825" y="9781698"/>
              <a:ext cx="7224796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5400" b="1" spc="300" dirty="0">
                  <a:solidFill>
                    <a:schemeClr val="tx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BUSINESS TEAM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4BDF290-55E2-A344-908B-6A920FFBED85}"/>
                </a:ext>
              </a:extLst>
            </p:cNvPr>
            <p:cNvSpPr txBox="1"/>
            <p:nvPr/>
          </p:nvSpPr>
          <p:spPr>
            <a:xfrm>
              <a:off x="1831975" y="9390064"/>
              <a:ext cx="4735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628F7B9-D633-B440-866E-8F23209B33E4}"/>
                </a:ext>
              </a:extLst>
            </p:cNvPr>
            <p:cNvSpPr/>
            <p:nvPr/>
          </p:nvSpPr>
          <p:spPr>
            <a:xfrm>
              <a:off x="1897474" y="10822418"/>
              <a:ext cx="863604" cy="9682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Subtitle 2">
              <a:extLst>
                <a:ext uri="{FF2B5EF4-FFF2-40B4-BE49-F238E27FC236}">
                  <a16:creationId xmlns:a16="http://schemas.microsoft.com/office/drawing/2014/main" id="{DF4E9E71-27A6-5F4D-91A8-CA3AA7CBBC54}"/>
                </a:ext>
              </a:extLst>
            </p:cNvPr>
            <p:cNvSpPr txBox="1">
              <a:spLocks/>
            </p:cNvSpPr>
            <p:nvPr/>
          </p:nvSpPr>
          <p:spPr>
            <a:xfrm>
              <a:off x="10592588" y="9330992"/>
              <a:ext cx="12010237" cy="1824742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 consumer demand, or it should be so compelling that consumers believe they need it. </a:t>
              </a:r>
            </a:p>
          </p:txBody>
        </p:sp>
      </p:grpSp>
      <p:sp>
        <p:nvSpPr>
          <p:cNvPr id="43" name="Chord 42">
            <a:extLst>
              <a:ext uri="{FF2B5EF4-FFF2-40B4-BE49-F238E27FC236}">
                <a16:creationId xmlns:a16="http://schemas.microsoft.com/office/drawing/2014/main" id="{918148B4-10D9-C247-9E19-6A3586B211D6}"/>
              </a:ext>
            </a:extLst>
          </p:cNvPr>
          <p:cNvSpPr/>
          <p:nvPr/>
        </p:nvSpPr>
        <p:spPr>
          <a:xfrm rot="5400000">
            <a:off x="12603074" y="5446110"/>
            <a:ext cx="4680293" cy="4680288"/>
          </a:xfrm>
          <a:prstGeom prst="chord">
            <a:avLst>
              <a:gd name="adj1" fmla="val 5376134"/>
              <a:gd name="adj2" fmla="val 16200000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F077C8-2A18-4A43-B138-448687A8F49E}"/>
              </a:ext>
            </a:extLst>
          </p:cNvPr>
          <p:cNvGrpSpPr/>
          <p:nvPr/>
        </p:nvGrpSpPr>
        <p:grpSpPr>
          <a:xfrm>
            <a:off x="16872117" y="2657589"/>
            <a:ext cx="5576635" cy="2471073"/>
            <a:chOff x="4130496" y="5231011"/>
            <a:chExt cx="5576635" cy="2471073"/>
          </a:xfrm>
        </p:grpSpPr>
        <p:sp>
          <p:nvSpPr>
            <p:cNvPr id="44" name="Subtitle 2">
              <a:extLst>
                <a:ext uri="{FF2B5EF4-FFF2-40B4-BE49-F238E27FC236}">
                  <a16:creationId xmlns:a16="http://schemas.microsoft.com/office/drawing/2014/main" id="{EEC465D9-1F58-7145-B87F-CEED15628050}"/>
                </a:ext>
              </a:extLst>
            </p:cNvPr>
            <p:cNvSpPr txBox="1">
              <a:spLocks/>
            </p:cNvSpPr>
            <p:nvPr/>
          </p:nvSpPr>
          <p:spPr>
            <a:xfrm>
              <a:off x="4130496" y="5877342"/>
              <a:ext cx="5576635" cy="1824742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2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company, ideally, a product should.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3881326-CC1C-D04A-B719-3EDA092C28F2}"/>
                </a:ext>
              </a:extLst>
            </p:cNvPr>
            <p:cNvSpPr/>
            <p:nvPr/>
          </p:nvSpPr>
          <p:spPr>
            <a:xfrm>
              <a:off x="4280011" y="5231011"/>
              <a:ext cx="51826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Brian Anderson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2588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imagen 2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Marcador de imagen 3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9" name="Marcador de imagen 8"/>
          <p:cNvSpPr>
            <a:spLocks noGrp="1"/>
          </p:cNvSpPr>
          <p:nvPr>
            <p:ph type="pic" sz="quarter" idx="17"/>
          </p:nvPr>
        </p:nvSpPr>
        <p:spPr/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CCBA39D-4FC6-FB44-BC9D-593B8B17D31D}"/>
              </a:ext>
            </a:extLst>
          </p:cNvPr>
          <p:cNvGrpSpPr/>
          <p:nvPr/>
        </p:nvGrpSpPr>
        <p:grpSpPr>
          <a:xfrm>
            <a:off x="7325263" y="1023902"/>
            <a:ext cx="9727124" cy="1529175"/>
            <a:chOff x="7325263" y="1023902"/>
            <a:chExt cx="9727124" cy="1529175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133785E-0B00-E64A-9AC0-44059588742B}"/>
                </a:ext>
              </a:extLst>
            </p:cNvPr>
            <p:cNvSpPr txBox="1"/>
            <p:nvPr/>
          </p:nvSpPr>
          <p:spPr>
            <a:xfrm>
              <a:off x="7325263" y="1415536"/>
              <a:ext cx="9727124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300" dirty="0">
                  <a:solidFill>
                    <a:schemeClr val="tx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BUSINESS TEAM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BC3E1C2-46ED-9F4A-B722-3A0873B76B06}"/>
                </a:ext>
              </a:extLst>
            </p:cNvPr>
            <p:cNvSpPr txBox="1"/>
            <p:nvPr/>
          </p:nvSpPr>
          <p:spPr>
            <a:xfrm>
              <a:off x="9821029" y="1023902"/>
              <a:ext cx="4735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7204974-7523-EB47-B990-1C68684745BB}"/>
                </a:ext>
              </a:extLst>
            </p:cNvPr>
            <p:cNvSpPr/>
            <p:nvPr/>
          </p:nvSpPr>
          <p:spPr>
            <a:xfrm>
              <a:off x="11757023" y="2456256"/>
              <a:ext cx="863604" cy="9682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82C95AF-3808-CF4C-9153-585CDECD9CA0}"/>
              </a:ext>
            </a:extLst>
          </p:cNvPr>
          <p:cNvGrpSpPr/>
          <p:nvPr/>
        </p:nvGrpSpPr>
        <p:grpSpPr>
          <a:xfrm>
            <a:off x="1470063" y="4171543"/>
            <a:ext cx="21437524" cy="8035137"/>
            <a:chOff x="1470063" y="3791887"/>
            <a:chExt cx="21437524" cy="803513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158FB4D-3CB3-6D44-B870-A73C27883DB1}"/>
                </a:ext>
              </a:extLst>
            </p:cNvPr>
            <p:cNvGrpSpPr/>
            <p:nvPr/>
          </p:nvGrpSpPr>
          <p:grpSpPr>
            <a:xfrm>
              <a:off x="5071423" y="3791887"/>
              <a:ext cx="1815770" cy="1815534"/>
              <a:chOff x="4458315" y="4537483"/>
              <a:chExt cx="1463838" cy="1463648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DAF1948C-5C32-4B40-98D1-1625868C0A7A}"/>
                  </a:ext>
                </a:extLst>
              </p:cNvPr>
              <p:cNvSpPr/>
              <p:nvPr/>
            </p:nvSpPr>
            <p:spPr>
              <a:xfrm>
                <a:off x="4458315" y="4537483"/>
                <a:ext cx="1463838" cy="1463648"/>
              </a:xfrm>
              <a:prstGeom prst="ellipse">
                <a:avLst/>
              </a:prstGeom>
              <a:solidFill>
                <a:schemeClr val="accent1">
                  <a:alpha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43751" tIns="121874" rIns="243751" bIns="121874" rtlCol="0" anchor="ctr"/>
              <a:lstStyle/>
              <a:p>
                <a:pPr algn="ctr"/>
                <a:endParaRPr lang="en-US" sz="3599" dirty="0">
                  <a:solidFill>
                    <a:schemeClr val="accent1"/>
                  </a:solidFill>
                  <a:latin typeface="Montserrat Medium" pitchFamily="2" charset="77"/>
                </a:endParaRPr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C901C634-816E-C24D-B50F-766F159B50E3}"/>
                  </a:ext>
                </a:extLst>
              </p:cNvPr>
              <p:cNvGrpSpPr/>
              <p:nvPr/>
            </p:nvGrpSpPr>
            <p:grpSpPr>
              <a:xfrm>
                <a:off x="4827300" y="4971416"/>
                <a:ext cx="725868" cy="595781"/>
                <a:chOff x="428400" y="2589727"/>
                <a:chExt cx="478080" cy="392400"/>
              </a:xfrm>
              <a:solidFill>
                <a:schemeClr val="bg2"/>
              </a:solidFill>
            </p:grpSpPr>
            <p:sp>
              <p:nvSpPr>
                <p:cNvPr id="66" name="Freeform 65">
                  <a:extLst>
                    <a:ext uri="{FF2B5EF4-FFF2-40B4-BE49-F238E27FC236}">
                      <a16:creationId xmlns:a16="http://schemas.microsoft.com/office/drawing/2014/main" id="{77D6A2DF-F453-BB40-95EF-B4D74C83B375}"/>
                    </a:ext>
                  </a:extLst>
                </p:cNvPr>
                <p:cNvSpPr/>
                <p:nvPr/>
              </p:nvSpPr>
              <p:spPr>
                <a:xfrm>
                  <a:off x="711360" y="2589727"/>
                  <a:ext cx="195120" cy="19188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543" h="534">
                      <a:moveTo>
                        <a:pt x="81" y="159"/>
                      </a:moveTo>
                      <a:lnTo>
                        <a:pt x="244" y="266"/>
                      </a:lnTo>
                      <a:lnTo>
                        <a:pt x="220" y="459"/>
                      </a:lnTo>
                      <a:lnTo>
                        <a:pt x="57" y="352"/>
                      </a:lnTo>
                      <a:close/>
                      <a:moveTo>
                        <a:pt x="298" y="58"/>
                      </a:moveTo>
                      <a:lnTo>
                        <a:pt x="453" y="160"/>
                      </a:lnTo>
                      <a:lnTo>
                        <a:pt x="277" y="222"/>
                      </a:lnTo>
                      <a:lnTo>
                        <a:pt x="121" y="119"/>
                      </a:lnTo>
                      <a:close/>
                      <a:moveTo>
                        <a:pt x="458" y="401"/>
                      </a:moveTo>
                      <a:lnTo>
                        <a:pt x="275" y="466"/>
                      </a:lnTo>
                      <a:lnTo>
                        <a:pt x="299" y="273"/>
                      </a:lnTo>
                      <a:lnTo>
                        <a:pt x="482" y="208"/>
                      </a:lnTo>
                      <a:close/>
                      <a:moveTo>
                        <a:pt x="543" y="168"/>
                      </a:moveTo>
                      <a:cubicBezTo>
                        <a:pt x="543" y="167"/>
                        <a:pt x="543" y="167"/>
                        <a:pt x="543" y="167"/>
                      </a:cubicBezTo>
                      <a:cubicBezTo>
                        <a:pt x="543" y="167"/>
                        <a:pt x="543" y="166"/>
                        <a:pt x="542" y="166"/>
                      </a:cubicBezTo>
                      <a:cubicBezTo>
                        <a:pt x="542" y="165"/>
                        <a:pt x="542" y="165"/>
                        <a:pt x="542" y="165"/>
                      </a:cubicBezTo>
                      <a:lnTo>
                        <a:pt x="542" y="164"/>
                      </a:lnTo>
                      <a:lnTo>
                        <a:pt x="542" y="163"/>
                      </a:lnTo>
                      <a:lnTo>
                        <a:pt x="542" y="162"/>
                      </a:lnTo>
                      <a:lnTo>
                        <a:pt x="542" y="161"/>
                      </a:lnTo>
                      <a:cubicBezTo>
                        <a:pt x="542" y="160"/>
                        <a:pt x="541" y="160"/>
                        <a:pt x="541" y="159"/>
                      </a:cubicBezTo>
                      <a:lnTo>
                        <a:pt x="541" y="158"/>
                      </a:lnTo>
                      <a:lnTo>
                        <a:pt x="541" y="157"/>
                      </a:lnTo>
                      <a:cubicBezTo>
                        <a:pt x="540" y="157"/>
                        <a:pt x="540" y="156"/>
                        <a:pt x="540" y="156"/>
                      </a:cubicBezTo>
                      <a:lnTo>
                        <a:pt x="540" y="155"/>
                      </a:lnTo>
                      <a:lnTo>
                        <a:pt x="539" y="155"/>
                      </a:lnTo>
                      <a:cubicBezTo>
                        <a:pt x="539" y="154"/>
                        <a:pt x="539" y="154"/>
                        <a:pt x="539" y="154"/>
                      </a:cubicBezTo>
                      <a:cubicBezTo>
                        <a:pt x="539" y="153"/>
                        <a:pt x="538" y="153"/>
                        <a:pt x="538" y="153"/>
                      </a:cubicBezTo>
                      <a:lnTo>
                        <a:pt x="538" y="152"/>
                      </a:lnTo>
                      <a:lnTo>
                        <a:pt x="537" y="151"/>
                      </a:lnTo>
                      <a:cubicBezTo>
                        <a:pt x="537" y="151"/>
                        <a:pt x="537" y="150"/>
                        <a:pt x="536" y="150"/>
                      </a:cubicBezTo>
                      <a:lnTo>
                        <a:pt x="536" y="149"/>
                      </a:lnTo>
                      <a:lnTo>
                        <a:pt x="535" y="149"/>
                      </a:lnTo>
                      <a:lnTo>
                        <a:pt x="535" y="148"/>
                      </a:lnTo>
                      <a:cubicBezTo>
                        <a:pt x="534" y="148"/>
                        <a:pt x="534" y="148"/>
                        <a:pt x="534" y="147"/>
                      </a:cubicBezTo>
                      <a:lnTo>
                        <a:pt x="533" y="147"/>
                      </a:lnTo>
                      <a:lnTo>
                        <a:pt x="533" y="146"/>
                      </a:lnTo>
                      <a:cubicBezTo>
                        <a:pt x="532" y="146"/>
                        <a:pt x="532" y="146"/>
                        <a:pt x="532" y="146"/>
                      </a:cubicBezTo>
                      <a:cubicBezTo>
                        <a:pt x="532" y="145"/>
                        <a:pt x="531" y="145"/>
                        <a:pt x="531" y="145"/>
                      </a:cubicBezTo>
                      <a:lnTo>
                        <a:pt x="530" y="145"/>
                      </a:lnTo>
                      <a:lnTo>
                        <a:pt x="530" y="144"/>
                      </a:lnTo>
                      <a:lnTo>
                        <a:pt x="318" y="5"/>
                      </a:lnTo>
                      <a:cubicBezTo>
                        <a:pt x="311" y="0"/>
                        <a:pt x="301" y="-2"/>
                        <a:pt x="292" y="1"/>
                      </a:cubicBezTo>
                      <a:lnTo>
                        <a:pt x="50" y="86"/>
                      </a:lnTo>
                      <a:lnTo>
                        <a:pt x="49" y="86"/>
                      </a:lnTo>
                      <a:lnTo>
                        <a:pt x="48" y="86"/>
                      </a:lnTo>
                      <a:cubicBezTo>
                        <a:pt x="48" y="87"/>
                        <a:pt x="47" y="87"/>
                        <a:pt x="47" y="87"/>
                      </a:cubicBezTo>
                      <a:cubicBezTo>
                        <a:pt x="46" y="87"/>
                        <a:pt x="46" y="88"/>
                        <a:pt x="46" y="88"/>
                      </a:cubicBezTo>
                      <a:cubicBezTo>
                        <a:pt x="45" y="88"/>
                        <a:pt x="45" y="88"/>
                        <a:pt x="44" y="88"/>
                      </a:cubicBezTo>
                      <a:cubicBezTo>
                        <a:pt x="44" y="89"/>
                        <a:pt x="44" y="89"/>
                        <a:pt x="43" y="89"/>
                      </a:cubicBezTo>
                      <a:lnTo>
                        <a:pt x="42" y="90"/>
                      </a:lnTo>
                      <a:lnTo>
                        <a:pt x="41" y="91"/>
                      </a:lnTo>
                      <a:lnTo>
                        <a:pt x="40" y="92"/>
                      </a:lnTo>
                      <a:lnTo>
                        <a:pt x="39" y="92"/>
                      </a:lnTo>
                      <a:cubicBezTo>
                        <a:pt x="39" y="93"/>
                        <a:pt x="39" y="93"/>
                        <a:pt x="38" y="94"/>
                      </a:cubicBezTo>
                      <a:cubicBezTo>
                        <a:pt x="37" y="95"/>
                        <a:pt x="37" y="95"/>
                        <a:pt x="37" y="96"/>
                      </a:cubicBezTo>
                      <a:lnTo>
                        <a:pt x="36" y="96"/>
                      </a:lnTo>
                      <a:lnTo>
                        <a:pt x="36" y="97"/>
                      </a:lnTo>
                      <a:lnTo>
                        <a:pt x="35" y="98"/>
                      </a:lnTo>
                      <a:lnTo>
                        <a:pt x="35" y="99"/>
                      </a:lnTo>
                      <a:cubicBezTo>
                        <a:pt x="34" y="99"/>
                        <a:pt x="34" y="100"/>
                        <a:pt x="34" y="100"/>
                      </a:cubicBezTo>
                      <a:lnTo>
                        <a:pt x="34" y="101"/>
                      </a:lnTo>
                      <a:cubicBezTo>
                        <a:pt x="34" y="101"/>
                        <a:pt x="33" y="101"/>
                        <a:pt x="33" y="102"/>
                      </a:cubicBezTo>
                      <a:lnTo>
                        <a:pt x="33" y="103"/>
                      </a:lnTo>
                      <a:lnTo>
                        <a:pt x="33" y="104"/>
                      </a:lnTo>
                      <a:cubicBezTo>
                        <a:pt x="33" y="105"/>
                        <a:pt x="32" y="105"/>
                        <a:pt x="32" y="105"/>
                      </a:cubicBezTo>
                      <a:lnTo>
                        <a:pt x="32" y="106"/>
                      </a:lnTo>
                      <a:lnTo>
                        <a:pt x="32" y="107"/>
                      </a:lnTo>
                      <a:lnTo>
                        <a:pt x="32" y="108"/>
                      </a:lnTo>
                      <a:lnTo>
                        <a:pt x="1" y="363"/>
                      </a:lnTo>
                      <a:cubicBezTo>
                        <a:pt x="1" y="363"/>
                        <a:pt x="0" y="364"/>
                        <a:pt x="0" y="365"/>
                      </a:cubicBezTo>
                      <a:lnTo>
                        <a:pt x="0" y="366"/>
                      </a:lnTo>
                      <a:lnTo>
                        <a:pt x="0" y="367"/>
                      </a:lnTo>
                      <a:cubicBezTo>
                        <a:pt x="0" y="368"/>
                        <a:pt x="0" y="368"/>
                        <a:pt x="1" y="369"/>
                      </a:cubicBezTo>
                      <a:lnTo>
                        <a:pt x="1" y="370"/>
                      </a:lnTo>
                      <a:lnTo>
                        <a:pt x="1" y="371"/>
                      </a:lnTo>
                      <a:lnTo>
                        <a:pt x="1" y="372"/>
                      </a:lnTo>
                      <a:cubicBezTo>
                        <a:pt x="1" y="373"/>
                        <a:pt x="1" y="373"/>
                        <a:pt x="2" y="374"/>
                      </a:cubicBezTo>
                      <a:lnTo>
                        <a:pt x="2" y="375"/>
                      </a:lnTo>
                      <a:lnTo>
                        <a:pt x="2" y="376"/>
                      </a:lnTo>
                      <a:cubicBezTo>
                        <a:pt x="3" y="377"/>
                        <a:pt x="3" y="377"/>
                        <a:pt x="3" y="377"/>
                      </a:cubicBezTo>
                      <a:cubicBezTo>
                        <a:pt x="3" y="378"/>
                        <a:pt x="3" y="378"/>
                        <a:pt x="3" y="379"/>
                      </a:cubicBezTo>
                      <a:cubicBezTo>
                        <a:pt x="4" y="379"/>
                        <a:pt x="4" y="380"/>
                        <a:pt x="4" y="380"/>
                      </a:cubicBezTo>
                      <a:lnTo>
                        <a:pt x="5" y="381"/>
                      </a:lnTo>
                      <a:lnTo>
                        <a:pt x="6" y="382"/>
                      </a:lnTo>
                      <a:lnTo>
                        <a:pt x="6" y="383"/>
                      </a:lnTo>
                      <a:cubicBezTo>
                        <a:pt x="7" y="383"/>
                        <a:pt x="7" y="384"/>
                        <a:pt x="7" y="384"/>
                      </a:cubicBezTo>
                      <a:cubicBezTo>
                        <a:pt x="8" y="384"/>
                        <a:pt x="8" y="385"/>
                        <a:pt x="8" y="385"/>
                      </a:cubicBezTo>
                      <a:lnTo>
                        <a:pt x="9" y="386"/>
                      </a:lnTo>
                      <a:cubicBezTo>
                        <a:pt x="10" y="386"/>
                        <a:pt x="10" y="387"/>
                        <a:pt x="10" y="387"/>
                      </a:cubicBezTo>
                      <a:cubicBezTo>
                        <a:pt x="10" y="387"/>
                        <a:pt x="11" y="387"/>
                        <a:pt x="11" y="388"/>
                      </a:cubicBezTo>
                      <a:cubicBezTo>
                        <a:pt x="12" y="388"/>
                        <a:pt x="12" y="388"/>
                        <a:pt x="12" y="389"/>
                      </a:cubicBezTo>
                      <a:cubicBezTo>
                        <a:pt x="13" y="389"/>
                        <a:pt x="13" y="389"/>
                        <a:pt x="13" y="389"/>
                      </a:cubicBezTo>
                      <a:lnTo>
                        <a:pt x="227" y="529"/>
                      </a:lnTo>
                      <a:lnTo>
                        <a:pt x="227" y="530"/>
                      </a:lnTo>
                      <a:cubicBezTo>
                        <a:pt x="228" y="530"/>
                        <a:pt x="228" y="530"/>
                        <a:pt x="228" y="530"/>
                      </a:cubicBezTo>
                      <a:cubicBezTo>
                        <a:pt x="229" y="531"/>
                        <a:pt x="229" y="531"/>
                        <a:pt x="229" y="531"/>
                      </a:cubicBezTo>
                      <a:cubicBezTo>
                        <a:pt x="230" y="531"/>
                        <a:pt x="230" y="531"/>
                        <a:pt x="230" y="531"/>
                      </a:cubicBezTo>
                      <a:lnTo>
                        <a:pt x="231" y="531"/>
                      </a:lnTo>
                      <a:lnTo>
                        <a:pt x="231" y="532"/>
                      </a:lnTo>
                      <a:cubicBezTo>
                        <a:pt x="232" y="532"/>
                        <a:pt x="232" y="532"/>
                        <a:pt x="232" y="532"/>
                      </a:cubicBezTo>
                      <a:lnTo>
                        <a:pt x="233" y="532"/>
                      </a:lnTo>
                      <a:lnTo>
                        <a:pt x="233" y="533"/>
                      </a:lnTo>
                      <a:cubicBezTo>
                        <a:pt x="234" y="533"/>
                        <a:pt x="234" y="533"/>
                        <a:pt x="234" y="533"/>
                      </a:cubicBezTo>
                      <a:lnTo>
                        <a:pt x="235" y="533"/>
                      </a:lnTo>
                      <a:lnTo>
                        <a:pt x="236" y="533"/>
                      </a:lnTo>
                      <a:lnTo>
                        <a:pt x="237" y="533"/>
                      </a:lnTo>
                      <a:lnTo>
                        <a:pt x="238" y="534"/>
                      </a:lnTo>
                      <a:lnTo>
                        <a:pt x="239" y="534"/>
                      </a:lnTo>
                      <a:lnTo>
                        <a:pt x="240" y="534"/>
                      </a:lnTo>
                      <a:lnTo>
                        <a:pt x="241" y="534"/>
                      </a:lnTo>
                      <a:lnTo>
                        <a:pt x="242" y="534"/>
                      </a:lnTo>
                      <a:cubicBezTo>
                        <a:pt x="243" y="534"/>
                        <a:pt x="244" y="534"/>
                        <a:pt x="244" y="534"/>
                      </a:cubicBezTo>
                      <a:cubicBezTo>
                        <a:pt x="245" y="534"/>
                        <a:pt x="245" y="534"/>
                        <a:pt x="245" y="534"/>
                      </a:cubicBezTo>
                      <a:lnTo>
                        <a:pt x="246" y="534"/>
                      </a:lnTo>
                      <a:lnTo>
                        <a:pt x="247" y="533"/>
                      </a:lnTo>
                      <a:lnTo>
                        <a:pt x="248" y="533"/>
                      </a:lnTo>
                      <a:cubicBezTo>
                        <a:pt x="249" y="533"/>
                        <a:pt x="249" y="533"/>
                        <a:pt x="249" y="533"/>
                      </a:cubicBezTo>
                      <a:cubicBezTo>
                        <a:pt x="250" y="533"/>
                        <a:pt x="250" y="533"/>
                        <a:pt x="250" y="533"/>
                      </a:cubicBezTo>
                      <a:cubicBezTo>
                        <a:pt x="251" y="533"/>
                        <a:pt x="251" y="532"/>
                        <a:pt x="251" y="532"/>
                      </a:cubicBezTo>
                      <a:lnTo>
                        <a:pt x="493" y="448"/>
                      </a:lnTo>
                      <a:cubicBezTo>
                        <a:pt x="500" y="445"/>
                        <a:pt x="506" y="440"/>
                        <a:pt x="509" y="433"/>
                      </a:cubicBezTo>
                      <a:cubicBezTo>
                        <a:pt x="509" y="432"/>
                        <a:pt x="509" y="432"/>
                        <a:pt x="510" y="431"/>
                      </a:cubicBezTo>
                      <a:cubicBezTo>
                        <a:pt x="510" y="429"/>
                        <a:pt x="511" y="427"/>
                        <a:pt x="511" y="425"/>
                      </a:cubicBezTo>
                      <a:lnTo>
                        <a:pt x="542" y="171"/>
                      </a:lnTo>
                      <a:lnTo>
                        <a:pt x="542" y="170"/>
                      </a:lnTo>
                      <a:lnTo>
                        <a:pt x="542" y="169"/>
                      </a:ln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67" name="Freeform 66">
                  <a:extLst>
                    <a:ext uri="{FF2B5EF4-FFF2-40B4-BE49-F238E27FC236}">
                      <a16:creationId xmlns:a16="http://schemas.microsoft.com/office/drawing/2014/main" id="{6C5225C9-0FE9-5444-987B-F55B47C28781}"/>
                    </a:ext>
                  </a:extLst>
                </p:cNvPr>
                <p:cNvSpPr/>
                <p:nvPr/>
              </p:nvSpPr>
              <p:spPr>
                <a:xfrm>
                  <a:off x="428400" y="2614927"/>
                  <a:ext cx="350280" cy="36720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974" h="1021">
                      <a:moveTo>
                        <a:pt x="744" y="640"/>
                      </a:moveTo>
                      <a:lnTo>
                        <a:pt x="919" y="554"/>
                      </a:lnTo>
                      <a:lnTo>
                        <a:pt x="919" y="749"/>
                      </a:lnTo>
                      <a:lnTo>
                        <a:pt x="744" y="835"/>
                      </a:lnTo>
                      <a:close/>
                      <a:moveTo>
                        <a:pt x="515" y="755"/>
                      </a:moveTo>
                      <a:lnTo>
                        <a:pt x="689" y="669"/>
                      </a:lnTo>
                      <a:lnTo>
                        <a:pt x="689" y="862"/>
                      </a:lnTo>
                      <a:lnTo>
                        <a:pt x="515" y="949"/>
                      </a:lnTo>
                      <a:close/>
                      <a:moveTo>
                        <a:pt x="285" y="669"/>
                      </a:moveTo>
                      <a:lnTo>
                        <a:pt x="460" y="755"/>
                      </a:lnTo>
                      <a:lnTo>
                        <a:pt x="460" y="949"/>
                      </a:lnTo>
                      <a:lnTo>
                        <a:pt x="285" y="862"/>
                      </a:lnTo>
                      <a:close/>
                      <a:moveTo>
                        <a:pt x="56" y="555"/>
                      </a:moveTo>
                      <a:lnTo>
                        <a:pt x="230" y="641"/>
                      </a:lnTo>
                      <a:lnTo>
                        <a:pt x="230" y="836"/>
                      </a:lnTo>
                      <a:lnTo>
                        <a:pt x="56" y="750"/>
                      </a:lnTo>
                      <a:close/>
                      <a:moveTo>
                        <a:pt x="257" y="172"/>
                      </a:moveTo>
                      <a:lnTo>
                        <a:pt x="425" y="254"/>
                      </a:lnTo>
                      <a:lnTo>
                        <a:pt x="257" y="337"/>
                      </a:lnTo>
                      <a:lnTo>
                        <a:pt x="90" y="255"/>
                      </a:lnTo>
                      <a:close/>
                      <a:moveTo>
                        <a:pt x="744" y="579"/>
                      </a:moveTo>
                      <a:lnTo>
                        <a:pt x="744" y="441"/>
                      </a:lnTo>
                      <a:lnTo>
                        <a:pt x="884" y="509"/>
                      </a:lnTo>
                      <a:close/>
                      <a:moveTo>
                        <a:pt x="230" y="580"/>
                      </a:moveTo>
                      <a:lnTo>
                        <a:pt x="55" y="493"/>
                      </a:lnTo>
                      <a:lnTo>
                        <a:pt x="55" y="299"/>
                      </a:lnTo>
                      <a:lnTo>
                        <a:pt x="230" y="385"/>
                      </a:lnTo>
                      <a:close/>
                      <a:moveTo>
                        <a:pt x="689" y="324"/>
                      </a:moveTo>
                      <a:lnTo>
                        <a:pt x="550" y="254"/>
                      </a:lnTo>
                      <a:lnTo>
                        <a:pt x="689" y="185"/>
                      </a:lnTo>
                      <a:close/>
                      <a:moveTo>
                        <a:pt x="487" y="451"/>
                      </a:moveTo>
                      <a:lnTo>
                        <a:pt x="320" y="368"/>
                      </a:lnTo>
                      <a:lnTo>
                        <a:pt x="487" y="285"/>
                      </a:lnTo>
                      <a:lnTo>
                        <a:pt x="654" y="368"/>
                      </a:lnTo>
                      <a:close/>
                      <a:moveTo>
                        <a:pt x="515" y="499"/>
                      </a:moveTo>
                      <a:lnTo>
                        <a:pt x="689" y="412"/>
                      </a:lnTo>
                      <a:lnTo>
                        <a:pt x="689" y="606"/>
                      </a:lnTo>
                      <a:lnTo>
                        <a:pt x="515" y="693"/>
                      </a:lnTo>
                      <a:close/>
                      <a:moveTo>
                        <a:pt x="285" y="413"/>
                      </a:moveTo>
                      <a:lnTo>
                        <a:pt x="459" y="499"/>
                      </a:lnTo>
                      <a:lnTo>
                        <a:pt x="459" y="693"/>
                      </a:lnTo>
                      <a:lnTo>
                        <a:pt x="285" y="606"/>
                      </a:lnTo>
                      <a:close/>
                      <a:moveTo>
                        <a:pt x="487" y="59"/>
                      </a:moveTo>
                      <a:lnTo>
                        <a:pt x="654" y="141"/>
                      </a:lnTo>
                      <a:lnTo>
                        <a:pt x="487" y="224"/>
                      </a:lnTo>
                      <a:lnTo>
                        <a:pt x="320" y="141"/>
                      </a:lnTo>
                      <a:close/>
                      <a:moveTo>
                        <a:pt x="973" y="772"/>
                      </a:moveTo>
                      <a:cubicBezTo>
                        <a:pt x="974" y="770"/>
                        <a:pt x="974" y="768"/>
                        <a:pt x="974" y="765"/>
                      </a:cubicBezTo>
                      <a:lnTo>
                        <a:pt x="974" y="509"/>
                      </a:lnTo>
                      <a:lnTo>
                        <a:pt x="974" y="508"/>
                      </a:lnTo>
                      <a:lnTo>
                        <a:pt x="974" y="507"/>
                      </a:lnTo>
                      <a:lnTo>
                        <a:pt x="974" y="506"/>
                      </a:lnTo>
                      <a:lnTo>
                        <a:pt x="973" y="505"/>
                      </a:lnTo>
                      <a:cubicBezTo>
                        <a:pt x="973" y="504"/>
                        <a:pt x="973" y="504"/>
                        <a:pt x="973" y="503"/>
                      </a:cubicBezTo>
                      <a:cubicBezTo>
                        <a:pt x="973" y="502"/>
                        <a:pt x="973" y="502"/>
                        <a:pt x="973" y="502"/>
                      </a:cubicBezTo>
                      <a:cubicBezTo>
                        <a:pt x="973" y="502"/>
                        <a:pt x="973" y="501"/>
                        <a:pt x="972" y="501"/>
                      </a:cubicBezTo>
                      <a:lnTo>
                        <a:pt x="972" y="500"/>
                      </a:lnTo>
                      <a:lnTo>
                        <a:pt x="972" y="499"/>
                      </a:lnTo>
                      <a:lnTo>
                        <a:pt x="971" y="498"/>
                      </a:lnTo>
                      <a:lnTo>
                        <a:pt x="971" y="497"/>
                      </a:lnTo>
                      <a:cubicBezTo>
                        <a:pt x="971" y="497"/>
                        <a:pt x="971" y="496"/>
                        <a:pt x="970" y="496"/>
                      </a:cubicBezTo>
                      <a:lnTo>
                        <a:pt x="970" y="495"/>
                      </a:lnTo>
                      <a:lnTo>
                        <a:pt x="969" y="495"/>
                      </a:lnTo>
                      <a:cubicBezTo>
                        <a:pt x="969" y="494"/>
                        <a:pt x="969" y="494"/>
                        <a:pt x="969" y="494"/>
                      </a:cubicBezTo>
                      <a:cubicBezTo>
                        <a:pt x="969" y="493"/>
                        <a:pt x="969" y="493"/>
                        <a:pt x="968" y="493"/>
                      </a:cubicBezTo>
                      <a:lnTo>
                        <a:pt x="968" y="492"/>
                      </a:lnTo>
                      <a:lnTo>
                        <a:pt x="967" y="492"/>
                      </a:lnTo>
                      <a:cubicBezTo>
                        <a:pt x="967" y="491"/>
                        <a:pt x="967" y="491"/>
                        <a:pt x="967" y="491"/>
                      </a:cubicBezTo>
                      <a:cubicBezTo>
                        <a:pt x="966" y="491"/>
                        <a:pt x="966" y="490"/>
                        <a:pt x="966" y="490"/>
                      </a:cubicBezTo>
                      <a:cubicBezTo>
                        <a:pt x="965" y="489"/>
                        <a:pt x="965" y="489"/>
                        <a:pt x="965" y="489"/>
                      </a:cubicBezTo>
                      <a:cubicBezTo>
                        <a:pt x="964" y="489"/>
                        <a:pt x="964" y="489"/>
                        <a:pt x="964" y="488"/>
                      </a:cubicBezTo>
                      <a:cubicBezTo>
                        <a:pt x="963" y="488"/>
                        <a:pt x="963" y="487"/>
                        <a:pt x="962" y="487"/>
                      </a:cubicBezTo>
                      <a:cubicBezTo>
                        <a:pt x="962" y="487"/>
                        <a:pt x="961" y="487"/>
                        <a:pt x="961" y="486"/>
                      </a:cubicBezTo>
                      <a:lnTo>
                        <a:pt x="960" y="486"/>
                      </a:lnTo>
                      <a:lnTo>
                        <a:pt x="960" y="485"/>
                      </a:lnTo>
                      <a:cubicBezTo>
                        <a:pt x="959" y="485"/>
                        <a:pt x="959" y="485"/>
                        <a:pt x="959" y="485"/>
                      </a:cubicBezTo>
                      <a:lnTo>
                        <a:pt x="958" y="485"/>
                      </a:lnTo>
                      <a:lnTo>
                        <a:pt x="744" y="379"/>
                      </a:lnTo>
                      <a:lnTo>
                        <a:pt x="744" y="141"/>
                      </a:lnTo>
                      <a:lnTo>
                        <a:pt x="744" y="140"/>
                      </a:lnTo>
                      <a:cubicBezTo>
                        <a:pt x="744" y="139"/>
                        <a:pt x="744" y="139"/>
                        <a:pt x="744" y="139"/>
                      </a:cubicBezTo>
                      <a:cubicBezTo>
                        <a:pt x="744" y="138"/>
                        <a:pt x="744" y="138"/>
                        <a:pt x="744" y="138"/>
                      </a:cubicBezTo>
                      <a:cubicBezTo>
                        <a:pt x="744" y="137"/>
                        <a:pt x="744" y="137"/>
                        <a:pt x="744" y="137"/>
                      </a:cubicBezTo>
                      <a:lnTo>
                        <a:pt x="744" y="136"/>
                      </a:lnTo>
                      <a:lnTo>
                        <a:pt x="744" y="135"/>
                      </a:lnTo>
                      <a:lnTo>
                        <a:pt x="743" y="134"/>
                      </a:lnTo>
                      <a:lnTo>
                        <a:pt x="743" y="133"/>
                      </a:lnTo>
                      <a:lnTo>
                        <a:pt x="743" y="132"/>
                      </a:lnTo>
                      <a:cubicBezTo>
                        <a:pt x="742" y="131"/>
                        <a:pt x="742" y="131"/>
                        <a:pt x="742" y="131"/>
                      </a:cubicBezTo>
                      <a:lnTo>
                        <a:pt x="742" y="130"/>
                      </a:lnTo>
                      <a:lnTo>
                        <a:pt x="742" y="129"/>
                      </a:lnTo>
                      <a:cubicBezTo>
                        <a:pt x="741" y="129"/>
                        <a:pt x="741" y="129"/>
                        <a:pt x="741" y="129"/>
                      </a:cubicBezTo>
                      <a:lnTo>
                        <a:pt x="741" y="128"/>
                      </a:lnTo>
                      <a:lnTo>
                        <a:pt x="741" y="127"/>
                      </a:lnTo>
                      <a:lnTo>
                        <a:pt x="740" y="127"/>
                      </a:lnTo>
                      <a:cubicBezTo>
                        <a:pt x="740" y="126"/>
                        <a:pt x="740" y="126"/>
                        <a:pt x="740" y="126"/>
                      </a:cubicBezTo>
                      <a:cubicBezTo>
                        <a:pt x="740" y="126"/>
                        <a:pt x="740" y="125"/>
                        <a:pt x="739" y="125"/>
                      </a:cubicBezTo>
                      <a:lnTo>
                        <a:pt x="739" y="124"/>
                      </a:lnTo>
                      <a:lnTo>
                        <a:pt x="738" y="124"/>
                      </a:lnTo>
                      <a:lnTo>
                        <a:pt x="738" y="123"/>
                      </a:lnTo>
                      <a:cubicBezTo>
                        <a:pt x="738" y="123"/>
                        <a:pt x="737" y="123"/>
                        <a:pt x="737" y="122"/>
                      </a:cubicBezTo>
                      <a:lnTo>
                        <a:pt x="736" y="122"/>
                      </a:lnTo>
                      <a:lnTo>
                        <a:pt x="736" y="121"/>
                      </a:lnTo>
                      <a:cubicBezTo>
                        <a:pt x="736" y="121"/>
                        <a:pt x="735" y="121"/>
                        <a:pt x="735" y="120"/>
                      </a:cubicBezTo>
                      <a:cubicBezTo>
                        <a:pt x="734" y="120"/>
                        <a:pt x="734" y="120"/>
                        <a:pt x="734" y="119"/>
                      </a:cubicBezTo>
                      <a:lnTo>
                        <a:pt x="733" y="119"/>
                      </a:lnTo>
                      <a:cubicBezTo>
                        <a:pt x="733" y="119"/>
                        <a:pt x="733" y="118"/>
                        <a:pt x="732" y="118"/>
                      </a:cubicBezTo>
                      <a:cubicBezTo>
                        <a:pt x="731" y="118"/>
                        <a:pt x="731" y="117"/>
                        <a:pt x="731" y="117"/>
                      </a:cubicBezTo>
                      <a:lnTo>
                        <a:pt x="730" y="117"/>
                      </a:lnTo>
                      <a:lnTo>
                        <a:pt x="729" y="116"/>
                      </a:lnTo>
                      <a:lnTo>
                        <a:pt x="502" y="4"/>
                      </a:lnTo>
                      <a:cubicBezTo>
                        <a:pt x="494" y="-1"/>
                        <a:pt x="484" y="-1"/>
                        <a:pt x="475" y="3"/>
                      </a:cubicBezTo>
                      <a:lnTo>
                        <a:pt x="247" y="116"/>
                      </a:lnTo>
                      <a:cubicBezTo>
                        <a:pt x="246" y="116"/>
                        <a:pt x="246" y="116"/>
                        <a:pt x="246" y="116"/>
                      </a:cubicBezTo>
                      <a:lnTo>
                        <a:pt x="16" y="230"/>
                      </a:lnTo>
                      <a:cubicBezTo>
                        <a:pt x="15" y="230"/>
                        <a:pt x="15" y="230"/>
                        <a:pt x="15" y="230"/>
                      </a:cubicBezTo>
                      <a:lnTo>
                        <a:pt x="14" y="230"/>
                      </a:lnTo>
                      <a:cubicBezTo>
                        <a:pt x="14" y="231"/>
                        <a:pt x="14" y="231"/>
                        <a:pt x="14" y="231"/>
                      </a:cubicBezTo>
                      <a:cubicBezTo>
                        <a:pt x="13" y="231"/>
                        <a:pt x="13" y="231"/>
                        <a:pt x="13" y="232"/>
                      </a:cubicBezTo>
                      <a:cubicBezTo>
                        <a:pt x="12" y="232"/>
                        <a:pt x="12" y="232"/>
                        <a:pt x="12" y="232"/>
                      </a:cubicBezTo>
                      <a:cubicBezTo>
                        <a:pt x="11" y="233"/>
                        <a:pt x="11" y="233"/>
                        <a:pt x="10" y="233"/>
                      </a:cubicBezTo>
                      <a:cubicBezTo>
                        <a:pt x="10" y="234"/>
                        <a:pt x="10" y="234"/>
                        <a:pt x="10" y="234"/>
                      </a:cubicBezTo>
                      <a:cubicBezTo>
                        <a:pt x="9" y="234"/>
                        <a:pt x="9" y="235"/>
                        <a:pt x="8" y="235"/>
                      </a:cubicBezTo>
                      <a:lnTo>
                        <a:pt x="8" y="236"/>
                      </a:lnTo>
                      <a:cubicBezTo>
                        <a:pt x="7" y="236"/>
                        <a:pt x="7" y="237"/>
                        <a:pt x="7" y="237"/>
                      </a:cubicBezTo>
                      <a:lnTo>
                        <a:pt x="6" y="237"/>
                      </a:lnTo>
                      <a:lnTo>
                        <a:pt x="6" y="238"/>
                      </a:lnTo>
                      <a:lnTo>
                        <a:pt x="5" y="239"/>
                      </a:lnTo>
                      <a:lnTo>
                        <a:pt x="5" y="240"/>
                      </a:lnTo>
                      <a:lnTo>
                        <a:pt x="4" y="240"/>
                      </a:lnTo>
                      <a:lnTo>
                        <a:pt x="4" y="241"/>
                      </a:lnTo>
                      <a:lnTo>
                        <a:pt x="3" y="242"/>
                      </a:lnTo>
                      <a:lnTo>
                        <a:pt x="3" y="243"/>
                      </a:lnTo>
                      <a:lnTo>
                        <a:pt x="3" y="244"/>
                      </a:lnTo>
                      <a:cubicBezTo>
                        <a:pt x="2" y="244"/>
                        <a:pt x="2" y="244"/>
                        <a:pt x="2" y="245"/>
                      </a:cubicBezTo>
                      <a:lnTo>
                        <a:pt x="2" y="246"/>
                      </a:lnTo>
                      <a:cubicBezTo>
                        <a:pt x="1" y="246"/>
                        <a:pt x="1" y="247"/>
                        <a:pt x="1" y="247"/>
                      </a:cubicBezTo>
                      <a:lnTo>
                        <a:pt x="1" y="248"/>
                      </a:lnTo>
                      <a:lnTo>
                        <a:pt x="1" y="249"/>
                      </a:lnTo>
                      <a:lnTo>
                        <a:pt x="1" y="250"/>
                      </a:lnTo>
                      <a:lnTo>
                        <a:pt x="1" y="251"/>
                      </a:lnTo>
                      <a:lnTo>
                        <a:pt x="0" y="251"/>
                      </a:lnTo>
                      <a:cubicBezTo>
                        <a:pt x="0" y="252"/>
                        <a:pt x="0" y="252"/>
                        <a:pt x="0" y="252"/>
                      </a:cubicBezTo>
                      <a:cubicBezTo>
                        <a:pt x="0" y="253"/>
                        <a:pt x="0" y="253"/>
                        <a:pt x="0" y="253"/>
                      </a:cubicBezTo>
                      <a:cubicBezTo>
                        <a:pt x="0" y="254"/>
                        <a:pt x="0" y="254"/>
                        <a:pt x="0" y="254"/>
                      </a:cubicBezTo>
                      <a:lnTo>
                        <a:pt x="0" y="255"/>
                      </a:lnTo>
                      <a:lnTo>
                        <a:pt x="0" y="511"/>
                      </a:lnTo>
                      <a:lnTo>
                        <a:pt x="0" y="512"/>
                      </a:lnTo>
                      <a:lnTo>
                        <a:pt x="0" y="767"/>
                      </a:lnTo>
                      <a:cubicBezTo>
                        <a:pt x="0" y="768"/>
                        <a:pt x="0" y="768"/>
                        <a:pt x="0" y="769"/>
                      </a:cubicBezTo>
                      <a:lnTo>
                        <a:pt x="1" y="770"/>
                      </a:lnTo>
                      <a:lnTo>
                        <a:pt x="1" y="771"/>
                      </a:lnTo>
                      <a:cubicBezTo>
                        <a:pt x="1" y="772"/>
                        <a:pt x="1" y="772"/>
                        <a:pt x="1" y="773"/>
                      </a:cubicBezTo>
                      <a:lnTo>
                        <a:pt x="1" y="774"/>
                      </a:lnTo>
                      <a:lnTo>
                        <a:pt x="2" y="775"/>
                      </a:lnTo>
                      <a:cubicBezTo>
                        <a:pt x="2" y="776"/>
                        <a:pt x="2" y="776"/>
                        <a:pt x="2" y="776"/>
                      </a:cubicBezTo>
                      <a:cubicBezTo>
                        <a:pt x="2" y="777"/>
                        <a:pt x="2" y="777"/>
                        <a:pt x="3" y="778"/>
                      </a:cubicBezTo>
                      <a:lnTo>
                        <a:pt x="3" y="779"/>
                      </a:lnTo>
                      <a:lnTo>
                        <a:pt x="4" y="780"/>
                      </a:lnTo>
                      <a:cubicBezTo>
                        <a:pt x="4" y="780"/>
                        <a:pt x="4" y="781"/>
                        <a:pt x="5" y="781"/>
                      </a:cubicBezTo>
                      <a:cubicBezTo>
                        <a:pt x="5" y="782"/>
                        <a:pt x="5" y="782"/>
                        <a:pt x="5" y="782"/>
                      </a:cubicBezTo>
                      <a:cubicBezTo>
                        <a:pt x="5" y="783"/>
                        <a:pt x="6" y="783"/>
                        <a:pt x="6" y="783"/>
                      </a:cubicBezTo>
                      <a:cubicBezTo>
                        <a:pt x="6" y="784"/>
                        <a:pt x="7" y="784"/>
                        <a:pt x="7" y="784"/>
                      </a:cubicBezTo>
                      <a:cubicBezTo>
                        <a:pt x="7" y="785"/>
                        <a:pt x="8" y="785"/>
                        <a:pt x="8" y="786"/>
                      </a:cubicBezTo>
                      <a:lnTo>
                        <a:pt x="9" y="786"/>
                      </a:lnTo>
                      <a:cubicBezTo>
                        <a:pt x="9" y="787"/>
                        <a:pt x="9" y="787"/>
                        <a:pt x="10" y="787"/>
                      </a:cubicBezTo>
                      <a:cubicBezTo>
                        <a:pt x="10" y="788"/>
                        <a:pt x="10" y="788"/>
                        <a:pt x="11" y="788"/>
                      </a:cubicBezTo>
                      <a:cubicBezTo>
                        <a:pt x="11" y="788"/>
                        <a:pt x="11" y="789"/>
                        <a:pt x="12" y="789"/>
                      </a:cubicBezTo>
                      <a:cubicBezTo>
                        <a:pt x="12" y="789"/>
                        <a:pt x="12" y="790"/>
                        <a:pt x="13" y="790"/>
                      </a:cubicBezTo>
                      <a:lnTo>
                        <a:pt x="14" y="790"/>
                      </a:lnTo>
                      <a:cubicBezTo>
                        <a:pt x="14" y="791"/>
                        <a:pt x="15" y="791"/>
                        <a:pt x="15" y="791"/>
                      </a:cubicBezTo>
                      <a:lnTo>
                        <a:pt x="16" y="791"/>
                      </a:lnTo>
                      <a:lnTo>
                        <a:pt x="245" y="905"/>
                      </a:lnTo>
                      <a:lnTo>
                        <a:pt x="246" y="905"/>
                      </a:lnTo>
                      <a:cubicBezTo>
                        <a:pt x="246" y="905"/>
                        <a:pt x="247" y="906"/>
                        <a:pt x="248" y="906"/>
                      </a:cubicBezTo>
                      <a:lnTo>
                        <a:pt x="249" y="906"/>
                      </a:lnTo>
                      <a:lnTo>
                        <a:pt x="250" y="906"/>
                      </a:lnTo>
                      <a:lnTo>
                        <a:pt x="475" y="1018"/>
                      </a:lnTo>
                      <a:cubicBezTo>
                        <a:pt x="476" y="1018"/>
                        <a:pt x="476" y="1018"/>
                        <a:pt x="476" y="1018"/>
                      </a:cubicBezTo>
                      <a:cubicBezTo>
                        <a:pt x="477" y="1018"/>
                        <a:pt x="477" y="1018"/>
                        <a:pt x="477" y="1019"/>
                      </a:cubicBezTo>
                      <a:lnTo>
                        <a:pt x="478" y="1019"/>
                      </a:lnTo>
                      <a:cubicBezTo>
                        <a:pt x="479" y="1019"/>
                        <a:pt x="479" y="1019"/>
                        <a:pt x="479" y="1019"/>
                      </a:cubicBezTo>
                      <a:cubicBezTo>
                        <a:pt x="480" y="1020"/>
                        <a:pt x="480" y="1020"/>
                        <a:pt x="481" y="1020"/>
                      </a:cubicBezTo>
                      <a:cubicBezTo>
                        <a:pt x="482" y="1020"/>
                        <a:pt x="482" y="1020"/>
                        <a:pt x="482" y="1020"/>
                      </a:cubicBezTo>
                      <a:cubicBezTo>
                        <a:pt x="483" y="1020"/>
                        <a:pt x="483" y="1020"/>
                        <a:pt x="484" y="1020"/>
                      </a:cubicBezTo>
                      <a:cubicBezTo>
                        <a:pt x="484" y="1021"/>
                        <a:pt x="484" y="1021"/>
                        <a:pt x="485" y="1021"/>
                      </a:cubicBezTo>
                      <a:cubicBezTo>
                        <a:pt x="485" y="1021"/>
                        <a:pt x="486" y="1021"/>
                        <a:pt x="487" y="1021"/>
                      </a:cubicBezTo>
                      <a:cubicBezTo>
                        <a:pt x="488" y="1021"/>
                        <a:pt x="489" y="1021"/>
                        <a:pt x="490" y="1021"/>
                      </a:cubicBezTo>
                      <a:lnTo>
                        <a:pt x="490" y="1020"/>
                      </a:lnTo>
                      <a:lnTo>
                        <a:pt x="491" y="1020"/>
                      </a:lnTo>
                      <a:lnTo>
                        <a:pt x="492" y="1020"/>
                      </a:lnTo>
                      <a:cubicBezTo>
                        <a:pt x="493" y="1020"/>
                        <a:pt x="493" y="1020"/>
                        <a:pt x="493" y="1020"/>
                      </a:cubicBezTo>
                      <a:lnTo>
                        <a:pt x="494" y="1020"/>
                      </a:lnTo>
                      <a:cubicBezTo>
                        <a:pt x="494" y="1020"/>
                        <a:pt x="495" y="1020"/>
                        <a:pt x="495" y="1019"/>
                      </a:cubicBezTo>
                      <a:lnTo>
                        <a:pt x="496" y="1019"/>
                      </a:lnTo>
                      <a:cubicBezTo>
                        <a:pt x="497" y="1019"/>
                        <a:pt x="497" y="1019"/>
                        <a:pt x="497" y="1019"/>
                      </a:cubicBezTo>
                      <a:cubicBezTo>
                        <a:pt x="498" y="1018"/>
                        <a:pt x="498" y="1018"/>
                        <a:pt x="498" y="1018"/>
                      </a:cubicBezTo>
                      <a:lnTo>
                        <a:pt x="499" y="1018"/>
                      </a:lnTo>
                      <a:lnTo>
                        <a:pt x="729" y="904"/>
                      </a:lnTo>
                      <a:cubicBezTo>
                        <a:pt x="730" y="904"/>
                        <a:pt x="732" y="903"/>
                        <a:pt x="733" y="902"/>
                      </a:cubicBezTo>
                      <a:lnTo>
                        <a:pt x="958" y="791"/>
                      </a:lnTo>
                      <a:cubicBezTo>
                        <a:pt x="966" y="787"/>
                        <a:pt x="970" y="781"/>
                        <a:pt x="973" y="774"/>
                      </a:cubicBezTo>
                      <a:cubicBezTo>
                        <a:pt x="973" y="773"/>
                        <a:pt x="973" y="773"/>
                        <a:pt x="973" y="772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BF2591F-3D60-DB44-A4BF-C25D6CCBDF31}"/>
                </a:ext>
              </a:extLst>
            </p:cNvPr>
            <p:cNvGrpSpPr/>
            <p:nvPr/>
          </p:nvGrpSpPr>
          <p:grpSpPr>
            <a:xfrm>
              <a:off x="12862583" y="3791887"/>
              <a:ext cx="1815770" cy="1815534"/>
              <a:chOff x="11041081" y="3791887"/>
              <a:chExt cx="1815770" cy="1815534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85E8854-14E8-B849-B140-BCD3C34D9CB2}"/>
                  </a:ext>
                </a:extLst>
              </p:cNvPr>
              <p:cNvSpPr/>
              <p:nvPr/>
            </p:nvSpPr>
            <p:spPr>
              <a:xfrm>
                <a:off x="11041081" y="3791887"/>
                <a:ext cx="1815770" cy="1815534"/>
              </a:xfrm>
              <a:prstGeom prst="ellipse">
                <a:avLst/>
              </a:prstGeom>
              <a:solidFill>
                <a:schemeClr val="accent1">
                  <a:alpha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43751" tIns="121874" rIns="243751" bIns="121874" rtlCol="0" anchor="ctr"/>
              <a:lstStyle/>
              <a:p>
                <a:pPr algn="ctr"/>
                <a:endParaRPr lang="en-US" sz="3599" dirty="0">
                  <a:solidFill>
                    <a:schemeClr val="accent1"/>
                  </a:solidFill>
                  <a:latin typeface="Montserrat Medium" pitchFamily="2" charset="77"/>
                </a:endParaRPr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522D5C17-5A4E-0F40-AF3E-AFC5D1A93D67}"/>
                  </a:ext>
                </a:extLst>
              </p:cNvPr>
              <p:cNvGrpSpPr/>
              <p:nvPr/>
            </p:nvGrpSpPr>
            <p:grpSpPr>
              <a:xfrm>
                <a:off x="11561027" y="4319509"/>
                <a:ext cx="775878" cy="744018"/>
                <a:chOff x="1157760" y="1140368"/>
                <a:chExt cx="447120" cy="428760"/>
              </a:xfrm>
              <a:solidFill>
                <a:schemeClr val="bg2"/>
              </a:solidFill>
            </p:grpSpPr>
            <p:sp>
              <p:nvSpPr>
                <p:cNvPr id="60" name="Freeform 59">
                  <a:extLst>
                    <a:ext uri="{FF2B5EF4-FFF2-40B4-BE49-F238E27FC236}">
                      <a16:creationId xmlns:a16="http://schemas.microsoft.com/office/drawing/2014/main" id="{4D5C0978-0322-8243-8916-97F01245F1EE}"/>
                    </a:ext>
                  </a:extLst>
                </p:cNvPr>
                <p:cNvSpPr/>
                <p:nvPr/>
              </p:nvSpPr>
              <p:spPr>
                <a:xfrm>
                  <a:off x="1157760" y="1140368"/>
                  <a:ext cx="447120" cy="42876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243" h="1192">
                      <a:moveTo>
                        <a:pt x="1180" y="957"/>
                      </a:moveTo>
                      <a:lnTo>
                        <a:pt x="592" y="957"/>
                      </a:lnTo>
                      <a:lnTo>
                        <a:pt x="798" y="345"/>
                      </a:lnTo>
                      <a:lnTo>
                        <a:pt x="1188" y="345"/>
                      </a:lnTo>
                      <a:lnTo>
                        <a:pt x="1188" y="949"/>
                      </a:lnTo>
                      <a:cubicBezTo>
                        <a:pt x="1188" y="953"/>
                        <a:pt x="1184" y="957"/>
                        <a:pt x="1180" y="957"/>
                      </a:cubicBezTo>
                      <a:close/>
                      <a:moveTo>
                        <a:pt x="429" y="1115"/>
                      </a:moveTo>
                      <a:lnTo>
                        <a:pt x="413" y="1033"/>
                      </a:lnTo>
                      <a:lnTo>
                        <a:pt x="699" y="190"/>
                      </a:lnTo>
                      <a:lnTo>
                        <a:pt x="782" y="218"/>
                      </a:lnTo>
                      <a:lnTo>
                        <a:pt x="498" y="1061"/>
                      </a:lnTo>
                      <a:close/>
                      <a:moveTo>
                        <a:pt x="63" y="957"/>
                      </a:moveTo>
                      <a:cubicBezTo>
                        <a:pt x="59" y="957"/>
                        <a:pt x="55" y="953"/>
                        <a:pt x="55" y="949"/>
                      </a:cubicBezTo>
                      <a:lnTo>
                        <a:pt x="55" y="345"/>
                      </a:lnTo>
                      <a:lnTo>
                        <a:pt x="588" y="345"/>
                      </a:lnTo>
                      <a:lnTo>
                        <a:pt x="381" y="957"/>
                      </a:lnTo>
                      <a:close/>
                      <a:moveTo>
                        <a:pt x="63" y="235"/>
                      </a:moveTo>
                      <a:lnTo>
                        <a:pt x="625" y="235"/>
                      </a:lnTo>
                      <a:lnTo>
                        <a:pt x="600" y="309"/>
                      </a:lnTo>
                      <a:lnTo>
                        <a:pt x="55" y="309"/>
                      </a:lnTo>
                      <a:lnTo>
                        <a:pt x="55" y="243"/>
                      </a:lnTo>
                      <a:cubicBezTo>
                        <a:pt x="55" y="239"/>
                        <a:pt x="59" y="235"/>
                        <a:pt x="63" y="235"/>
                      </a:cubicBezTo>
                      <a:close/>
                      <a:moveTo>
                        <a:pt x="742" y="63"/>
                      </a:moveTo>
                      <a:lnTo>
                        <a:pt x="824" y="93"/>
                      </a:lnTo>
                      <a:lnTo>
                        <a:pt x="800" y="165"/>
                      </a:lnTo>
                      <a:lnTo>
                        <a:pt x="717" y="137"/>
                      </a:lnTo>
                      <a:close/>
                      <a:moveTo>
                        <a:pt x="1188" y="243"/>
                      </a:moveTo>
                      <a:lnTo>
                        <a:pt x="1188" y="309"/>
                      </a:lnTo>
                      <a:lnTo>
                        <a:pt x="810" y="309"/>
                      </a:lnTo>
                      <a:lnTo>
                        <a:pt x="834" y="235"/>
                      </a:lnTo>
                      <a:lnTo>
                        <a:pt x="1180" y="235"/>
                      </a:lnTo>
                      <a:cubicBezTo>
                        <a:pt x="1184" y="235"/>
                        <a:pt x="1188" y="239"/>
                        <a:pt x="1188" y="243"/>
                      </a:cubicBezTo>
                      <a:close/>
                      <a:moveTo>
                        <a:pt x="1180" y="180"/>
                      </a:moveTo>
                      <a:lnTo>
                        <a:pt x="853" y="180"/>
                      </a:lnTo>
                      <a:lnTo>
                        <a:pt x="885" y="85"/>
                      </a:lnTo>
                      <a:cubicBezTo>
                        <a:pt x="890" y="71"/>
                        <a:pt x="882" y="56"/>
                        <a:pt x="868" y="50"/>
                      </a:cubicBezTo>
                      <a:lnTo>
                        <a:pt x="735" y="1"/>
                      </a:lnTo>
                      <a:cubicBezTo>
                        <a:pt x="728" y="-1"/>
                        <a:pt x="720" y="-1"/>
                        <a:pt x="713" y="2"/>
                      </a:cubicBezTo>
                      <a:cubicBezTo>
                        <a:pt x="707" y="6"/>
                        <a:pt x="701" y="11"/>
                        <a:pt x="699" y="18"/>
                      </a:cubicBezTo>
                      <a:lnTo>
                        <a:pt x="657" y="143"/>
                      </a:lnTo>
                      <a:cubicBezTo>
                        <a:pt x="656" y="144"/>
                        <a:pt x="656" y="145"/>
                        <a:pt x="656" y="146"/>
                      </a:cubicBezTo>
                      <a:cubicBezTo>
                        <a:pt x="655" y="147"/>
                        <a:pt x="655" y="147"/>
                        <a:pt x="655" y="148"/>
                      </a:cubicBezTo>
                      <a:lnTo>
                        <a:pt x="644" y="180"/>
                      </a:lnTo>
                      <a:lnTo>
                        <a:pt x="643" y="180"/>
                      </a:lnTo>
                      <a:lnTo>
                        <a:pt x="63" y="180"/>
                      </a:lnTo>
                      <a:cubicBezTo>
                        <a:pt x="28" y="180"/>
                        <a:pt x="0" y="208"/>
                        <a:pt x="0" y="243"/>
                      </a:cubicBezTo>
                      <a:lnTo>
                        <a:pt x="0" y="949"/>
                      </a:lnTo>
                      <a:cubicBezTo>
                        <a:pt x="0" y="984"/>
                        <a:pt x="28" y="1012"/>
                        <a:pt x="63" y="1012"/>
                      </a:cubicBezTo>
                      <a:lnTo>
                        <a:pt x="362" y="1012"/>
                      </a:lnTo>
                      <a:lnTo>
                        <a:pt x="358" y="1022"/>
                      </a:lnTo>
                      <a:cubicBezTo>
                        <a:pt x="357" y="1027"/>
                        <a:pt x="356" y="1032"/>
                        <a:pt x="357" y="1036"/>
                      </a:cubicBezTo>
                      <a:lnTo>
                        <a:pt x="384" y="1170"/>
                      </a:lnTo>
                      <a:cubicBezTo>
                        <a:pt x="386" y="1179"/>
                        <a:pt x="392" y="1187"/>
                        <a:pt x="401" y="1190"/>
                      </a:cubicBezTo>
                      <a:cubicBezTo>
                        <a:pt x="404" y="1192"/>
                        <a:pt x="408" y="1192"/>
                        <a:pt x="411" y="1192"/>
                      </a:cubicBezTo>
                      <a:cubicBezTo>
                        <a:pt x="417" y="1192"/>
                        <a:pt x="423" y="1190"/>
                        <a:pt x="428" y="1186"/>
                      </a:cubicBezTo>
                      <a:lnTo>
                        <a:pt x="539" y="1099"/>
                      </a:lnTo>
                      <a:cubicBezTo>
                        <a:pt x="543" y="1096"/>
                        <a:pt x="546" y="1091"/>
                        <a:pt x="548" y="1086"/>
                      </a:cubicBezTo>
                      <a:lnTo>
                        <a:pt x="573" y="1012"/>
                      </a:lnTo>
                      <a:lnTo>
                        <a:pt x="1180" y="1012"/>
                      </a:lnTo>
                      <a:cubicBezTo>
                        <a:pt x="1215" y="1012"/>
                        <a:pt x="1243" y="984"/>
                        <a:pt x="1243" y="949"/>
                      </a:cubicBezTo>
                      <a:lnTo>
                        <a:pt x="1243" y="243"/>
                      </a:lnTo>
                      <a:cubicBezTo>
                        <a:pt x="1243" y="208"/>
                        <a:pt x="1215" y="180"/>
                        <a:pt x="1180" y="180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61" name="Freeform 60">
                  <a:extLst>
                    <a:ext uri="{FF2B5EF4-FFF2-40B4-BE49-F238E27FC236}">
                      <a16:creationId xmlns:a16="http://schemas.microsoft.com/office/drawing/2014/main" id="{A44E0DBD-336B-C54A-9C8A-FBD63E147366}"/>
                    </a:ext>
                  </a:extLst>
                </p:cNvPr>
                <p:cNvSpPr/>
                <p:nvPr/>
              </p:nvSpPr>
              <p:spPr>
                <a:xfrm>
                  <a:off x="1196640" y="1232168"/>
                  <a:ext cx="14040" cy="1404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0" h="40">
                      <a:moveTo>
                        <a:pt x="20" y="40"/>
                      </a:moveTo>
                      <a:cubicBezTo>
                        <a:pt x="31" y="40"/>
                        <a:pt x="40" y="31"/>
                        <a:pt x="40" y="20"/>
                      </a:cubicBezTo>
                      <a:cubicBezTo>
                        <a:pt x="40" y="9"/>
                        <a:pt x="31" y="0"/>
                        <a:pt x="20" y="0"/>
                      </a:cubicBezTo>
                      <a:cubicBezTo>
                        <a:pt x="9" y="0"/>
                        <a:pt x="0" y="9"/>
                        <a:pt x="0" y="20"/>
                      </a:cubicBezTo>
                      <a:cubicBezTo>
                        <a:pt x="0" y="31"/>
                        <a:pt x="9" y="40"/>
                        <a:pt x="20" y="40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62" name="Freeform 61">
                  <a:extLst>
                    <a:ext uri="{FF2B5EF4-FFF2-40B4-BE49-F238E27FC236}">
                      <a16:creationId xmlns:a16="http://schemas.microsoft.com/office/drawing/2014/main" id="{AB972982-6039-E046-B5A3-8EB939E4B29F}"/>
                    </a:ext>
                  </a:extLst>
                </p:cNvPr>
                <p:cNvSpPr/>
                <p:nvPr/>
              </p:nvSpPr>
              <p:spPr>
                <a:xfrm>
                  <a:off x="1218240" y="1232168"/>
                  <a:ext cx="14040" cy="1404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0" h="40">
                      <a:moveTo>
                        <a:pt x="20" y="40"/>
                      </a:moveTo>
                      <a:cubicBezTo>
                        <a:pt x="31" y="40"/>
                        <a:pt x="40" y="31"/>
                        <a:pt x="40" y="20"/>
                      </a:cubicBezTo>
                      <a:cubicBezTo>
                        <a:pt x="40" y="9"/>
                        <a:pt x="31" y="0"/>
                        <a:pt x="20" y="0"/>
                      </a:cubicBezTo>
                      <a:cubicBezTo>
                        <a:pt x="9" y="0"/>
                        <a:pt x="0" y="9"/>
                        <a:pt x="0" y="20"/>
                      </a:cubicBezTo>
                      <a:cubicBezTo>
                        <a:pt x="0" y="31"/>
                        <a:pt x="9" y="40"/>
                        <a:pt x="20" y="40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63" name="Freeform 62">
                  <a:extLst>
                    <a:ext uri="{FF2B5EF4-FFF2-40B4-BE49-F238E27FC236}">
                      <a16:creationId xmlns:a16="http://schemas.microsoft.com/office/drawing/2014/main" id="{CC23A039-CD2D-2E48-9CCD-74519366C744}"/>
                    </a:ext>
                  </a:extLst>
                </p:cNvPr>
                <p:cNvSpPr/>
                <p:nvPr/>
              </p:nvSpPr>
              <p:spPr>
                <a:xfrm>
                  <a:off x="1239840" y="1232168"/>
                  <a:ext cx="14040" cy="1404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0" h="40">
                      <a:moveTo>
                        <a:pt x="20" y="40"/>
                      </a:moveTo>
                      <a:cubicBezTo>
                        <a:pt x="31" y="40"/>
                        <a:pt x="40" y="31"/>
                        <a:pt x="40" y="20"/>
                      </a:cubicBezTo>
                      <a:cubicBezTo>
                        <a:pt x="40" y="9"/>
                        <a:pt x="31" y="0"/>
                        <a:pt x="20" y="0"/>
                      </a:cubicBezTo>
                      <a:cubicBezTo>
                        <a:pt x="9" y="0"/>
                        <a:pt x="0" y="9"/>
                        <a:pt x="0" y="20"/>
                      </a:cubicBezTo>
                      <a:cubicBezTo>
                        <a:pt x="0" y="31"/>
                        <a:pt x="9" y="40"/>
                        <a:pt x="20" y="40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</p:grp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7C0BB552-F73D-9944-A652-5AC516833BEE}"/>
                </a:ext>
              </a:extLst>
            </p:cNvPr>
            <p:cNvSpPr/>
            <p:nvPr/>
          </p:nvSpPr>
          <p:spPr>
            <a:xfrm>
              <a:off x="20653744" y="3791887"/>
              <a:ext cx="1815770" cy="1815534"/>
            </a:xfrm>
            <a:prstGeom prst="ellipse">
              <a:avLst/>
            </a:prstGeom>
            <a:solidFill>
              <a:schemeClr val="accent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43751" tIns="121874" rIns="243751" bIns="121874" rtlCol="0" anchor="ctr"/>
            <a:lstStyle/>
            <a:p>
              <a:pPr algn="ctr"/>
              <a:endParaRPr lang="en-US" sz="3599" dirty="0">
                <a:solidFill>
                  <a:schemeClr val="accent1"/>
                </a:solidFill>
                <a:latin typeface="Montserrat Medium" pitchFamily="2" charset="77"/>
              </a:endParaRP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181225F-057D-6346-A5BF-D6F5014B9550}"/>
                </a:ext>
              </a:extLst>
            </p:cNvPr>
            <p:cNvGrpSpPr/>
            <p:nvPr/>
          </p:nvGrpSpPr>
          <p:grpSpPr>
            <a:xfrm>
              <a:off x="21154212" y="4279382"/>
              <a:ext cx="814834" cy="840544"/>
              <a:chOff x="1114559" y="6819728"/>
              <a:chExt cx="479160" cy="494279"/>
            </a:xfrm>
            <a:solidFill>
              <a:schemeClr val="bg2"/>
            </a:solidFill>
          </p:grpSpPr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3DB8E420-53FD-DC49-A396-56C560515FEC}"/>
                  </a:ext>
                </a:extLst>
              </p:cNvPr>
              <p:cNvSpPr/>
              <p:nvPr/>
            </p:nvSpPr>
            <p:spPr>
              <a:xfrm>
                <a:off x="1114559" y="7094047"/>
                <a:ext cx="479160" cy="2199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332" h="612">
                    <a:moveTo>
                      <a:pt x="1272" y="274"/>
                    </a:moveTo>
                    <a:cubicBezTo>
                      <a:pt x="1268" y="284"/>
                      <a:pt x="1259" y="291"/>
                      <a:pt x="1249" y="295"/>
                    </a:cubicBezTo>
                    <a:cubicBezTo>
                      <a:pt x="1248" y="295"/>
                      <a:pt x="1248" y="296"/>
                      <a:pt x="1247" y="296"/>
                    </a:cubicBezTo>
                    <a:cubicBezTo>
                      <a:pt x="1044" y="392"/>
                      <a:pt x="709" y="548"/>
                      <a:pt x="675" y="555"/>
                    </a:cubicBezTo>
                    <a:cubicBezTo>
                      <a:pt x="630" y="564"/>
                      <a:pt x="578" y="539"/>
                      <a:pt x="513" y="507"/>
                    </a:cubicBezTo>
                    <a:cubicBezTo>
                      <a:pt x="442" y="473"/>
                      <a:pt x="354" y="430"/>
                      <a:pt x="245" y="424"/>
                    </a:cubicBezTo>
                    <a:lnTo>
                      <a:pt x="218" y="421"/>
                    </a:lnTo>
                    <a:lnTo>
                      <a:pt x="221" y="143"/>
                    </a:lnTo>
                    <a:lnTo>
                      <a:pt x="307" y="143"/>
                    </a:lnTo>
                    <a:cubicBezTo>
                      <a:pt x="325" y="143"/>
                      <a:pt x="374" y="144"/>
                      <a:pt x="398" y="149"/>
                    </a:cubicBezTo>
                    <a:cubicBezTo>
                      <a:pt x="432" y="155"/>
                      <a:pt x="452" y="171"/>
                      <a:pt x="474" y="190"/>
                    </a:cubicBezTo>
                    <a:cubicBezTo>
                      <a:pt x="498" y="210"/>
                      <a:pt x="525" y="232"/>
                      <a:pt x="569" y="243"/>
                    </a:cubicBezTo>
                    <a:cubicBezTo>
                      <a:pt x="633" y="259"/>
                      <a:pt x="812" y="250"/>
                      <a:pt x="838" y="248"/>
                    </a:cubicBezTo>
                    <a:cubicBezTo>
                      <a:pt x="861" y="250"/>
                      <a:pt x="880" y="269"/>
                      <a:pt x="879" y="293"/>
                    </a:cubicBezTo>
                    <a:cubicBezTo>
                      <a:pt x="878" y="316"/>
                      <a:pt x="859" y="335"/>
                      <a:pt x="836" y="335"/>
                    </a:cubicBezTo>
                    <a:cubicBezTo>
                      <a:pt x="835" y="335"/>
                      <a:pt x="835" y="335"/>
                      <a:pt x="835" y="335"/>
                    </a:cubicBezTo>
                    <a:cubicBezTo>
                      <a:pt x="834" y="335"/>
                      <a:pt x="834" y="335"/>
                      <a:pt x="834" y="335"/>
                    </a:cubicBezTo>
                    <a:lnTo>
                      <a:pt x="572" y="330"/>
                    </a:lnTo>
                    <a:cubicBezTo>
                      <a:pt x="563" y="330"/>
                      <a:pt x="555" y="334"/>
                      <a:pt x="549" y="342"/>
                    </a:cubicBezTo>
                    <a:lnTo>
                      <a:pt x="516" y="389"/>
                    </a:lnTo>
                    <a:cubicBezTo>
                      <a:pt x="507" y="401"/>
                      <a:pt x="509" y="418"/>
                      <a:pt x="522" y="427"/>
                    </a:cubicBezTo>
                    <a:cubicBezTo>
                      <a:pt x="527" y="431"/>
                      <a:pt x="532" y="432"/>
                      <a:pt x="538" y="432"/>
                    </a:cubicBezTo>
                    <a:cubicBezTo>
                      <a:pt x="546" y="432"/>
                      <a:pt x="555" y="428"/>
                      <a:pt x="560" y="421"/>
                    </a:cubicBezTo>
                    <a:lnTo>
                      <a:pt x="586" y="385"/>
                    </a:lnTo>
                    <a:lnTo>
                      <a:pt x="833" y="390"/>
                    </a:lnTo>
                    <a:cubicBezTo>
                      <a:pt x="876" y="391"/>
                      <a:pt x="914" y="364"/>
                      <a:pt x="928" y="326"/>
                    </a:cubicBezTo>
                    <a:cubicBezTo>
                      <a:pt x="929" y="326"/>
                      <a:pt x="929" y="325"/>
                      <a:pt x="930" y="325"/>
                    </a:cubicBezTo>
                    <a:cubicBezTo>
                      <a:pt x="932" y="324"/>
                      <a:pt x="1087" y="261"/>
                      <a:pt x="1218" y="214"/>
                    </a:cubicBezTo>
                    <a:cubicBezTo>
                      <a:pt x="1229" y="211"/>
                      <a:pt x="1241" y="211"/>
                      <a:pt x="1251" y="216"/>
                    </a:cubicBezTo>
                    <a:cubicBezTo>
                      <a:pt x="1261" y="221"/>
                      <a:pt x="1269" y="230"/>
                      <a:pt x="1273" y="241"/>
                    </a:cubicBezTo>
                    <a:lnTo>
                      <a:pt x="1274" y="242"/>
                    </a:lnTo>
                    <a:cubicBezTo>
                      <a:pt x="1278" y="253"/>
                      <a:pt x="1277" y="264"/>
                      <a:pt x="1272" y="274"/>
                    </a:cubicBezTo>
                    <a:close/>
                    <a:moveTo>
                      <a:pt x="1326" y="224"/>
                    </a:moveTo>
                    <a:lnTo>
                      <a:pt x="1325" y="222"/>
                    </a:lnTo>
                    <a:cubicBezTo>
                      <a:pt x="1316" y="197"/>
                      <a:pt x="1298" y="177"/>
                      <a:pt x="1275" y="166"/>
                    </a:cubicBezTo>
                    <a:cubicBezTo>
                      <a:pt x="1251" y="155"/>
                      <a:pt x="1224" y="154"/>
                      <a:pt x="1199" y="163"/>
                    </a:cubicBezTo>
                    <a:cubicBezTo>
                      <a:pt x="1096" y="200"/>
                      <a:pt x="978" y="246"/>
                      <a:pt x="931" y="265"/>
                    </a:cubicBezTo>
                    <a:cubicBezTo>
                      <a:pt x="919" y="225"/>
                      <a:pt x="883" y="194"/>
                      <a:pt x="839" y="193"/>
                    </a:cubicBezTo>
                    <a:cubicBezTo>
                      <a:pt x="838" y="193"/>
                      <a:pt x="837" y="193"/>
                      <a:pt x="836" y="193"/>
                    </a:cubicBezTo>
                    <a:cubicBezTo>
                      <a:pt x="782" y="196"/>
                      <a:pt x="631" y="202"/>
                      <a:pt x="582" y="189"/>
                    </a:cubicBezTo>
                    <a:cubicBezTo>
                      <a:pt x="550" y="181"/>
                      <a:pt x="531" y="166"/>
                      <a:pt x="510" y="147"/>
                    </a:cubicBezTo>
                    <a:cubicBezTo>
                      <a:pt x="485" y="127"/>
                      <a:pt x="457" y="103"/>
                      <a:pt x="409" y="94"/>
                    </a:cubicBezTo>
                    <a:cubicBezTo>
                      <a:pt x="375" y="88"/>
                      <a:pt x="310" y="88"/>
                      <a:pt x="307" y="88"/>
                    </a:cubicBezTo>
                    <a:lnTo>
                      <a:pt x="221" y="88"/>
                    </a:lnTo>
                    <a:cubicBezTo>
                      <a:pt x="218" y="39"/>
                      <a:pt x="186" y="1"/>
                      <a:pt x="145" y="1"/>
                    </a:cubicBezTo>
                    <a:lnTo>
                      <a:pt x="34" y="0"/>
                    </a:lnTo>
                    <a:cubicBezTo>
                      <a:pt x="19" y="-1"/>
                      <a:pt x="7" y="12"/>
                      <a:pt x="6" y="27"/>
                    </a:cubicBezTo>
                    <a:cubicBezTo>
                      <a:pt x="6" y="42"/>
                      <a:pt x="18" y="55"/>
                      <a:pt x="34" y="55"/>
                    </a:cubicBezTo>
                    <a:lnTo>
                      <a:pt x="145" y="56"/>
                    </a:lnTo>
                    <a:cubicBezTo>
                      <a:pt x="155" y="56"/>
                      <a:pt x="167" y="74"/>
                      <a:pt x="166" y="97"/>
                    </a:cubicBezTo>
                    <a:lnTo>
                      <a:pt x="162" y="474"/>
                    </a:lnTo>
                    <a:cubicBezTo>
                      <a:pt x="162" y="497"/>
                      <a:pt x="150" y="514"/>
                      <a:pt x="139" y="514"/>
                    </a:cubicBezTo>
                    <a:lnTo>
                      <a:pt x="28" y="513"/>
                    </a:lnTo>
                    <a:cubicBezTo>
                      <a:pt x="13" y="513"/>
                      <a:pt x="0" y="525"/>
                      <a:pt x="0" y="540"/>
                    </a:cubicBezTo>
                    <a:cubicBezTo>
                      <a:pt x="0" y="555"/>
                      <a:pt x="12" y="568"/>
                      <a:pt x="28" y="568"/>
                    </a:cubicBezTo>
                    <a:lnTo>
                      <a:pt x="139" y="569"/>
                    </a:lnTo>
                    <a:cubicBezTo>
                      <a:pt x="182" y="569"/>
                      <a:pt x="216" y="529"/>
                      <a:pt x="217" y="477"/>
                    </a:cubicBezTo>
                    <a:lnTo>
                      <a:pt x="240" y="479"/>
                    </a:lnTo>
                    <a:cubicBezTo>
                      <a:pt x="241" y="479"/>
                      <a:pt x="241" y="479"/>
                      <a:pt x="241" y="479"/>
                    </a:cubicBezTo>
                    <a:cubicBezTo>
                      <a:pt x="339" y="484"/>
                      <a:pt x="419" y="523"/>
                      <a:pt x="489" y="557"/>
                    </a:cubicBezTo>
                    <a:cubicBezTo>
                      <a:pt x="549" y="586"/>
                      <a:pt x="602" y="612"/>
                      <a:pt x="655" y="612"/>
                    </a:cubicBezTo>
                    <a:cubicBezTo>
                      <a:pt x="665" y="612"/>
                      <a:pt x="676" y="611"/>
                      <a:pt x="686" y="609"/>
                    </a:cubicBezTo>
                    <a:cubicBezTo>
                      <a:pt x="737" y="599"/>
                      <a:pt x="1178" y="390"/>
                      <a:pt x="1269" y="346"/>
                    </a:cubicBezTo>
                    <a:cubicBezTo>
                      <a:pt x="1293" y="338"/>
                      <a:pt x="1312" y="320"/>
                      <a:pt x="1322" y="297"/>
                    </a:cubicBezTo>
                    <a:cubicBezTo>
                      <a:pt x="1333" y="274"/>
                      <a:pt x="1335" y="248"/>
                      <a:pt x="1326" y="22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D1B18D3E-97AC-F34B-98C7-1FFC1488C8C1}"/>
                  </a:ext>
                </a:extLst>
              </p:cNvPr>
              <p:cNvSpPr/>
              <p:nvPr/>
            </p:nvSpPr>
            <p:spPr>
              <a:xfrm>
                <a:off x="1218960" y="6819728"/>
                <a:ext cx="325440" cy="3254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05" h="905">
                    <a:moveTo>
                      <a:pt x="169" y="175"/>
                    </a:moveTo>
                    <a:cubicBezTo>
                      <a:pt x="195" y="192"/>
                      <a:pt x="222" y="206"/>
                      <a:pt x="251" y="218"/>
                    </a:cubicBezTo>
                    <a:cubicBezTo>
                      <a:pt x="213" y="284"/>
                      <a:pt x="192" y="354"/>
                      <a:pt x="186" y="425"/>
                    </a:cubicBezTo>
                    <a:lnTo>
                      <a:pt x="57" y="425"/>
                    </a:lnTo>
                    <a:cubicBezTo>
                      <a:pt x="63" y="328"/>
                      <a:pt x="105" y="241"/>
                      <a:pt x="169" y="175"/>
                    </a:cubicBezTo>
                    <a:close/>
                    <a:moveTo>
                      <a:pt x="849" y="425"/>
                    </a:moveTo>
                    <a:lnTo>
                      <a:pt x="720" y="425"/>
                    </a:lnTo>
                    <a:cubicBezTo>
                      <a:pt x="717" y="355"/>
                      <a:pt x="698" y="285"/>
                      <a:pt x="663" y="219"/>
                    </a:cubicBezTo>
                    <a:cubicBezTo>
                      <a:pt x="690" y="208"/>
                      <a:pt x="715" y="195"/>
                      <a:pt x="740" y="179"/>
                    </a:cubicBezTo>
                    <a:cubicBezTo>
                      <a:pt x="802" y="244"/>
                      <a:pt x="842" y="330"/>
                      <a:pt x="849" y="425"/>
                    </a:cubicBezTo>
                    <a:close/>
                    <a:moveTo>
                      <a:pt x="736" y="730"/>
                    </a:moveTo>
                    <a:cubicBezTo>
                      <a:pt x="710" y="713"/>
                      <a:pt x="683" y="699"/>
                      <a:pt x="655" y="687"/>
                    </a:cubicBezTo>
                    <a:cubicBezTo>
                      <a:pt x="692" y="621"/>
                      <a:pt x="714" y="551"/>
                      <a:pt x="719" y="480"/>
                    </a:cubicBezTo>
                    <a:lnTo>
                      <a:pt x="849" y="480"/>
                    </a:lnTo>
                    <a:cubicBezTo>
                      <a:pt x="842" y="577"/>
                      <a:pt x="800" y="665"/>
                      <a:pt x="736" y="730"/>
                    </a:cubicBezTo>
                    <a:close/>
                    <a:moveTo>
                      <a:pt x="351" y="837"/>
                    </a:moveTo>
                    <a:cubicBezTo>
                      <a:pt x="298" y="823"/>
                      <a:pt x="250" y="798"/>
                      <a:pt x="208" y="765"/>
                    </a:cubicBezTo>
                    <a:cubicBezTo>
                      <a:pt x="228" y="754"/>
                      <a:pt x="249" y="744"/>
                      <a:pt x="270" y="735"/>
                    </a:cubicBezTo>
                    <a:cubicBezTo>
                      <a:pt x="293" y="770"/>
                      <a:pt x="320" y="804"/>
                      <a:pt x="351" y="837"/>
                    </a:cubicBezTo>
                    <a:close/>
                    <a:moveTo>
                      <a:pt x="625" y="735"/>
                    </a:moveTo>
                    <a:cubicBezTo>
                      <a:pt x="649" y="744"/>
                      <a:pt x="671" y="755"/>
                      <a:pt x="693" y="768"/>
                    </a:cubicBezTo>
                    <a:cubicBezTo>
                      <a:pt x="647" y="803"/>
                      <a:pt x="594" y="829"/>
                      <a:pt x="535" y="841"/>
                    </a:cubicBezTo>
                    <a:cubicBezTo>
                      <a:pt x="570" y="807"/>
                      <a:pt x="600" y="771"/>
                      <a:pt x="625" y="735"/>
                    </a:cubicBezTo>
                    <a:close/>
                    <a:moveTo>
                      <a:pt x="444" y="849"/>
                    </a:moveTo>
                    <a:cubicBezTo>
                      <a:pt x="396" y="807"/>
                      <a:pt x="356" y="763"/>
                      <a:pt x="325" y="717"/>
                    </a:cubicBezTo>
                    <a:cubicBezTo>
                      <a:pt x="367" y="706"/>
                      <a:pt x="411" y="700"/>
                      <a:pt x="455" y="701"/>
                    </a:cubicBezTo>
                    <a:cubicBezTo>
                      <a:pt x="494" y="702"/>
                      <a:pt x="533" y="707"/>
                      <a:pt x="570" y="717"/>
                    </a:cubicBezTo>
                    <a:cubicBezTo>
                      <a:pt x="537" y="763"/>
                      <a:pt x="494" y="807"/>
                      <a:pt x="444" y="849"/>
                    </a:cubicBezTo>
                    <a:close/>
                    <a:moveTo>
                      <a:pt x="664" y="480"/>
                    </a:moveTo>
                    <a:cubicBezTo>
                      <a:pt x="658" y="545"/>
                      <a:pt x="637" y="608"/>
                      <a:pt x="602" y="668"/>
                    </a:cubicBezTo>
                    <a:cubicBezTo>
                      <a:pt x="555" y="654"/>
                      <a:pt x="506" y="647"/>
                      <a:pt x="456" y="646"/>
                    </a:cubicBezTo>
                    <a:cubicBezTo>
                      <a:pt x="401" y="645"/>
                      <a:pt x="347" y="652"/>
                      <a:pt x="295" y="668"/>
                    </a:cubicBezTo>
                    <a:cubicBezTo>
                      <a:pt x="262" y="607"/>
                      <a:pt x="244" y="544"/>
                      <a:pt x="241" y="480"/>
                    </a:cubicBezTo>
                    <a:close/>
                    <a:moveTo>
                      <a:pt x="450" y="260"/>
                    </a:moveTo>
                    <a:cubicBezTo>
                      <a:pt x="453" y="260"/>
                      <a:pt x="456" y="260"/>
                      <a:pt x="458" y="260"/>
                    </a:cubicBezTo>
                    <a:cubicBezTo>
                      <a:pt x="510" y="260"/>
                      <a:pt x="562" y="252"/>
                      <a:pt x="611" y="238"/>
                    </a:cubicBezTo>
                    <a:cubicBezTo>
                      <a:pt x="644" y="298"/>
                      <a:pt x="662" y="361"/>
                      <a:pt x="665" y="425"/>
                    </a:cubicBezTo>
                    <a:lnTo>
                      <a:pt x="242" y="425"/>
                    </a:lnTo>
                    <a:cubicBezTo>
                      <a:pt x="247" y="361"/>
                      <a:pt x="268" y="298"/>
                      <a:pt x="304" y="237"/>
                    </a:cubicBezTo>
                    <a:cubicBezTo>
                      <a:pt x="351" y="251"/>
                      <a:pt x="400" y="259"/>
                      <a:pt x="450" y="260"/>
                    </a:cubicBezTo>
                    <a:close/>
                    <a:moveTo>
                      <a:pt x="554" y="69"/>
                    </a:moveTo>
                    <a:cubicBezTo>
                      <a:pt x="607" y="83"/>
                      <a:pt x="656" y="108"/>
                      <a:pt x="697" y="140"/>
                    </a:cubicBezTo>
                    <a:cubicBezTo>
                      <a:pt x="677" y="152"/>
                      <a:pt x="657" y="162"/>
                      <a:pt x="635" y="171"/>
                    </a:cubicBezTo>
                    <a:cubicBezTo>
                      <a:pt x="613" y="136"/>
                      <a:pt x="586" y="102"/>
                      <a:pt x="554" y="69"/>
                    </a:cubicBezTo>
                    <a:close/>
                    <a:moveTo>
                      <a:pt x="280" y="170"/>
                    </a:moveTo>
                    <a:cubicBezTo>
                      <a:pt x="257" y="161"/>
                      <a:pt x="234" y="150"/>
                      <a:pt x="212" y="137"/>
                    </a:cubicBezTo>
                    <a:cubicBezTo>
                      <a:pt x="258" y="102"/>
                      <a:pt x="312" y="77"/>
                      <a:pt x="370" y="64"/>
                    </a:cubicBezTo>
                    <a:cubicBezTo>
                      <a:pt x="335" y="99"/>
                      <a:pt x="306" y="134"/>
                      <a:pt x="280" y="170"/>
                    </a:cubicBezTo>
                    <a:close/>
                    <a:moveTo>
                      <a:pt x="461" y="56"/>
                    </a:moveTo>
                    <a:cubicBezTo>
                      <a:pt x="510" y="99"/>
                      <a:pt x="549" y="143"/>
                      <a:pt x="581" y="189"/>
                    </a:cubicBezTo>
                    <a:cubicBezTo>
                      <a:pt x="539" y="200"/>
                      <a:pt x="495" y="205"/>
                      <a:pt x="451" y="204"/>
                    </a:cubicBezTo>
                    <a:cubicBezTo>
                      <a:pt x="411" y="204"/>
                      <a:pt x="373" y="198"/>
                      <a:pt x="335" y="189"/>
                    </a:cubicBezTo>
                    <a:cubicBezTo>
                      <a:pt x="369" y="142"/>
                      <a:pt x="411" y="98"/>
                      <a:pt x="461" y="56"/>
                    </a:cubicBezTo>
                    <a:close/>
                    <a:moveTo>
                      <a:pt x="185" y="480"/>
                    </a:moveTo>
                    <a:cubicBezTo>
                      <a:pt x="188" y="551"/>
                      <a:pt x="207" y="620"/>
                      <a:pt x="242" y="687"/>
                    </a:cubicBezTo>
                    <a:cubicBezTo>
                      <a:pt x="216" y="698"/>
                      <a:pt x="190" y="711"/>
                      <a:pt x="165" y="727"/>
                    </a:cubicBezTo>
                    <a:cubicBezTo>
                      <a:pt x="103" y="662"/>
                      <a:pt x="63" y="575"/>
                      <a:pt x="57" y="480"/>
                    </a:cubicBezTo>
                    <a:close/>
                    <a:moveTo>
                      <a:pt x="429" y="904"/>
                    </a:moveTo>
                    <a:cubicBezTo>
                      <a:pt x="431" y="905"/>
                      <a:pt x="433" y="905"/>
                      <a:pt x="435" y="905"/>
                    </a:cubicBezTo>
                    <a:cubicBezTo>
                      <a:pt x="436" y="905"/>
                      <a:pt x="437" y="905"/>
                      <a:pt x="438" y="905"/>
                    </a:cubicBezTo>
                    <a:cubicBezTo>
                      <a:pt x="443" y="905"/>
                      <a:pt x="448" y="905"/>
                      <a:pt x="453" y="905"/>
                    </a:cubicBezTo>
                    <a:cubicBezTo>
                      <a:pt x="564" y="905"/>
                      <a:pt x="670" y="865"/>
                      <a:pt x="753" y="791"/>
                    </a:cubicBezTo>
                    <a:cubicBezTo>
                      <a:pt x="757" y="789"/>
                      <a:pt x="760" y="786"/>
                      <a:pt x="763" y="782"/>
                    </a:cubicBezTo>
                    <a:lnTo>
                      <a:pt x="764" y="781"/>
                    </a:lnTo>
                    <a:cubicBezTo>
                      <a:pt x="767" y="778"/>
                      <a:pt x="770" y="775"/>
                      <a:pt x="772" y="773"/>
                    </a:cubicBezTo>
                    <a:cubicBezTo>
                      <a:pt x="858" y="687"/>
                      <a:pt x="905" y="574"/>
                      <a:pt x="905" y="453"/>
                    </a:cubicBezTo>
                    <a:cubicBezTo>
                      <a:pt x="905" y="332"/>
                      <a:pt x="858" y="218"/>
                      <a:pt x="772" y="133"/>
                    </a:cubicBezTo>
                    <a:cubicBezTo>
                      <a:pt x="693" y="53"/>
                      <a:pt x="589" y="7"/>
                      <a:pt x="477" y="1"/>
                    </a:cubicBezTo>
                    <a:cubicBezTo>
                      <a:pt x="474" y="0"/>
                      <a:pt x="470" y="0"/>
                      <a:pt x="467" y="1"/>
                    </a:cubicBezTo>
                    <a:cubicBezTo>
                      <a:pt x="463" y="1"/>
                      <a:pt x="458" y="1"/>
                      <a:pt x="454" y="1"/>
                    </a:cubicBezTo>
                    <a:cubicBezTo>
                      <a:pt x="453" y="0"/>
                      <a:pt x="452" y="0"/>
                      <a:pt x="450" y="1"/>
                    </a:cubicBezTo>
                    <a:cubicBezTo>
                      <a:pt x="339" y="1"/>
                      <a:pt x="234" y="42"/>
                      <a:pt x="152" y="115"/>
                    </a:cubicBezTo>
                    <a:cubicBezTo>
                      <a:pt x="148" y="117"/>
                      <a:pt x="145" y="120"/>
                      <a:pt x="143" y="123"/>
                    </a:cubicBezTo>
                    <a:cubicBezTo>
                      <a:pt x="139" y="127"/>
                      <a:pt x="136" y="130"/>
                      <a:pt x="133" y="133"/>
                    </a:cubicBezTo>
                    <a:cubicBezTo>
                      <a:pt x="47" y="218"/>
                      <a:pt x="0" y="332"/>
                      <a:pt x="0" y="453"/>
                    </a:cubicBezTo>
                    <a:cubicBezTo>
                      <a:pt x="0" y="574"/>
                      <a:pt x="47" y="687"/>
                      <a:pt x="133" y="773"/>
                    </a:cubicBezTo>
                    <a:cubicBezTo>
                      <a:pt x="213" y="852"/>
                      <a:pt x="317" y="899"/>
                      <a:pt x="429" y="90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E690E70-CF31-C246-8F49-C643DF0C71C4}"/>
                </a:ext>
              </a:extLst>
            </p:cNvPr>
            <p:cNvGrpSpPr/>
            <p:nvPr/>
          </p:nvGrpSpPr>
          <p:grpSpPr>
            <a:xfrm>
              <a:off x="1470063" y="9356014"/>
              <a:ext cx="5855200" cy="2471010"/>
              <a:chOff x="5019647" y="5231011"/>
              <a:chExt cx="5855200" cy="2471010"/>
            </a:xfrm>
          </p:grpSpPr>
          <p:sp>
            <p:nvSpPr>
              <p:cNvPr id="82" name="Subtitle 2">
                <a:extLst>
                  <a:ext uri="{FF2B5EF4-FFF2-40B4-BE49-F238E27FC236}">
                    <a16:creationId xmlns:a16="http://schemas.microsoft.com/office/drawing/2014/main" id="{FC5BC8AF-3647-7141-BA5B-D10F8433B7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19647" y="5877342"/>
                <a:ext cx="5855200" cy="1824679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Montserrat Ligh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Refers to a good or service being offered by a company, ideally, a product should.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A733D681-F3ED-D34D-8093-51C950B2F1B2}"/>
                  </a:ext>
                </a:extLst>
              </p:cNvPr>
              <p:cNvSpPr/>
              <p:nvPr/>
            </p:nvSpPr>
            <p:spPr>
              <a:xfrm>
                <a:off x="5355906" y="5231011"/>
                <a:ext cx="518268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Montserrat Medium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Your Title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444FA9BE-89C2-F945-80D1-B73D509BA849}"/>
                </a:ext>
              </a:extLst>
            </p:cNvPr>
            <p:cNvGrpSpPr/>
            <p:nvPr/>
          </p:nvGrpSpPr>
          <p:grpSpPr>
            <a:xfrm>
              <a:off x="9261224" y="9356014"/>
              <a:ext cx="5855200" cy="2471010"/>
              <a:chOff x="5019647" y="5231011"/>
              <a:chExt cx="5855200" cy="2471010"/>
            </a:xfrm>
          </p:grpSpPr>
          <p:sp>
            <p:nvSpPr>
              <p:cNvPr id="85" name="Subtitle 2">
                <a:extLst>
                  <a:ext uri="{FF2B5EF4-FFF2-40B4-BE49-F238E27FC236}">
                    <a16:creationId xmlns:a16="http://schemas.microsoft.com/office/drawing/2014/main" id="{9C64040A-03D6-BF4B-BFFF-2202DC6C29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19647" y="5877342"/>
                <a:ext cx="5855200" cy="1824679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Montserrat Ligh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Refers to a good or service being offered by a company, ideally, a product should.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F78060FD-A32D-014F-AB6B-8D2F2BD7C26F}"/>
                  </a:ext>
                </a:extLst>
              </p:cNvPr>
              <p:cNvSpPr/>
              <p:nvPr/>
            </p:nvSpPr>
            <p:spPr>
              <a:xfrm>
                <a:off x="5355906" y="5231011"/>
                <a:ext cx="518268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Montserrat Medium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Your Title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C79DA3DA-93B6-AD40-941F-2075DD378976}"/>
                </a:ext>
              </a:extLst>
            </p:cNvPr>
            <p:cNvGrpSpPr/>
            <p:nvPr/>
          </p:nvGrpSpPr>
          <p:grpSpPr>
            <a:xfrm>
              <a:off x="17052387" y="9356014"/>
              <a:ext cx="5855200" cy="2471010"/>
              <a:chOff x="5019647" y="5231011"/>
              <a:chExt cx="5855200" cy="2471010"/>
            </a:xfrm>
          </p:grpSpPr>
          <p:sp>
            <p:nvSpPr>
              <p:cNvPr id="88" name="Subtitle 2">
                <a:extLst>
                  <a:ext uri="{FF2B5EF4-FFF2-40B4-BE49-F238E27FC236}">
                    <a16:creationId xmlns:a16="http://schemas.microsoft.com/office/drawing/2014/main" id="{D079CC7A-F2DC-A34E-9952-3F4AA036A0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19647" y="5877342"/>
                <a:ext cx="5855200" cy="1824679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Montserrat Ligh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Refers to a good or service being offered by a company, ideally, a product should.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7673FE35-47D2-B643-B3A1-0FC4716BAC85}"/>
                  </a:ext>
                </a:extLst>
              </p:cNvPr>
              <p:cNvSpPr/>
              <p:nvPr/>
            </p:nvSpPr>
            <p:spPr>
              <a:xfrm>
                <a:off x="5355906" y="5231011"/>
                <a:ext cx="518268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Montserrat Medium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Your Title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78445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C4BD71A-D3E5-AD4E-97EC-D530313E7009}"/>
              </a:ext>
            </a:extLst>
          </p:cNvPr>
          <p:cNvGrpSpPr/>
          <p:nvPr/>
        </p:nvGrpSpPr>
        <p:grpSpPr>
          <a:xfrm>
            <a:off x="13910191" y="10999317"/>
            <a:ext cx="4273584" cy="1195430"/>
            <a:chOff x="16460129" y="2872111"/>
            <a:chExt cx="6271601" cy="175432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3168260-94F5-384E-8C99-E3599CEDD587}"/>
                </a:ext>
              </a:extLst>
            </p:cNvPr>
            <p:cNvSpPr/>
            <p:nvPr/>
          </p:nvSpPr>
          <p:spPr>
            <a:xfrm>
              <a:off x="16460129" y="2872111"/>
              <a:ext cx="6271601" cy="17543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2472B76-2B04-5347-9819-48FF8F475E41}"/>
                </a:ext>
              </a:extLst>
            </p:cNvPr>
            <p:cNvGrpSpPr/>
            <p:nvPr/>
          </p:nvGrpSpPr>
          <p:grpSpPr>
            <a:xfrm>
              <a:off x="17241530" y="3516959"/>
              <a:ext cx="4708797" cy="464629"/>
              <a:chOff x="15396580" y="11974559"/>
              <a:chExt cx="4708797" cy="464629"/>
            </a:xfrm>
            <a:solidFill>
              <a:schemeClr val="bg1"/>
            </a:solidFill>
          </p:grpSpPr>
          <p:sp>
            <p:nvSpPr>
              <p:cNvPr id="12" name="Shape 1646">
                <a:extLst>
                  <a:ext uri="{FF2B5EF4-FFF2-40B4-BE49-F238E27FC236}">
                    <a16:creationId xmlns:a16="http://schemas.microsoft.com/office/drawing/2014/main" id="{E7848F6C-934E-9B43-A666-7B8E2750FF7C}"/>
                  </a:ext>
                </a:extLst>
              </p:cNvPr>
              <p:cNvSpPr/>
              <p:nvPr/>
            </p:nvSpPr>
            <p:spPr>
              <a:xfrm>
                <a:off x="19686631" y="12007417"/>
                <a:ext cx="418746" cy="4187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73" y="21600"/>
                    </a:moveTo>
                    <a:lnTo>
                      <a:pt x="4902" y="21600"/>
                    </a:lnTo>
                    <a:lnTo>
                      <a:pt x="4902" y="7024"/>
                    </a:lnTo>
                    <a:lnTo>
                      <a:pt x="273" y="7024"/>
                    </a:lnTo>
                    <a:lnTo>
                      <a:pt x="273" y="21600"/>
                    </a:lnTo>
                    <a:cubicBezTo>
                      <a:pt x="273" y="21600"/>
                      <a:pt x="273" y="21600"/>
                      <a:pt x="273" y="21600"/>
                    </a:cubicBezTo>
                    <a:close/>
                    <a:moveTo>
                      <a:pt x="2621" y="0"/>
                    </a:moveTo>
                    <a:cubicBezTo>
                      <a:pt x="1033" y="0"/>
                      <a:pt x="0" y="1086"/>
                      <a:pt x="0" y="2518"/>
                    </a:cubicBezTo>
                    <a:cubicBezTo>
                      <a:pt x="0" y="3917"/>
                      <a:pt x="1004" y="5039"/>
                      <a:pt x="2558" y="5039"/>
                    </a:cubicBezTo>
                    <a:lnTo>
                      <a:pt x="2589" y="5039"/>
                    </a:lnTo>
                    <a:cubicBezTo>
                      <a:pt x="4203" y="5039"/>
                      <a:pt x="5207" y="3917"/>
                      <a:pt x="5207" y="2518"/>
                    </a:cubicBezTo>
                    <a:cubicBezTo>
                      <a:pt x="5178" y="1086"/>
                      <a:pt x="4203" y="0"/>
                      <a:pt x="2621" y="0"/>
                    </a:cubicBezTo>
                    <a:cubicBezTo>
                      <a:pt x="2621" y="0"/>
                      <a:pt x="2621" y="0"/>
                      <a:pt x="2621" y="0"/>
                    </a:cubicBezTo>
                    <a:close/>
                    <a:moveTo>
                      <a:pt x="21600" y="13242"/>
                    </a:moveTo>
                    <a:lnTo>
                      <a:pt x="21600" y="21600"/>
                    </a:lnTo>
                    <a:lnTo>
                      <a:pt x="16970" y="21600"/>
                    </a:lnTo>
                    <a:lnTo>
                      <a:pt x="16970" y="13803"/>
                    </a:lnTo>
                    <a:cubicBezTo>
                      <a:pt x="16970" y="11844"/>
                      <a:pt x="16299" y="10507"/>
                      <a:pt x="14623" y="10507"/>
                    </a:cubicBezTo>
                    <a:cubicBezTo>
                      <a:pt x="13345" y="10507"/>
                      <a:pt x="12582" y="11408"/>
                      <a:pt x="12250" y="12280"/>
                    </a:cubicBezTo>
                    <a:cubicBezTo>
                      <a:pt x="12127" y="12592"/>
                      <a:pt x="12094" y="13025"/>
                      <a:pt x="12094" y="13462"/>
                    </a:cubicBezTo>
                    <a:lnTo>
                      <a:pt x="12094" y="21600"/>
                    </a:lnTo>
                    <a:lnTo>
                      <a:pt x="7463" y="21600"/>
                    </a:lnTo>
                    <a:cubicBezTo>
                      <a:pt x="7463" y="21600"/>
                      <a:pt x="7525" y="8394"/>
                      <a:pt x="7463" y="7024"/>
                    </a:cubicBezTo>
                    <a:lnTo>
                      <a:pt x="12094" y="7024"/>
                    </a:lnTo>
                    <a:lnTo>
                      <a:pt x="12094" y="9093"/>
                    </a:lnTo>
                    <a:cubicBezTo>
                      <a:pt x="12087" y="9106"/>
                      <a:pt x="12074" y="9123"/>
                      <a:pt x="12066" y="9139"/>
                    </a:cubicBezTo>
                    <a:lnTo>
                      <a:pt x="12094" y="9139"/>
                    </a:lnTo>
                    <a:lnTo>
                      <a:pt x="12094" y="9093"/>
                    </a:lnTo>
                    <a:cubicBezTo>
                      <a:pt x="12710" y="8101"/>
                      <a:pt x="13808" y="6683"/>
                      <a:pt x="16269" y="6683"/>
                    </a:cubicBezTo>
                    <a:cubicBezTo>
                      <a:pt x="19315" y="6683"/>
                      <a:pt x="21600" y="8767"/>
                      <a:pt x="21600" y="13242"/>
                    </a:cubicBezTo>
                    <a:cubicBezTo>
                      <a:pt x="21600" y="13242"/>
                      <a:pt x="21600" y="13242"/>
                      <a:pt x="21600" y="13242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3" name="Shape 1649">
                <a:extLst>
                  <a:ext uri="{FF2B5EF4-FFF2-40B4-BE49-F238E27FC236}">
                    <a16:creationId xmlns:a16="http://schemas.microsoft.com/office/drawing/2014/main" id="{BE75D63F-4E53-BF41-BBBC-8E83473A4925}"/>
                  </a:ext>
                </a:extLst>
              </p:cNvPr>
              <p:cNvSpPr/>
              <p:nvPr/>
            </p:nvSpPr>
            <p:spPr>
              <a:xfrm>
                <a:off x="18168873" y="12027753"/>
                <a:ext cx="478641" cy="3889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559"/>
                    </a:moveTo>
                    <a:cubicBezTo>
                      <a:pt x="20805" y="2994"/>
                      <a:pt x="19949" y="3285"/>
                      <a:pt x="19055" y="3417"/>
                    </a:cubicBezTo>
                    <a:cubicBezTo>
                      <a:pt x="19968" y="2742"/>
                      <a:pt x="20672" y="1676"/>
                      <a:pt x="21003" y="401"/>
                    </a:cubicBezTo>
                    <a:cubicBezTo>
                      <a:pt x="20147" y="1026"/>
                      <a:pt x="19198" y="1478"/>
                      <a:pt x="18187" y="1722"/>
                    </a:cubicBezTo>
                    <a:cubicBezTo>
                      <a:pt x="17379" y="665"/>
                      <a:pt x="16228" y="0"/>
                      <a:pt x="14953" y="0"/>
                    </a:cubicBezTo>
                    <a:cubicBezTo>
                      <a:pt x="12506" y="0"/>
                      <a:pt x="10524" y="2441"/>
                      <a:pt x="10524" y="5454"/>
                    </a:cubicBezTo>
                    <a:cubicBezTo>
                      <a:pt x="10524" y="5881"/>
                      <a:pt x="10561" y="6298"/>
                      <a:pt x="10637" y="6694"/>
                    </a:cubicBezTo>
                    <a:cubicBezTo>
                      <a:pt x="6954" y="6468"/>
                      <a:pt x="3689" y="4296"/>
                      <a:pt x="1504" y="998"/>
                    </a:cubicBezTo>
                    <a:cubicBezTo>
                      <a:pt x="1122" y="1806"/>
                      <a:pt x="903" y="2742"/>
                      <a:pt x="903" y="3739"/>
                    </a:cubicBezTo>
                    <a:cubicBezTo>
                      <a:pt x="903" y="5631"/>
                      <a:pt x="1686" y="7302"/>
                      <a:pt x="2875" y="8279"/>
                    </a:cubicBezTo>
                    <a:cubicBezTo>
                      <a:pt x="2149" y="8248"/>
                      <a:pt x="1466" y="8005"/>
                      <a:pt x="868" y="7599"/>
                    </a:cubicBezTo>
                    <a:cubicBezTo>
                      <a:pt x="868" y="7618"/>
                      <a:pt x="868" y="7641"/>
                      <a:pt x="868" y="7666"/>
                    </a:cubicBezTo>
                    <a:cubicBezTo>
                      <a:pt x="868" y="10307"/>
                      <a:pt x="2395" y="12512"/>
                      <a:pt x="4423" y="13011"/>
                    </a:cubicBezTo>
                    <a:cubicBezTo>
                      <a:pt x="4051" y="13134"/>
                      <a:pt x="3658" y="13201"/>
                      <a:pt x="3255" y="13201"/>
                    </a:cubicBezTo>
                    <a:cubicBezTo>
                      <a:pt x="2970" y="13201"/>
                      <a:pt x="2691" y="13168"/>
                      <a:pt x="2420" y="13106"/>
                    </a:cubicBezTo>
                    <a:cubicBezTo>
                      <a:pt x="2983" y="15270"/>
                      <a:pt x="4621" y="16846"/>
                      <a:pt x="6561" y="16890"/>
                    </a:cubicBezTo>
                    <a:cubicBezTo>
                      <a:pt x="5042" y="18353"/>
                      <a:pt x="3134" y="19225"/>
                      <a:pt x="1056" y="19225"/>
                    </a:cubicBezTo>
                    <a:cubicBezTo>
                      <a:pt x="700" y="19225"/>
                      <a:pt x="347" y="19197"/>
                      <a:pt x="0" y="19149"/>
                    </a:cubicBezTo>
                    <a:cubicBezTo>
                      <a:pt x="1963" y="20695"/>
                      <a:pt x="4290" y="21600"/>
                      <a:pt x="6791" y="21600"/>
                    </a:cubicBezTo>
                    <a:cubicBezTo>
                      <a:pt x="14943" y="21600"/>
                      <a:pt x="19401" y="13291"/>
                      <a:pt x="19401" y="6084"/>
                    </a:cubicBezTo>
                    <a:cubicBezTo>
                      <a:pt x="19401" y="5851"/>
                      <a:pt x="19396" y="5613"/>
                      <a:pt x="19388" y="5380"/>
                    </a:cubicBezTo>
                    <a:cubicBezTo>
                      <a:pt x="20253" y="4614"/>
                      <a:pt x="21005" y="3652"/>
                      <a:pt x="21600" y="2559"/>
                    </a:cubicBezTo>
                    <a:cubicBezTo>
                      <a:pt x="21600" y="2559"/>
                      <a:pt x="21600" y="2559"/>
                      <a:pt x="21600" y="2559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4" name="Shape 1658">
                <a:extLst>
                  <a:ext uri="{FF2B5EF4-FFF2-40B4-BE49-F238E27FC236}">
                    <a16:creationId xmlns:a16="http://schemas.microsoft.com/office/drawing/2014/main" id="{9B3ABE38-2927-5748-B48E-89E183F0FE18}"/>
                  </a:ext>
                </a:extLst>
              </p:cNvPr>
              <p:cNvSpPr/>
              <p:nvPr/>
            </p:nvSpPr>
            <p:spPr>
              <a:xfrm>
                <a:off x="15396580" y="11987738"/>
                <a:ext cx="443874" cy="4438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495" y="17427"/>
                    </a:moveTo>
                    <a:cubicBezTo>
                      <a:pt x="19495" y="18567"/>
                      <a:pt x="18567" y="19497"/>
                      <a:pt x="17424" y="19497"/>
                    </a:cubicBezTo>
                    <a:lnTo>
                      <a:pt x="4174" y="19497"/>
                    </a:lnTo>
                    <a:cubicBezTo>
                      <a:pt x="3033" y="19497"/>
                      <a:pt x="2104" y="18567"/>
                      <a:pt x="2104" y="17427"/>
                    </a:cubicBezTo>
                    <a:lnTo>
                      <a:pt x="2104" y="8583"/>
                    </a:lnTo>
                    <a:lnTo>
                      <a:pt x="5329" y="8583"/>
                    </a:lnTo>
                    <a:cubicBezTo>
                      <a:pt x="5049" y="9269"/>
                      <a:pt x="4895" y="10017"/>
                      <a:pt x="4895" y="10800"/>
                    </a:cubicBezTo>
                    <a:cubicBezTo>
                      <a:pt x="4895" y="14057"/>
                      <a:pt x="7543" y="16709"/>
                      <a:pt x="10799" y="16709"/>
                    </a:cubicBezTo>
                    <a:cubicBezTo>
                      <a:pt x="14056" y="16709"/>
                      <a:pt x="16705" y="14057"/>
                      <a:pt x="16705" y="10800"/>
                    </a:cubicBezTo>
                    <a:cubicBezTo>
                      <a:pt x="16705" y="10017"/>
                      <a:pt x="16549" y="9269"/>
                      <a:pt x="16269" y="8583"/>
                    </a:cubicBezTo>
                    <a:lnTo>
                      <a:pt x="19495" y="8583"/>
                    </a:lnTo>
                    <a:lnTo>
                      <a:pt x="19495" y="17427"/>
                    </a:lnTo>
                    <a:cubicBezTo>
                      <a:pt x="19495" y="17427"/>
                      <a:pt x="19495" y="17427"/>
                      <a:pt x="19495" y="17427"/>
                    </a:cubicBezTo>
                    <a:close/>
                    <a:moveTo>
                      <a:pt x="7716" y="8583"/>
                    </a:moveTo>
                    <a:cubicBezTo>
                      <a:pt x="8408" y="7627"/>
                      <a:pt x="9531" y="7001"/>
                      <a:pt x="10799" y="7001"/>
                    </a:cubicBezTo>
                    <a:cubicBezTo>
                      <a:pt x="12068" y="7001"/>
                      <a:pt x="13191" y="7627"/>
                      <a:pt x="13882" y="8583"/>
                    </a:cubicBezTo>
                    <a:cubicBezTo>
                      <a:pt x="14331" y="9210"/>
                      <a:pt x="14603" y="9973"/>
                      <a:pt x="14603" y="10800"/>
                    </a:cubicBezTo>
                    <a:cubicBezTo>
                      <a:pt x="14603" y="12897"/>
                      <a:pt x="12896" y="14603"/>
                      <a:pt x="10799" y="14603"/>
                    </a:cubicBezTo>
                    <a:cubicBezTo>
                      <a:pt x="8703" y="14603"/>
                      <a:pt x="6998" y="12897"/>
                      <a:pt x="6998" y="10800"/>
                    </a:cubicBezTo>
                    <a:cubicBezTo>
                      <a:pt x="6998" y="9973"/>
                      <a:pt x="7266" y="9210"/>
                      <a:pt x="7716" y="8583"/>
                    </a:cubicBezTo>
                    <a:cubicBezTo>
                      <a:pt x="7716" y="8583"/>
                      <a:pt x="7716" y="8583"/>
                      <a:pt x="7716" y="8583"/>
                    </a:cubicBezTo>
                    <a:close/>
                    <a:moveTo>
                      <a:pt x="18622" y="2490"/>
                    </a:moveTo>
                    <a:lnTo>
                      <a:pt x="19099" y="2487"/>
                    </a:lnTo>
                    <a:lnTo>
                      <a:pt x="19099" y="2965"/>
                    </a:lnTo>
                    <a:lnTo>
                      <a:pt x="19099" y="6150"/>
                    </a:lnTo>
                    <a:lnTo>
                      <a:pt x="15450" y="6163"/>
                    </a:lnTo>
                    <a:lnTo>
                      <a:pt x="15437" y="2502"/>
                    </a:lnTo>
                    <a:lnTo>
                      <a:pt x="18622" y="2490"/>
                    </a:lnTo>
                    <a:cubicBezTo>
                      <a:pt x="18622" y="2490"/>
                      <a:pt x="18622" y="2490"/>
                      <a:pt x="18622" y="2490"/>
                    </a:cubicBezTo>
                    <a:close/>
                    <a:moveTo>
                      <a:pt x="17424" y="0"/>
                    </a:moveTo>
                    <a:lnTo>
                      <a:pt x="4174" y="0"/>
                    </a:lnTo>
                    <a:cubicBezTo>
                      <a:pt x="1873" y="0"/>
                      <a:pt x="0" y="1873"/>
                      <a:pt x="0" y="4176"/>
                    </a:cubicBezTo>
                    <a:lnTo>
                      <a:pt x="0" y="8583"/>
                    </a:lnTo>
                    <a:lnTo>
                      <a:pt x="0" y="17427"/>
                    </a:lnTo>
                    <a:cubicBezTo>
                      <a:pt x="0" y="19727"/>
                      <a:pt x="1873" y="21600"/>
                      <a:pt x="4174" y="21600"/>
                    </a:cubicBezTo>
                    <a:lnTo>
                      <a:pt x="17424" y="21600"/>
                    </a:lnTo>
                    <a:cubicBezTo>
                      <a:pt x="19727" y="21600"/>
                      <a:pt x="21600" y="19727"/>
                      <a:pt x="21600" y="17427"/>
                    </a:cubicBezTo>
                    <a:lnTo>
                      <a:pt x="21600" y="8583"/>
                    </a:lnTo>
                    <a:lnTo>
                      <a:pt x="21600" y="4176"/>
                    </a:lnTo>
                    <a:cubicBezTo>
                      <a:pt x="21600" y="1873"/>
                      <a:pt x="19727" y="0"/>
                      <a:pt x="17424" y="0"/>
                    </a:cubicBezTo>
                    <a:cubicBezTo>
                      <a:pt x="17424" y="0"/>
                      <a:pt x="17424" y="0"/>
                      <a:pt x="17424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B72716F9-FFF0-1B42-B5C4-A0565C9DB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9571" y="11974559"/>
                <a:ext cx="250185" cy="464629"/>
              </a:xfrm>
              <a:custGeom>
                <a:avLst/>
                <a:gdLst>
                  <a:gd name="T0" fmla="*/ 248 w 249"/>
                  <a:gd name="T1" fmla="*/ 80 h 453"/>
                  <a:gd name="T2" fmla="*/ 248 w 249"/>
                  <a:gd name="T3" fmla="*/ 80 h 453"/>
                  <a:gd name="T4" fmla="*/ 177 w 249"/>
                  <a:gd name="T5" fmla="*/ 80 h 453"/>
                  <a:gd name="T6" fmla="*/ 160 w 249"/>
                  <a:gd name="T7" fmla="*/ 107 h 453"/>
                  <a:gd name="T8" fmla="*/ 160 w 249"/>
                  <a:gd name="T9" fmla="*/ 160 h 453"/>
                  <a:gd name="T10" fmla="*/ 248 w 249"/>
                  <a:gd name="T11" fmla="*/ 160 h 453"/>
                  <a:gd name="T12" fmla="*/ 248 w 249"/>
                  <a:gd name="T13" fmla="*/ 231 h 453"/>
                  <a:gd name="T14" fmla="*/ 160 w 249"/>
                  <a:gd name="T15" fmla="*/ 231 h 453"/>
                  <a:gd name="T16" fmla="*/ 160 w 249"/>
                  <a:gd name="T17" fmla="*/ 452 h 453"/>
                  <a:gd name="T18" fmla="*/ 79 w 249"/>
                  <a:gd name="T19" fmla="*/ 452 h 453"/>
                  <a:gd name="T20" fmla="*/ 79 w 249"/>
                  <a:gd name="T21" fmla="*/ 231 h 453"/>
                  <a:gd name="T22" fmla="*/ 0 w 249"/>
                  <a:gd name="T23" fmla="*/ 231 h 453"/>
                  <a:gd name="T24" fmla="*/ 0 w 249"/>
                  <a:gd name="T25" fmla="*/ 160 h 453"/>
                  <a:gd name="T26" fmla="*/ 79 w 249"/>
                  <a:gd name="T27" fmla="*/ 160 h 453"/>
                  <a:gd name="T28" fmla="*/ 79 w 249"/>
                  <a:gd name="T29" fmla="*/ 116 h 453"/>
                  <a:gd name="T30" fmla="*/ 177 w 249"/>
                  <a:gd name="T31" fmla="*/ 0 h 453"/>
                  <a:gd name="T32" fmla="*/ 248 w 249"/>
                  <a:gd name="T33" fmla="*/ 0 h 453"/>
                  <a:gd name="T34" fmla="*/ 248 w 249"/>
                  <a:gd name="T35" fmla="*/ 80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9" h="453">
                    <a:moveTo>
                      <a:pt x="248" y="80"/>
                    </a:moveTo>
                    <a:lnTo>
                      <a:pt x="248" y="80"/>
                    </a:lnTo>
                    <a:cubicBezTo>
                      <a:pt x="177" y="80"/>
                      <a:pt x="177" y="80"/>
                      <a:pt x="177" y="80"/>
                    </a:cubicBezTo>
                    <a:cubicBezTo>
                      <a:pt x="169" y="80"/>
                      <a:pt x="160" y="89"/>
                      <a:pt x="160" y="107"/>
                    </a:cubicBezTo>
                    <a:cubicBezTo>
                      <a:pt x="160" y="160"/>
                      <a:pt x="160" y="160"/>
                      <a:pt x="160" y="160"/>
                    </a:cubicBezTo>
                    <a:cubicBezTo>
                      <a:pt x="248" y="160"/>
                      <a:pt x="248" y="160"/>
                      <a:pt x="248" y="160"/>
                    </a:cubicBezTo>
                    <a:cubicBezTo>
                      <a:pt x="248" y="231"/>
                      <a:pt x="248" y="231"/>
                      <a:pt x="248" y="231"/>
                    </a:cubicBezTo>
                    <a:cubicBezTo>
                      <a:pt x="160" y="231"/>
                      <a:pt x="160" y="231"/>
                      <a:pt x="160" y="231"/>
                    </a:cubicBezTo>
                    <a:cubicBezTo>
                      <a:pt x="160" y="452"/>
                      <a:pt x="160" y="452"/>
                      <a:pt x="160" y="452"/>
                    </a:cubicBezTo>
                    <a:cubicBezTo>
                      <a:pt x="79" y="452"/>
                      <a:pt x="79" y="452"/>
                      <a:pt x="79" y="452"/>
                    </a:cubicBezTo>
                    <a:cubicBezTo>
                      <a:pt x="79" y="231"/>
                      <a:pt x="79" y="231"/>
                      <a:pt x="79" y="231"/>
                    </a:cubicBezTo>
                    <a:cubicBezTo>
                      <a:pt x="0" y="231"/>
                      <a:pt x="0" y="231"/>
                      <a:pt x="0" y="231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79" y="160"/>
                      <a:pt x="79" y="160"/>
                      <a:pt x="79" y="160"/>
                    </a:cubicBezTo>
                    <a:cubicBezTo>
                      <a:pt x="79" y="116"/>
                      <a:pt x="79" y="116"/>
                      <a:pt x="79" y="116"/>
                    </a:cubicBezTo>
                    <a:cubicBezTo>
                      <a:pt x="79" y="54"/>
                      <a:pt x="115" y="0"/>
                      <a:pt x="177" y="0"/>
                    </a:cubicBezTo>
                    <a:cubicBezTo>
                      <a:pt x="248" y="0"/>
                      <a:pt x="248" y="0"/>
                      <a:pt x="248" y="0"/>
                    </a:cubicBezTo>
                    <a:lnTo>
                      <a:pt x="248" y="8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1200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AC74F03-1500-5A41-B9B6-39304B0675A4}"/>
              </a:ext>
            </a:extLst>
          </p:cNvPr>
          <p:cNvGrpSpPr/>
          <p:nvPr/>
        </p:nvGrpSpPr>
        <p:grpSpPr>
          <a:xfrm>
            <a:off x="13674609" y="1521253"/>
            <a:ext cx="8263019" cy="4400092"/>
            <a:chOff x="3590289" y="3822458"/>
            <a:chExt cx="8263019" cy="440009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EC4B67D-07F2-B94B-AE0D-850482A12AB6}"/>
                </a:ext>
              </a:extLst>
            </p:cNvPr>
            <p:cNvGrpSpPr/>
            <p:nvPr/>
          </p:nvGrpSpPr>
          <p:grpSpPr>
            <a:xfrm>
              <a:off x="3742689" y="3822458"/>
              <a:ext cx="6620511" cy="1482213"/>
              <a:chOff x="7339330" y="1023902"/>
              <a:chExt cx="6620511" cy="1482213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FDFE8B-9D1D-1F40-8375-AB4C4FA93334}"/>
                  </a:ext>
                </a:extLst>
              </p:cNvPr>
              <p:cNvSpPr txBox="1"/>
              <p:nvPr/>
            </p:nvSpPr>
            <p:spPr>
              <a:xfrm>
                <a:off x="7339330" y="1415536"/>
                <a:ext cx="6620511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5400" b="1" spc="300" dirty="0">
                    <a:solidFill>
                      <a:schemeClr val="tx2"/>
                    </a:solidFill>
                    <a:latin typeface="Montserrat" pitchFamily="2" charset="77"/>
                    <a:ea typeface="Roboto" panose="02000000000000000000" pitchFamily="2" charset="0"/>
                    <a:cs typeface="Poppins Medium" pitchFamily="2" charset="77"/>
                  </a:rPr>
                  <a:t>MADDIE SMITH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7C7103-9DD6-6943-9725-6AEF3E70036A}"/>
                  </a:ext>
                </a:extLst>
              </p:cNvPr>
              <p:cNvSpPr txBox="1"/>
              <p:nvPr/>
            </p:nvSpPr>
            <p:spPr>
              <a:xfrm>
                <a:off x="7422512" y="1023902"/>
                <a:ext cx="4735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spc="600" dirty="0">
                    <a:latin typeface="Montserrat Light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6539401-F9FF-4B41-9FB9-C2EB9EA109CA}"/>
                  </a:ext>
                </a:extLst>
              </p:cNvPr>
              <p:cNvSpPr/>
              <p:nvPr/>
            </p:nvSpPr>
            <p:spPr>
              <a:xfrm>
                <a:off x="7422512" y="2409294"/>
                <a:ext cx="863604" cy="96821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22" name="Subtitle 2">
              <a:extLst>
                <a:ext uri="{FF2B5EF4-FFF2-40B4-BE49-F238E27FC236}">
                  <a16:creationId xmlns:a16="http://schemas.microsoft.com/office/drawing/2014/main" id="{D1D29D40-2D30-CB4E-BD80-512AEF713B0A}"/>
                </a:ext>
              </a:extLst>
            </p:cNvPr>
            <p:cNvSpPr txBox="1">
              <a:spLocks/>
            </p:cNvSpPr>
            <p:nvPr/>
          </p:nvSpPr>
          <p:spPr>
            <a:xfrm>
              <a:off x="3590289" y="5846375"/>
              <a:ext cx="8263019" cy="237617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 consumer demand, or it should be so compelling that consumers believe they need it. 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6DAE9D9-3C04-8848-9B0E-5CDBC41A9C37}"/>
              </a:ext>
            </a:extLst>
          </p:cNvPr>
          <p:cNvGrpSpPr/>
          <p:nvPr/>
        </p:nvGrpSpPr>
        <p:grpSpPr>
          <a:xfrm>
            <a:off x="13910191" y="6958617"/>
            <a:ext cx="8027437" cy="2739073"/>
            <a:chOff x="13910191" y="6858000"/>
            <a:chExt cx="8027437" cy="273907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52051B-A82C-D748-A290-9F32452D35EA}"/>
                </a:ext>
              </a:extLst>
            </p:cNvPr>
            <p:cNvSpPr txBox="1"/>
            <p:nvPr/>
          </p:nvSpPr>
          <p:spPr>
            <a:xfrm>
              <a:off x="14806876" y="8494848"/>
              <a:ext cx="7130752" cy="1102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C907201-85BB-5B4A-954D-2FDE47E9A3E6}"/>
                </a:ext>
              </a:extLst>
            </p:cNvPr>
            <p:cNvSpPr txBox="1"/>
            <p:nvPr/>
          </p:nvSpPr>
          <p:spPr>
            <a:xfrm>
              <a:off x="14806875" y="6858000"/>
              <a:ext cx="7130753" cy="1102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0E89BB0-CC47-6945-9635-4F1E6CF66020}"/>
                </a:ext>
              </a:extLst>
            </p:cNvPr>
            <p:cNvSpPr/>
            <p:nvPr/>
          </p:nvSpPr>
          <p:spPr>
            <a:xfrm>
              <a:off x="13910191" y="7031439"/>
              <a:ext cx="354807" cy="35480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EF2FF68-C97D-8249-8AE8-10F84419866D}"/>
                </a:ext>
              </a:extLst>
            </p:cNvPr>
            <p:cNvSpPr/>
            <p:nvPr/>
          </p:nvSpPr>
          <p:spPr>
            <a:xfrm>
              <a:off x="13910191" y="8684485"/>
              <a:ext cx="354807" cy="35480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4790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imagen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5510A8-183C-6545-8A4E-3C113331DE5C}"/>
              </a:ext>
            </a:extLst>
          </p:cNvPr>
          <p:cNvSpPr/>
          <p:nvPr/>
        </p:nvSpPr>
        <p:spPr>
          <a:xfrm rot="10800000" flipV="1">
            <a:off x="-9" y="-2"/>
            <a:ext cx="24377658" cy="13741098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B5A6A6-05EB-2041-A990-099E4A9E8AAE}"/>
              </a:ext>
            </a:extLst>
          </p:cNvPr>
          <p:cNvGrpSpPr/>
          <p:nvPr/>
        </p:nvGrpSpPr>
        <p:grpSpPr>
          <a:xfrm>
            <a:off x="2252276" y="5559657"/>
            <a:ext cx="10342845" cy="2596685"/>
            <a:chOff x="2075983" y="2711224"/>
            <a:chExt cx="10342845" cy="259668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BC8CD3-1555-834D-9145-224E947E7733}"/>
                </a:ext>
              </a:extLst>
            </p:cNvPr>
            <p:cNvSpPr txBox="1"/>
            <p:nvPr/>
          </p:nvSpPr>
          <p:spPr>
            <a:xfrm>
              <a:off x="2167423" y="2711224"/>
              <a:ext cx="9354017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spc="600" dirty="0">
                  <a:solidFill>
                    <a:schemeClr val="bg2"/>
                  </a:solidFill>
                  <a:latin typeface="Montserrat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ABOUT US</a:t>
              </a:r>
            </a:p>
          </p:txBody>
        </p:sp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D95AD403-9EC1-9E44-A0B7-C213A68619A3}"/>
                </a:ext>
              </a:extLst>
            </p:cNvPr>
            <p:cNvSpPr txBox="1">
              <a:spLocks/>
            </p:cNvSpPr>
            <p:nvPr/>
          </p:nvSpPr>
          <p:spPr>
            <a:xfrm>
              <a:off x="2075983" y="4034663"/>
              <a:ext cx="10342845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2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 consumer demand.</a:t>
              </a:r>
            </a:p>
          </p:txBody>
        </p:sp>
      </p:grpSp>
      <p:sp>
        <p:nvSpPr>
          <p:cNvPr id="7" name="Chord 6">
            <a:extLst>
              <a:ext uri="{FF2B5EF4-FFF2-40B4-BE49-F238E27FC236}">
                <a16:creationId xmlns:a16="http://schemas.microsoft.com/office/drawing/2014/main" id="{FE219E18-88C4-9040-88E9-EE1279F9859E}"/>
              </a:ext>
            </a:extLst>
          </p:cNvPr>
          <p:cNvSpPr/>
          <p:nvPr/>
        </p:nvSpPr>
        <p:spPr>
          <a:xfrm>
            <a:off x="17519639" y="-2"/>
            <a:ext cx="13716020" cy="13716004"/>
          </a:xfrm>
          <a:prstGeom prst="chord">
            <a:avLst>
              <a:gd name="adj1" fmla="val 5376134"/>
              <a:gd name="adj2" fmla="val 162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07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imagen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5510A8-183C-6545-8A4E-3C113331DE5C}"/>
              </a:ext>
            </a:extLst>
          </p:cNvPr>
          <p:cNvSpPr/>
          <p:nvPr/>
        </p:nvSpPr>
        <p:spPr>
          <a:xfrm rot="10800000" flipV="1">
            <a:off x="-9" y="-2"/>
            <a:ext cx="24377658" cy="13741098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B5A6A6-05EB-2041-A990-099E4A9E8AAE}"/>
              </a:ext>
            </a:extLst>
          </p:cNvPr>
          <p:cNvGrpSpPr/>
          <p:nvPr/>
        </p:nvGrpSpPr>
        <p:grpSpPr>
          <a:xfrm>
            <a:off x="2252276" y="5559657"/>
            <a:ext cx="11463724" cy="2596685"/>
            <a:chOff x="2075983" y="2711224"/>
            <a:chExt cx="11463724" cy="259668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BC8CD3-1555-834D-9145-224E947E7733}"/>
                </a:ext>
              </a:extLst>
            </p:cNvPr>
            <p:cNvSpPr txBox="1"/>
            <p:nvPr/>
          </p:nvSpPr>
          <p:spPr>
            <a:xfrm>
              <a:off x="2167423" y="2711224"/>
              <a:ext cx="11372284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spc="600" dirty="0">
                  <a:solidFill>
                    <a:schemeClr val="bg2"/>
                  </a:solidFill>
                  <a:latin typeface="Montserrat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OUR SERVICES</a:t>
              </a:r>
            </a:p>
          </p:txBody>
        </p:sp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D95AD403-9EC1-9E44-A0B7-C213A68619A3}"/>
                </a:ext>
              </a:extLst>
            </p:cNvPr>
            <p:cNvSpPr txBox="1">
              <a:spLocks/>
            </p:cNvSpPr>
            <p:nvPr/>
          </p:nvSpPr>
          <p:spPr>
            <a:xfrm>
              <a:off x="2075983" y="4034663"/>
              <a:ext cx="10342845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2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 consumer demand.</a:t>
              </a:r>
            </a:p>
          </p:txBody>
        </p:sp>
      </p:grpSp>
      <p:sp>
        <p:nvSpPr>
          <p:cNvPr id="7" name="Chord 6">
            <a:extLst>
              <a:ext uri="{FF2B5EF4-FFF2-40B4-BE49-F238E27FC236}">
                <a16:creationId xmlns:a16="http://schemas.microsoft.com/office/drawing/2014/main" id="{FE219E18-88C4-9040-88E9-EE1279F9859E}"/>
              </a:ext>
            </a:extLst>
          </p:cNvPr>
          <p:cNvSpPr/>
          <p:nvPr/>
        </p:nvSpPr>
        <p:spPr>
          <a:xfrm>
            <a:off x="17519639" y="-2"/>
            <a:ext cx="13716020" cy="13716004"/>
          </a:xfrm>
          <a:prstGeom prst="chord">
            <a:avLst>
              <a:gd name="adj1" fmla="val 5376134"/>
              <a:gd name="adj2" fmla="val 162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55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Marcador de imagen 3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Marcador de imagen 4"/>
          <p:cNvSpPr>
            <a:spLocks noGrp="1"/>
          </p:cNvSpPr>
          <p:nvPr>
            <p:ph type="pic" sz="quarter" idx="16"/>
          </p:nvPr>
        </p:nvSpPr>
        <p:spPr/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83FDF0-3F16-C742-A2DB-FD1DE5339824}"/>
              </a:ext>
            </a:extLst>
          </p:cNvPr>
          <p:cNvGrpSpPr/>
          <p:nvPr/>
        </p:nvGrpSpPr>
        <p:grpSpPr>
          <a:xfrm>
            <a:off x="1774825" y="7311775"/>
            <a:ext cx="4792741" cy="2265083"/>
            <a:chOff x="1774825" y="9939780"/>
            <a:chExt cx="4792741" cy="226508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20DD89-D515-D34C-A966-77D120E32932}"/>
                </a:ext>
              </a:extLst>
            </p:cNvPr>
            <p:cNvSpPr txBox="1"/>
            <p:nvPr/>
          </p:nvSpPr>
          <p:spPr>
            <a:xfrm>
              <a:off x="1774825" y="10331414"/>
              <a:ext cx="4515139" cy="17543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5400" b="1" spc="300" dirty="0">
                  <a:solidFill>
                    <a:schemeClr val="tx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BUSINESS MODEL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F585266-A4FB-8847-B4F6-3E86C34EF4B9}"/>
                </a:ext>
              </a:extLst>
            </p:cNvPr>
            <p:cNvSpPr txBox="1"/>
            <p:nvPr/>
          </p:nvSpPr>
          <p:spPr>
            <a:xfrm>
              <a:off x="1831975" y="9939780"/>
              <a:ext cx="4735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8D9599B-0412-DB40-BC55-81518762F402}"/>
                </a:ext>
              </a:extLst>
            </p:cNvPr>
            <p:cNvSpPr/>
            <p:nvPr/>
          </p:nvSpPr>
          <p:spPr>
            <a:xfrm>
              <a:off x="1897474" y="12108042"/>
              <a:ext cx="863604" cy="9682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DA7985C-D474-8F42-B802-9A4BCDA4D60E}"/>
              </a:ext>
            </a:extLst>
          </p:cNvPr>
          <p:cNvGrpSpPr/>
          <p:nvPr/>
        </p:nvGrpSpPr>
        <p:grpSpPr>
          <a:xfrm>
            <a:off x="17252884" y="1917159"/>
            <a:ext cx="5483056" cy="9881679"/>
            <a:chOff x="17252884" y="1917161"/>
            <a:chExt cx="5483056" cy="988167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88624FA-E0ED-524F-A0F0-29BDAC7AF1D9}"/>
                </a:ext>
              </a:extLst>
            </p:cNvPr>
            <p:cNvGrpSpPr/>
            <p:nvPr/>
          </p:nvGrpSpPr>
          <p:grpSpPr>
            <a:xfrm>
              <a:off x="17252885" y="1917161"/>
              <a:ext cx="5483055" cy="1772744"/>
              <a:chOff x="2715878" y="5353088"/>
              <a:chExt cx="5483055" cy="1772744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FEB3233-A1BF-0043-9CF9-B446F38AEE3D}"/>
                  </a:ext>
                </a:extLst>
              </p:cNvPr>
              <p:cNvSpPr txBox="1"/>
              <p:nvPr/>
            </p:nvSpPr>
            <p:spPr>
              <a:xfrm>
                <a:off x="2715878" y="6024697"/>
                <a:ext cx="5483055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Montserrat Light" pitchFamily="2" charset="77"/>
                    <a:ea typeface="Lato Light" panose="020F0502020204030203" pitchFamily="34" charset="0"/>
                    <a:cs typeface="Lato Light" panose="020F0502020204030203" pitchFamily="34" charset="0"/>
                  </a:rPr>
                  <a:t>Our online marketing and search optimization services.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1966C4A-C436-F947-A4C1-8AFF4367E2EB}"/>
                  </a:ext>
                </a:extLst>
              </p:cNvPr>
              <p:cNvSpPr txBox="1"/>
              <p:nvPr/>
            </p:nvSpPr>
            <p:spPr>
              <a:xfrm>
                <a:off x="2715879" y="5353088"/>
                <a:ext cx="24481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Montserrat SemiBold" pitchFamily="2" charset="77"/>
                    <a:ea typeface="Roboto Light" panose="02000000000000000000" pitchFamily="2" charset="0"/>
                    <a:cs typeface="Roboto Light" panose="02000000000000000000" pitchFamily="2" charset="0"/>
                  </a:rPr>
                  <a:t>Your Title</a:t>
                </a:r>
                <a:endParaRPr lang="en-US" sz="5400" b="1" dirty="0">
                  <a:solidFill>
                    <a:schemeClr val="tx2"/>
                  </a:solidFill>
                  <a:latin typeface="Montserrat SemiBold" pitchFamily="2" charset="77"/>
                  <a:ea typeface="Roboto Light" panose="02000000000000000000" pitchFamily="2" charset="0"/>
                  <a:cs typeface="Roboto Light" panose="02000000000000000000" pitchFamily="2" charset="0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2442325-D5C5-F24C-917E-A7E616ABC7D3}"/>
                </a:ext>
              </a:extLst>
            </p:cNvPr>
            <p:cNvGrpSpPr/>
            <p:nvPr/>
          </p:nvGrpSpPr>
          <p:grpSpPr>
            <a:xfrm>
              <a:off x="17252885" y="5971628"/>
              <a:ext cx="5483055" cy="1772744"/>
              <a:chOff x="2715878" y="5353088"/>
              <a:chExt cx="5483055" cy="1772744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DA4DDA5-41C0-764F-BE48-C347B4CEFC3B}"/>
                  </a:ext>
                </a:extLst>
              </p:cNvPr>
              <p:cNvSpPr txBox="1"/>
              <p:nvPr/>
            </p:nvSpPr>
            <p:spPr>
              <a:xfrm>
                <a:off x="2715878" y="6024697"/>
                <a:ext cx="5483055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Montserrat Light" pitchFamily="2" charset="77"/>
                    <a:ea typeface="Lato Light" panose="020F0502020204030203" pitchFamily="34" charset="0"/>
                    <a:cs typeface="Lato Light" panose="020F0502020204030203" pitchFamily="34" charset="0"/>
                  </a:rPr>
                  <a:t>Our online marketing and search optimization services.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17123A4-99E0-6847-9F16-187FF9AB7E31}"/>
                  </a:ext>
                </a:extLst>
              </p:cNvPr>
              <p:cNvSpPr txBox="1"/>
              <p:nvPr/>
            </p:nvSpPr>
            <p:spPr>
              <a:xfrm>
                <a:off x="2715879" y="5353088"/>
                <a:ext cx="24481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Montserrat SemiBold" pitchFamily="2" charset="77"/>
                    <a:ea typeface="Roboto Light" panose="02000000000000000000" pitchFamily="2" charset="0"/>
                    <a:cs typeface="Roboto Light" panose="02000000000000000000" pitchFamily="2" charset="0"/>
                  </a:rPr>
                  <a:t>Your Title</a:t>
                </a:r>
                <a:endParaRPr lang="en-US" sz="5400" b="1" dirty="0">
                  <a:solidFill>
                    <a:schemeClr val="tx2"/>
                  </a:solidFill>
                  <a:latin typeface="Montserrat SemiBold" pitchFamily="2" charset="77"/>
                  <a:ea typeface="Roboto Light" panose="02000000000000000000" pitchFamily="2" charset="0"/>
                  <a:cs typeface="Roboto Light" panose="02000000000000000000" pitchFamily="2" charset="0"/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8F69643-5A79-BD47-803B-02D15C6E5583}"/>
                </a:ext>
              </a:extLst>
            </p:cNvPr>
            <p:cNvGrpSpPr/>
            <p:nvPr/>
          </p:nvGrpSpPr>
          <p:grpSpPr>
            <a:xfrm>
              <a:off x="17252884" y="10026096"/>
              <a:ext cx="5483055" cy="1772744"/>
              <a:chOff x="2715878" y="5353088"/>
              <a:chExt cx="5483055" cy="1772744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42A69B6-E902-AC48-A003-883A78056A5E}"/>
                  </a:ext>
                </a:extLst>
              </p:cNvPr>
              <p:cNvSpPr txBox="1"/>
              <p:nvPr/>
            </p:nvSpPr>
            <p:spPr>
              <a:xfrm>
                <a:off x="2715878" y="6024697"/>
                <a:ext cx="5483055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Montserrat Light" pitchFamily="2" charset="77"/>
                    <a:ea typeface="Lato Light" panose="020F0502020204030203" pitchFamily="34" charset="0"/>
                    <a:cs typeface="Lato Light" panose="020F0502020204030203" pitchFamily="34" charset="0"/>
                  </a:rPr>
                  <a:t>Our online marketing and search optimization services.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9DC1789-7E7E-2E45-87A7-1E5BA2185F03}"/>
                  </a:ext>
                </a:extLst>
              </p:cNvPr>
              <p:cNvSpPr txBox="1"/>
              <p:nvPr/>
            </p:nvSpPr>
            <p:spPr>
              <a:xfrm>
                <a:off x="2715879" y="5353088"/>
                <a:ext cx="24481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Montserrat SemiBold" pitchFamily="2" charset="77"/>
                    <a:ea typeface="Roboto Light" panose="02000000000000000000" pitchFamily="2" charset="0"/>
                    <a:cs typeface="Roboto Light" panose="02000000000000000000" pitchFamily="2" charset="0"/>
                  </a:rPr>
                  <a:t>Your Title</a:t>
                </a:r>
                <a:endParaRPr lang="en-US" sz="5400" b="1" dirty="0">
                  <a:solidFill>
                    <a:schemeClr val="tx2"/>
                  </a:solidFill>
                  <a:latin typeface="Montserrat SemiBold" pitchFamily="2" charset="77"/>
                  <a:ea typeface="Roboto Light" panose="02000000000000000000" pitchFamily="2" charset="0"/>
                  <a:cs typeface="Roboto Light" panose="02000000000000000000" pitchFamily="2" charset="0"/>
                </a:endParaRPr>
              </a:p>
            </p:txBody>
          </p:sp>
        </p:grpSp>
      </p:grpSp>
      <p:sp>
        <p:nvSpPr>
          <p:cNvPr id="29" name="Subtitle 2">
            <a:extLst>
              <a:ext uri="{FF2B5EF4-FFF2-40B4-BE49-F238E27FC236}">
                <a16:creationId xmlns:a16="http://schemas.microsoft.com/office/drawing/2014/main" id="{5B5B3F74-9D28-1243-AA56-665A31CC9920}"/>
              </a:ext>
            </a:extLst>
          </p:cNvPr>
          <p:cNvSpPr txBox="1">
            <a:spLocks/>
          </p:cNvSpPr>
          <p:nvPr/>
        </p:nvSpPr>
        <p:spPr>
          <a:xfrm>
            <a:off x="1641710" y="10053824"/>
            <a:ext cx="6615599" cy="1824742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 consumer demand.</a:t>
            </a:r>
          </a:p>
        </p:txBody>
      </p:sp>
    </p:spTree>
    <p:extLst>
      <p:ext uri="{BB962C8B-B14F-4D97-AF65-F5344CB8AC3E}">
        <p14:creationId xmlns:p14="http://schemas.microsoft.com/office/powerpoint/2010/main" val="2672571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00ED70C-F19D-9946-A924-2039B0EBC7DB}"/>
              </a:ext>
            </a:extLst>
          </p:cNvPr>
          <p:cNvSpPr/>
          <p:nvPr/>
        </p:nvSpPr>
        <p:spPr>
          <a:xfrm rot="10800000" flipV="1">
            <a:off x="1883399" y="5561700"/>
            <a:ext cx="20610851" cy="6738764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CCBA39D-4FC6-FB44-BC9D-593B8B17D31D}"/>
              </a:ext>
            </a:extLst>
          </p:cNvPr>
          <p:cNvGrpSpPr/>
          <p:nvPr/>
        </p:nvGrpSpPr>
        <p:grpSpPr>
          <a:xfrm>
            <a:off x="7325263" y="1023902"/>
            <a:ext cx="9727124" cy="1529175"/>
            <a:chOff x="7325263" y="1023902"/>
            <a:chExt cx="9727124" cy="1529175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133785E-0B00-E64A-9AC0-44059588742B}"/>
                </a:ext>
              </a:extLst>
            </p:cNvPr>
            <p:cNvSpPr txBox="1"/>
            <p:nvPr/>
          </p:nvSpPr>
          <p:spPr>
            <a:xfrm>
              <a:off x="7325263" y="1415536"/>
              <a:ext cx="9727124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300" dirty="0">
                  <a:solidFill>
                    <a:schemeClr val="tx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BUSINESS MODEL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BC3E1C2-46ED-9F4A-B722-3A0873B76B06}"/>
                </a:ext>
              </a:extLst>
            </p:cNvPr>
            <p:cNvSpPr txBox="1"/>
            <p:nvPr/>
          </p:nvSpPr>
          <p:spPr>
            <a:xfrm>
              <a:off x="9821029" y="1023902"/>
              <a:ext cx="4735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7204974-7523-EB47-B990-1C68684745BB}"/>
                </a:ext>
              </a:extLst>
            </p:cNvPr>
            <p:cNvSpPr/>
            <p:nvPr/>
          </p:nvSpPr>
          <p:spPr>
            <a:xfrm>
              <a:off x="11757023" y="2456256"/>
              <a:ext cx="863604" cy="9682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31F26BB-BC9C-8248-A92A-A5B0A02CCC06}"/>
              </a:ext>
            </a:extLst>
          </p:cNvPr>
          <p:cNvGrpSpPr/>
          <p:nvPr/>
        </p:nvGrpSpPr>
        <p:grpSpPr>
          <a:xfrm>
            <a:off x="3515169" y="7419829"/>
            <a:ext cx="8241854" cy="3022506"/>
            <a:chOff x="3515169" y="7535451"/>
            <a:chExt cx="8241854" cy="3022506"/>
          </a:xfrm>
        </p:grpSpPr>
        <p:sp>
          <p:nvSpPr>
            <p:cNvPr id="43" name="Subtitle 2">
              <a:extLst>
                <a:ext uri="{FF2B5EF4-FFF2-40B4-BE49-F238E27FC236}">
                  <a16:creationId xmlns:a16="http://schemas.microsoft.com/office/drawing/2014/main" id="{FD1B9388-0678-0A49-8A45-C8A5E4076E9F}"/>
                </a:ext>
              </a:extLst>
            </p:cNvPr>
            <p:cNvSpPr txBox="1">
              <a:spLocks/>
            </p:cNvSpPr>
            <p:nvPr/>
          </p:nvSpPr>
          <p:spPr>
            <a:xfrm>
              <a:off x="3515169" y="8181782"/>
              <a:ext cx="8241854" cy="237617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2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 consumer demand, or it should be so compelling that consumers believe they need it.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F7C75DA-0543-AC47-88F4-8AF58455F73A}"/>
                </a:ext>
              </a:extLst>
            </p:cNvPr>
            <p:cNvSpPr/>
            <p:nvPr/>
          </p:nvSpPr>
          <p:spPr>
            <a:xfrm>
              <a:off x="3689780" y="7535451"/>
              <a:ext cx="51826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Title One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5DCAA48-AE72-6C48-A9AA-FC299845E832}"/>
              </a:ext>
            </a:extLst>
          </p:cNvPr>
          <p:cNvGrpSpPr/>
          <p:nvPr/>
        </p:nvGrpSpPr>
        <p:grpSpPr>
          <a:xfrm>
            <a:off x="12931460" y="7419829"/>
            <a:ext cx="8241854" cy="3022506"/>
            <a:chOff x="3515169" y="7535451"/>
            <a:chExt cx="8241854" cy="3022506"/>
          </a:xfrm>
        </p:grpSpPr>
        <p:sp>
          <p:nvSpPr>
            <p:cNvPr id="46" name="Subtitle 2">
              <a:extLst>
                <a:ext uri="{FF2B5EF4-FFF2-40B4-BE49-F238E27FC236}">
                  <a16:creationId xmlns:a16="http://schemas.microsoft.com/office/drawing/2014/main" id="{E8767A81-81DA-E84C-BDC6-202A2E7B0B14}"/>
                </a:ext>
              </a:extLst>
            </p:cNvPr>
            <p:cNvSpPr txBox="1">
              <a:spLocks/>
            </p:cNvSpPr>
            <p:nvPr/>
          </p:nvSpPr>
          <p:spPr>
            <a:xfrm>
              <a:off x="3515169" y="8181782"/>
              <a:ext cx="8241854" cy="237617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2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 consumer demand, or it should be so compelling that consumers believe they need it. 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E45761F-DD1C-F043-B763-9ED1DC357EF7}"/>
                </a:ext>
              </a:extLst>
            </p:cNvPr>
            <p:cNvSpPr/>
            <p:nvPr/>
          </p:nvSpPr>
          <p:spPr>
            <a:xfrm>
              <a:off x="3689780" y="7535451"/>
              <a:ext cx="51826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Title Two</a:t>
              </a:r>
            </a:p>
          </p:txBody>
        </p:sp>
      </p:grpSp>
      <p:sp>
        <p:nvSpPr>
          <p:cNvPr id="49" name="Subtitle 2">
            <a:extLst>
              <a:ext uri="{FF2B5EF4-FFF2-40B4-BE49-F238E27FC236}">
                <a16:creationId xmlns:a16="http://schemas.microsoft.com/office/drawing/2014/main" id="{9BB803A4-E2ED-AC42-9A4A-CEBB6A63679B}"/>
              </a:ext>
            </a:extLst>
          </p:cNvPr>
          <p:cNvSpPr txBox="1">
            <a:spLocks/>
          </p:cNvSpPr>
          <p:nvPr/>
        </p:nvSpPr>
        <p:spPr>
          <a:xfrm>
            <a:off x="4159240" y="3199408"/>
            <a:ext cx="16059160" cy="127330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 consumer demand, or it should be so compelling that consumers believe they need it. </a:t>
            </a:r>
          </a:p>
        </p:txBody>
      </p:sp>
    </p:spTree>
    <p:extLst>
      <p:ext uri="{BB962C8B-B14F-4D97-AF65-F5344CB8AC3E}">
        <p14:creationId xmlns:p14="http://schemas.microsoft.com/office/powerpoint/2010/main" val="2759512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Marcador de imagen 5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0" name="Marcador de imagen 9"/>
          <p:cNvSpPr>
            <a:spLocks noGrp="1"/>
          </p:cNvSpPr>
          <p:nvPr>
            <p:ph type="pic" sz="quarter" idx="16"/>
          </p:nvPr>
        </p:nvSpPr>
        <p:spPr/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DA7985C-D474-8F42-B802-9A4BCDA4D60E}"/>
              </a:ext>
            </a:extLst>
          </p:cNvPr>
          <p:cNvGrpSpPr/>
          <p:nvPr/>
        </p:nvGrpSpPr>
        <p:grpSpPr>
          <a:xfrm>
            <a:off x="1641711" y="1917159"/>
            <a:ext cx="5483056" cy="9881679"/>
            <a:chOff x="17252884" y="1917161"/>
            <a:chExt cx="5483056" cy="988167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88624FA-E0ED-524F-A0F0-29BDAC7AF1D9}"/>
                </a:ext>
              </a:extLst>
            </p:cNvPr>
            <p:cNvGrpSpPr/>
            <p:nvPr/>
          </p:nvGrpSpPr>
          <p:grpSpPr>
            <a:xfrm>
              <a:off x="17252885" y="1917161"/>
              <a:ext cx="5483055" cy="1772744"/>
              <a:chOff x="2715878" y="5353088"/>
              <a:chExt cx="5483055" cy="1772744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FEB3233-A1BF-0043-9CF9-B446F38AEE3D}"/>
                  </a:ext>
                </a:extLst>
              </p:cNvPr>
              <p:cNvSpPr txBox="1"/>
              <p:nvPr/>
            </p:nvSpPr>
            <p:spPr>
              <a:xfrm>
                <a:off x="2715878" y="6024697"/>
                <a:ext cx="5483055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Montserrat Light" pitchFamily="2" charset="77"/>
                    <a:ea typeface="Lato Light" panose="020F0502020204030203" pitchFamily="34" charset="0"/>
                    <a:cs typeface="Lato Light" panose="020F0502020204030203" pitchFamily="34" charset="0"/>
                  </a:rPr>
                  <a:t>Our online marketing and search optimization services.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1966C4A-C436-F947-A4C1-8AFF4367E2EB}"/>
                  </a:ext>
                </a:extLst>
              </p:cNvPr>
              <p:cNvSpPr txBox="1"/>
              <p:nvPr/>
            </p:nvSpPr>
            <p:spPr>
              <a:xfrm>
                <a:off x="2715879" y="5353088"/>
                <a:ext cx="24481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Montserrat SemiBold" pitchFamily="2" charset="77"/>
                    <a:ea typeface="Roboto Light" panose="02000000000000000000" pitchFamily="2" charset="0"/>
                    <a:cs typeface="Roboto Light" panose="02000000000000000000" pitchFamily="2" charset="0"/>
                  </a:rPr>
                  <a:t>Your Title</a:t>
                </a:r>
                <a:endParaRPr lang="en-US" sz="5400" b="1" dirty="0">
                  <a:solidFill>
                    <a:schemeClr val="tx2"/>
                  </a:solidFill>
                  <a:latin typeface="Montserrat SemiBold" pitchFamily="2" charset="77"/>
                  <a:ea typeface="Roboto Light" panose="02000000000000000000" pitchFamily="2" charset="0"/>
                  <a:cs typeface="Roboto Light" panose="02000000000000000000" pitchFamily="2" charset="0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2442325-D5C5-F24C-917E-A7E616ABC7D3}"/>
                </a:ext>
              </a:extLst>
            </p:cNvPr>
            <p:cNvGrpSpPr/>
            <p:nvPr/>
          </p:nvGrpSpPr>
          <p:grpSpPr>
            <a:xfrm>
              <a:off x="17252885" y="5971628"/>
              <a:ext cx="5483055" cy="1772744"/>
              <a:chOff x="2715878" y="5353088"/>
              <a:chExt cx="5483055" cy="1772744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DA4DDA5-41C0-764F-BE48-C347B4CEFC3B}"/>
                  </a:ext>
                </a:extLst>
              </p:cNvPr>
              <p:cNvSpPr txBox="1"/>
              <p:nvPr/>
            </p:nvSpPr>
            <p:spPr>
              <a:xfrm>
                <a:off x="2715878" y="6024697"/>
                <a:ext cx="5483055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Montserrat Light" pitchFamily="2" charset="77"/>
                    <a:ea typeface="Lato Light" panose="020F0502020204030203" pitchFamily="34" charset="0"/>
                    <a:cs typeface="Lato Light" panose="020F0502020204030203" pitchFamily="34" charset="0"/>
                  </a:rPr>
                  <a:t>Our online marketing and search optimization services.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17123A4-99E0-6847-9F16-187FF9AB7E31}"/>
                  </a:ext>
                </a:extLst>
              </p:cNvPr>
              <p:cNvSpPr txBox="1"/>
              <p:nvPr/>
            </p:nvSpPr>
            <p:spPr>
              <a:xfrm>
                <a:off x="2715879" y="5353088"/>
                <a:ext cx="24481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Montserrat SemiBold" pitchFamily="2" charset="77"/>
                    <a:ea typeface="Roboto Light" panose="02000000000000000000" pitchFamily="2" charset="0"/>
                    <a:cs typeface="Roboto Light" panose="02000000000000000000" pitchFamily="2" charset="0"/>
                  </a:rPr>
                  <a:t>Your Title</a:t>
                </a:r>
                <a:endParaRPr lang="en-US" sz="5400" b="1" dirty="0">
                  <a:solidFill>
                    <a:schemeClr val="tx2"/>
                  </a:solidFill>
                  <a:latin typeface="Montserrat SemiBold" pitchFamily="2" charset="77"/>
                  <a:ea typeface="Roboto Light" panose="02000000000000000000" pitchFamily="2" charset="0"/>
                  <a:cs typeface="Roboto Light" panose="02000000000000000000" pitchFamily="2" charset="0"/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8F69643-5A79-BD47-803B-02D15C6E5583}"/>
                </a:ext>
              </a:extLst>
            </p:cNvPr>
            <p:cNvGrpSpPr/>
            <p:nvPr/>
          </p:nvGrpSpPr>
          <p:grpSpPr>
            <a:xfrm>
              <a:off x="17252884" y="10026096"/>
              <a:ext cx="5483055" cy="1772744"/>
              <a:chOff x="2715878" y="5353088"/>
              <a:chExt cx="5483055" cy="1772744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42A69B6-E902-AC48-A003-883A78056A5E}"/>
                  </a:ext>
                </a:extLst>
              </p:cNvPr>
              <p:cNvSpPr txBox="1"/>
              <p:nvPr/>
            </p:nvSpPr>
            <p:spPr>
              <a:xfrm>
                <a:off x="2715878" y="6024697"/>
                <a:ext cx="5483055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Montserrat Light" pitchFamily="2" charset="77"/>
                    <a:ea typeface="Lato Light" panose="020F0502020204030203" pitchFamily="34" charset="0"/>
                    <a:cs typeface="Lato Light" panose="020F0502020204030203" pitchFamily="34" charset="0"/>
                  </a:rPr>
                  <a:t>Our online marketing and search optimization services.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9DC1789-7E7E-2E45-87A7-1E5BA2185F03}"/>
                  </a:ext>
                </a:extLst>
              </p:cNvPr>
              <p:cNvSpPr txBox="1"/>
              <p:nvPr/>
            </p:nvSpPr>
            <p:spPr>
              <a:xfrm>
                <a:off x="2715879" y="5353088"/>
                <a:ext cx="24481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Montserrat SemiBold" pitchFamily="2" charset="77"/>
                    <a:ea typeface="Roboto Light" panose="02000000000000000000" pitchFamily="2" charset="0"/>
                    <a:cs typeface="Roboto Light" panose="02000000000000000000" pitchFamily="2" charset="0"/>
                  </a:rPr>
                  <a:t>Your Title</a:t>
                </a:r>
                <a:endParaRPr lang="en-US" sz="5400" b="1" dirty="0">
                  <a:solidFill>
                    <a:schemeClr val="tx2"/>
                  </a:solidFill>
                  <a:latin typeface="Montserrat SemiBold" pitchFamily="2" charset="77"/>
                  <a:ea typeface="Roboto Light" panose="02000000000000000000" pitchFamily="2" charset="0"/>
                  <a:cs typeface="Roboto Light" panose="02000000000000000000" pitchFamily="2" charset="0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AD7CE1D-BE52-7E4F-A7DB-7B9DA0DB7F54}"/>
              </a:ext>
            </a:extLst>
          </p:cNvPr>
          <p:cNvGrpSpPr/>
          <p:nvPr/>
        </p:nvGrpSpPr>
        <p:grpSpPr>
          <a:xfrm>
            <a:off x="16120340" y="1917159"/>
            <a:ext cx="6615599" cy="4566791"/>
            <a:chOff x="1641710" y="7311775"/>
            <a:chExt cx="6615599" cy="456679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283FDF0-3F16-C742-A2DB-FD1DE5339824}"/>
                </a:ext>
              </a:extLst>
            </p:cNvPr>
            <p:cNvGrpSpPr/>
            <p:nvPr/>
          </p:nvGrpSpPr>
          <p:grpSpPr>
            <a:xfrm>
              <a:off x="1774825" y="7311775"/>
              <a:ext cx="4792741" cy="2265083"/>
              <a:chOff x="1774825" y="9939780"/>
              <a:chExt cx="4792741" cy="2265083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20DD89-D515-D34C-A966-77D120E32932}"/>
                  </a:ext>
                </a:extLst>
              </p:cNvPr>
              <p:cNvSpPr txBox="1"/>
              <p:nvPr/>
            </p:nvSpPr>
            <p:spPr>
              <a:xfrm>
                <a:off x="1774825" y="10331414"/>
                <a:ext cx="4515139" cy="17543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5400" b="1" spc="300" dirty="0">
                    <a:solidFill>
                      <a:schemeClr val="tx2"/>
                    </a:solidFill>
                    <a:latin typeface="Montserrat" pitchFamily="2" charset="77"/>
                    <a:ea typeface="Roboto" panose="02000000000000000000" pitchFamily="2" charset="0"/>
                    <a:cs typeface="Poppins Medium" pitchFamily="2" charset="77"/>
                  </a:rPr>
                  <a:t>BUSINESS MODEL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F585266-A4FB-8847-B4F6-3E86C34EF4B9}"/>
                  </a:ext>
                </a:extLst>
              </p:cNvPr>
              <p:cNvSpPr txBox="1"/>
              <p:nvPr/>
            </p:nvSpPr>
            <p:spPr>
              <a:xfrm>
                <a:off x="1831975" y="9939780"/>
                <a:ext cx="4735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spc="600" dirty="0">
                    <a:latin typeface="Montserrat Light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8D9599B-0412-DB40-BC55-81518762F402}"/>
                  </a:ext>
                </a:extLst>
              </p:cNvPr>
              <p:cNvSpPr/>
              <p:nvPr/>
            </p:nvSpPr>
            <p:spPr>
              <a:xfrm>
                <a:off x="1897474" y="12108042"/>
                <a:ext cx="863604" cy="96821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29" name="Subtitle 2">
              <a:extLst>
                <a:ext uri="{FF2B5EF4-FFF2-40B4-BE49-F238E27FC236}">
                  <a16:creationId xmlns:a16="http://schemas.microsoft.com/office/drawing/2014/main" id="{5B5B3F74-9D28-1243-AA56-665A31CC9920}"/>
                </a:ext>
              </a:extLst>
            </p:cNvPr>
            <p:cNvSpPr txBox="1">
              <a:spLocks/>
            </p:cNvSpPr>
            <p:nvPr/>
          </p:nvSpPr>
          <p:spPr>
            <a:xfrm>
              <a:off x="1641710" y="10053824"/>
              <a:ext cx="6615599" cy="1824742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 consumer demand.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7706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CCBA39D-4FC6-FB44-BC9D-593B8B17D31D}"/>
              </a:ext>
            </a:extLst>
          </p:cNvPr>
          <p:cNvGrpSpPr/>
          <p:nvPr/>
        </p:nvGrpSpPr>
        <p:grpSpPr>
          <a:xfrm>
            <a:off x="7325263" y="1023902"/>
            <a:ext cx="9727124" cy="1529175"/>
            <a:chOff x="7325263" y="1023902"/>
            <a:chExt cx="9727124" cy="1529175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133785E-0B00-E64A-9AC0-44059588742B}"/>
                </a:ext>
              </a:extLst>
            </p:cNvPr>
            <p:cNvSpPr txBox="1"/>
            <p:nvPr/>
          </p:nvSpPr>
          <p:spPr>
            <a:xfrm>
              <a:off x="7325263" y="1415536"/>
              <a:ext cx="9727124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300" dirty="0">
                  <a:solidFill>
                    <a:schemeClr val="tx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CLIENTS DATA GRAPH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BC3E1C2-46ED-9F4A-B722-3A0873B76B06}"/>
                </a:ext>
              </a:extLst>
            </p:cNvPr>
            <p:cNvSpPr txBox="1"/>
            <p:nvPr/>
          </p:nvSpPr>
          <p:spPr>
            <a:xfrm>
              <a:off x="9821029" y="1023902"/>
              <a:ext cx="4735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7204974-7523-EB47-B990-1C68684745BB}"/>
                </a:ext>
              </a:extLst>
            </p:cNvPr>
            <p:cNvSpPr/>
            <p:nvPr/>
          </p:nvSpPr>
          <p:spPr>
            <a:xfrm>
              <a:off x="11757023" y="2456256"/>
              <a:ext cx="863604" cy="9682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FC9B0C5-9E94-CF41-9FB9-A60E8406E5CD}"/>
              </a:ext>
            </a:extLst>
          </p:cNvPr>
          <p:cNvGrpSpPr/>
          <p:nvPr/>
        </p:nvGrpSpPr>
        <p:grpSpPr>
          <a:xfrm>
            <a:off x="3147985" y="4531192"/>
            <a:ext cx="18286319" cy="4477040"/>
            <a:chOff x="3147985" y="4531192"/>
            <a:chExt cx="18286319" cy="4477040"/>
          </a:xfrm>
        </p:grpSpPr>
        <p:sp>
          <p:nvSpPr>
            <p:cNvPr id="7" name="Freeform: Shape 571">
              <a:extLst>
                <a:ext uri="{FF2B5EF4-FFF2-40B4-BE49-F238E27FC236}">
                  <a16:creationId xmlns:a16="http://schemas.microsoft.com/office/drawing/2014/main" id="{4122B6E5-AF6C-B341-A5C2-493D41F4AED4}"/>
                </a:ext>
              </a:extLst>
            </p:cNvPr>
            <p:cNvSpPr/>
            <p:nvPr/>
          </p:nvSpPr>
          <p:spPr>
            <a:xfrm>
              <a:off x="5310807" y="4687326"/>
              <a:ext cx="471632" cy="13481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" h="284">
                  <a:moveTo>
                    <a:pt x="100" y="71"/>
                  </a:moveTo>
                  <a:cubicBezTo>
                    <a:pt x="100" y="60"/>
                    <a:pt x="91" y="52"/>
                    <a:pt x="80" y="52"/>
                  </a:cubicBezTo>
                  <a:lnTo>
                    <a:pt x="20" y="52"/>
                  </a:lnTo>
                  <a:cubicBezTo>
                    <a:pt x="9" y="52"/>
                    <a:pt x="0" y="60"/>
                    <a:pt x="0" y="71"/>
                  </a:cubicBezTo>
                  <a:lnTo>
                    <a:pt x="0" y="150"/>
                  </a:lnTo>
                  <a:cubicBezTo>
                    <a:pt x="0" y="155"/>
                    <a:pt x="4" y="159"/>
                    <a:pt x="9" y="159"/>
                  </a:cubicBezTo>
                  <a:cubicBezTo>
                    <a:pt x="13" y="159"/>
                    <a:pt x="17" y="155"/>
                    <a:pt x="17" y="150"/>
                  </a:cubicBezTo>
                  <a:lnTo>
                    <a:pt x="17" y="78"/>
                  </a:lnTo>
                  <a:lnTo>
                    <a:pt x="21" y="78"/>
                  </a:lnTo>
                  <a:lnTo>
                    <a:pt x="21" y="271"/>
                  </a:lnTo>
                  <a:cubicBezTo>
                    <a:pt x="21" y="278"/>
                    <a:pt x="27" y="284"/>
                    <a:pt x="34" y="284"/>
                  </a:cubicBezTo>
                  <a:cubicBezTo>
                    <a:pt x="41" y="284"/>
                    <a:pt x="47" y="278"/>
                    <a:pt x="47" y="271"/>
                  </a:cubicBezTo>
                  <a:lnTo>
                    <a:pt x="47" y="166"/>
                  </a:lnTo>
                  <a:lnTo>
                    <a:pt x="54" y="166"/>
                  </a:lnTo>
                  <a:lnTo>
                    <a:pt x="54" y="271"/>
                  </a:lnTo>
                  <a:cubicBezTo>
                    <a:pt x="54" y="278"/>
                    <a:pt x="59" y="284"/>
                    <a:pt x="66" y="284"/>
                  </a:cubicBezTo>
                  <a:cubicBezTo>
                    <a:pt x="73" y="284"/>
                    <a:pt x="79" y="278"/>
                    <a:pt x="79" y="271"/>
                  </a:cubicBezTo>
                  <a:lnTo>
                    <a:pt x="79" y="78"/>
                  </a:lnTo>
                  <a:lnTo>
                    <a:pt x="83" y="78"/>
                  </a:lnTo>
                  <a:lnTo>
                    <a:pt x="83" y="150"/>
                  </a:lnTo>
                  <a:cubicBezTo>
                    <a:pt x="83" y="154"/>
                    <a:pt x="87" y="159"/>
                    <a:pt x="91" y="159"/>
                  </a:cubicBezTo>
                  <a:cubicBezTo>
                    <a:pt x="96" y="159"/>
                    <a:pt x="100" y="154"/>
                    <a:pt x="100" y="150"/>
                  </a:cubicBezTo>
                  <a:close/>
                  <a:moveTo>
                    <a:pt x="51" y="43"/>
                  </a:moveTo>
                  <a:cubicBezTo>
                    <a:pt x="63" y="43"/>
                    <a:pt x="72" y="34"/>
                    <a:pt x="72" y="22"/>
                  </a:cubicBezTo>
                  <a:cubicBezTo>
                    <a:pt x="72" y="10"/>
                    <a:pt x="63" y="0"/>
                    <a:pt x="51" y="0"/>
                  </a:cubicBezTo>
                  <a:cubicBezTo>
                    <a:pt x="39" y="0"/>
                    <a:pt x="29" y="10"/>
                    <a:pt x="29" y="22"/>
                  </a:cubicBezTo>
                  <a:cubicBezTo>
                    <a:pt x="29" y="34"/>
                    <a:pt x="39" y="43"/>
                    <a:pt x="51" y="43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" name="Freeform: Shape 572">
              <a:extLst>
                <a:ext uri="{FF2B5EF4-FFF2-40B4-BE49-F238E27FC236}">
                  <a16:creationId xmlns:a16="http://schemas.microsoft.com/office/drawing/2014/main" id="{658BE61D-6CDC-594D-B1BA-A6FE09133561}"/>
                </a:ext>
              </a:extLst>
            </p:cNvPr>
            <p:cNvSpPr/>
            <p:nvPr/>
          </p:nvSpPr>
          <p:spPr>
            <a:xfrm>
              <a:off x="6158805" y="4687326"/>
              <a:ext cx="471632" cy="13481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" h="284">
                  <a:moveTo>
                    <a:pt x="100" y="71"/>
                  </a:moveTo>
                  <a:cubicBezTo>
                    <a:pt x="100" y="60"/>
                    <a:pt x="92" y="52"/>
                    <a:pt x="80" y="52"/>
                  </a:cubicBezTo>
                  <a:lnTo>
                    <a:pt x="20" y="52"/>
                  </a:lnTo>
                  <a:cubicBezTo>
                    <a:pt x="9" y="52"/>
                    <a:pt x="0" y="60"/>
                    <a:pt x="0" y="71"/>
                  </a:cubicBezTo>
                  <a:lnTo>
                    <a:pt x="0" y="150"/>
                  </a:lnTo>
                  <a:cubicBezTo>
                    <a:pt x="0" y="155"/>
                    <a:pt x="4" y="159"/>
                    <a:pt x="9" y="159"/>
                  </a:cubicBezTo>
                  <a:cubicBezTo>
                    <a:pt x="14" y="159"/>
                    <a:pt x="17" y="155"/>
                    <a:pt x="17" y="150"/>
                  </a:cubicBezTo>
                  <a:lnTo>
                    <a:pt x="17" y="78"/>
                  </a:lnTo>
                  <a:lnTo>
                    <a:pt x="22" y="78"/>
                  </a:lnTo>
                  <a:lnTo>
                    <a:pt x="22" y="271"/>
                  </a:lnTo>
                  <a:cubicBezTo>
                    <a:pt x="22" y="278"/>
                    <a:pt x="27" y="284"/>
                    <a:pt x="34" y="284"/>
                  </a:cubicBezTo>
                  <a:cubicBezTo>
                    <a:pt x="41" y="284"/>
                    <a:pt x="47" y="278"/>
                    <a:pt x="47" y="271"/>
                  </a:cubicBezTo>
                  <a:lnTo>
                    <a:pt x="47" y="166"/>
                  </a:lnTo>
                  <a:lnTo>
                    <a:pt x="54" y="166"/>
                  </a:lnTo>
                  <a:lnTo>
                    <a:pt x="54" y="271"/>
                  </a:lnTo>
                  <a:cubicBezTo>
                    <a:pt x="54" y="278"/>
                    <a:pt x="60" y="284"/>
                    <a:pt x="67" y="284"/>
                  </a:cubicBezTo>
                  <a:cubicBezTo>
                    <a:pt x="74" y="284"/>
                    <a:pt x="80" y="278"/>
                    <a:pt x="80" y="271"/>
                  </a:cubicBezTo>
                  <a:lnTo>
                    <a:pt x="80" y="78"/>
                  </a:lnTo>
                  <a:lnTo>
                    <a:pt x="83" y="78"/>
                  </a:lnTo>
                  <a:lnTo>
                    <a:pt x="83" y="150"/>
                  </a:lnTo>
                  <a:cubicBezTo>
                    <a:pt x="83" y="154"/>
                    <a:pt x="87" y="159"/>
                    <a:pt x="92" y="159"/>
                  </a:cubicBezTo>
                  <a:cubicBezTo>
                    <a:pt x="96" y="159"/>
                    <a:pt x="100" y="154"/>
                    <a:pt x="100" y="150"/>
                  </a:cubicBezTo>
                  <a:close/>
                  <a:moveTo>
                    <a:pt x="51" y="43"/>
                  </a:moveTo>
                  <a:cubicBezTo>
                    <a:pt x="63" y="43"/>
                    <a:pt x="73" y="34"/>
                    <a:pt x="73" y="22"/>
                  </a:cubicBezTo>
                  <a:cubicBezTo>
                    <a:pt x="73" y="10"/>
                    <a:pt x="63" y="0"/>
                    <a:pt x="51" y="0"/>
                  </a:cubicBezTo>
                  <a:cubicBezTo>
                    <a:pt x="39" y="0"/>
                    <a:pt x="30" y="10"/>
                    <a:pt x="30" y="22"/>
                  </a:cubicBezTo>
                  <a:cubicBezTo>
                    <a:pt x="30" y="34"/>
                    <a:pt x="39" y="43"/>
                    <a:pt x="51" y="43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" name="Freeform: Shape 573">
              <a:extLst>
                <a:ext uri="{FF2B5EF4-FFF2-40B4-BE49-F238E27FC236}">
                  <a16:creationId xmlns:a16="http://schemas.microsoft.com/office/drawing/2014/main" id="{923612B6-1C30-3B49-86A3-2AD8EB786610}"/>
                </a:ext>
              </a:extLst>
            </p:cNvPr>
            <p:cNvSpPr/>
            <p:nvPr/>
          </p:nvSpPr>
          <p:spPr>
            <a:xfrm>
              <a:off x="7011553" y="4687326"/>
              <a:ext cx="471632" cy="13481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" h="284">
                  <a:moveTo>
                    <a:pt x="99" y="71"/>
                  </a:moveTo>
                  <a:cubicBezTo>
                    <a:pt x="99" y="60"/>
                    <a:pt x="90" y="52"/>
                    <a:pt x="80" y="52"/>
                  </a:cubicBezTo>
                  <a:lnTo>
                    <a:pt x="19" y="52"/>
                  </a:lnTo>
                  <a:cubicBezTo>
                    <a:pt x="9" y="52"/>
                    <a:pt x="0" y="60"/>
                    <a:pt x="0" y="71"/>
                  </a:cubicBezTo>
                  <a:lnTo>
                    <a:pt x="0" y="150"/>
                  </a:lnTo>
                  <a:cubicBezTo>
                    <a:pt x="0" y="155"/>
                    <a:pt x="4" y="159"/>
                    <a:pt x="8" y="159"/>
                  </a:cubicBezTo>
                  <a:cubicBezTo>
                    <a:pt x="14" y="159"/>
                    <a:pt x="17" y="155"/>
                    <a:pt x="17" y="150"/>
                  </a:cubicBezTo>
                  <a:lnTo>
                    <a:pt x="17" y="78"/>
                  </a:lnTo>
                  <a:lnTo>
                    <a:pt x="20" y="78"/>
                  </a:lnTo>
                  <a:lnTo>
                    <a:pt x="20" y="271"/>
                  </a:lnTo>
                  <a:cubicBezTo>
                    <a:pt x="20" y="278"/>
                    <a:pt x="26" y="284"/>
                    <a:pt x="34" y="284"/>
                  </a:cubicBezTo>
                  <a:cubicBezTo>
                    <a:pt x="40" y="284"/>
                    <a:pt x="46" y="278"/>
                    <a:pt x="46" y="271"/>
                  </a:cubicBezTo>
                  <a:lnTo>
                    <a:pt x="46" y="166"/>
                  </a:lnTo>
                  <a:lnTo>
                    <a:pt x="53" y="166"/>
                  </a:lnTo>
                  <a:lnTo>
                    <a:pt x="53" y="271"/>
                  </a:lnTo>
                  <a:cubicBezTo>
                    <a:pt x="53" y="278"/>
                    <a:pt x="59" y="284"/>
                    <a:pt x="66" y="284"/>
                  </a:cubicBezTo>
                  <a:cubicBezTo>
                    <a:pt x="73" y="284"/>
                    <a:pt x="79" y="278"/>
                    <a:pt x="79" y="271"/>
                  </a:cubicBezTo>
                  <a:lnTo>
                    <a:pt x="79" y="78"/>
                  </a:lnTo>
                  <a:lnTo>
                    <a:pt x="82" y="78"/>
                  </a:lnTo>
                  <a:lnTo>
                    <a:pt x="82" y="150"/>
                  </a:lnTo>
                  <a:cubicBezTo>
                    <a:pt x="82" y="154"/>
                    <a:pt x="86" y="159"/>
                    <a:pt x="91" y="159"/>
                  </a:cubicBezTo>
                  <a:cubicBezTo>
                    <a:pt x="96" y="159"/>
                    <a:pt x="100" y="154"/>
                    <a:pt x="100" y="150"/>
                  </a:cubicBezTo>
                  <a:close/>
                  <a:moveTo>
                    <a:pt x="50" y="43"/>
                  </a:moveTo>
                  <a:cubicBezTo>
                    <a:pt x="62" y="43"/>
                    <a:pt x="72" y="34"/>
                    <a:pt x="72" y="22"/>
                  </a:cubicBezTo>
                  <a:cubicBezTo>
                    <a:pt x="72" y="10"/>
                    <a:pt x="62" y="0"/>
                    <a:pt x="50" y="0"/>
                  </a:cubicBezTo>
                  <a:cubicBezTo>
                    <a:pt x="39" y="0"/>
                    <a:pt x="29" y="10"/>
                    <a:pt x="29" y="22"/>
                  </a:cubicBezTo>
                  <a:cubicBezTo>
                    <a:pt x="29" y="34"/>
                    <a:pt x="39" y="43"/>
                    <a:pt x="50" y="43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" name="Freeform: Shape 574">
              <a:extLst>
                <a:ext uri="{FF2B5EF4-FFF2-40B4-BE49-F238E27FC236}">
                  <a16:creationId xmlns:a16="http://schemas.microsoft.com/office/drawing/2014/main" id="{7BC977A9-6300-B54B-B44E-86C383DB8B32}"/>
                </a:ext>
              </a:extLst>
            </p:cNvPr>
            <p:cNvSpPr/>
            <p:nvPr/>
          </p:nvSpPr>
          <p:spPr>
            <a:xfrm>
              <a:off x="7859537" y="4687326"/>
              <a:ext cx="471632" cy="13481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" h="284">
                  <a:moveTo>
                    <a:pt x="100" y="71"/>
                  </a:moveTo>
                  <a:cubicBezTo>
                    <a:pt x="100" y="60"/>
                    <a:pt x="91" y="52"/>
                    <a:pt x="80" y="52"/>
                  </a:cubicBezTo>
                  <a:lnTo>
                    <a:pt x="20" y="52"/>
                  </a:lnTo>
                  <a:cubicBezTo>
                    <a:pt x="9" y="52"/>
                    <a:pt x="0" y="60"/>
                    <a:pt x="0" y="71"/>
                  </a:cubicBezTo>
                  <a:lnTo>
                    <a:pt x="0" y="150"/>
                  </a:lnTo>
                  <a:cubicBezTo>
                    <a:pt x="0" y="155"/>
                    <a:pt x="4" y="159"/>
                    <a:pt x="9" y="159"/>
                  </a:cubicBezTo>
                  <a:cubicBezTo>
                    <a:pt x="13" y="159"/>
                    <a:pt x="18" y="155"/>
                    <a:pt x="18" y="150"/>
                  </a:cubicBezTo>
                  <a:lnTo>
                    <a:pt x="18" y="78"/>
                  </a:lnTo>
                  <a:lnTo>
                    <a:pt x="21" y="78"/>
                  </a:lnTo>
                  <a:lnTo>
                    <a:pt x="21" y="271"/>
                  </a:lnTo>
                  <a:cubicBezTo>
                    <a:pt x="21" y="278"/>
                    <a:pt x="27" y="284"/>
                    <a:pt x="34" y="284"/>
                  </a:cubicBezTo>
                  <a:cubicBezTo>
                    <a:pt x="41" y="284"/>
                    <a:pt x="47" y="278"/>
                    <a:pt x="47" y="271"/>
                  </a:cubicBezTo>
                  <a:lnTo>
                    <a:pt x="47" y="166"/>
                  </a:lnTo>
                  <a:lnTo>
                    <a:pt x="53" y="166"/>
                  </a:lnTo>
                  <a:lnTo>
                    <a:pt x="53" y="271"/>
                  </a:lnTo>
                  <a:cubicBezTo>
                    <a:pt x="53" y="278"/>
                    <a:pt x="59" y="284"/>
                    <a:pt x="66" y="284"/>
                  </a:cubicBezTo>
                  <a:cubicBezTo>
                    <a:pt x="73" y="284"/>
                    <a:pt x="79" y="278"/>
                    <a:pt x="79" y="271"/>
                  </a:cubicBezTo>
                  <a:lnTo>
                    <a:pt x="79" y="78"/>
                  </a:lnTo>
                  <a:lnTo>
                    <a:pt x="83" y="78"/>
                  </a:lnTo>
                  <a:lnTo>
                    <a:pt x="83" y="150"/>
                  </a:lnTo>
                  <a:cubicBezTo>
                    <a:pt x="83" y="154"/>
                    <a:pt x="86" y="159"/>
                    <a:pt x="91" y="159"/>
                  </a:cubicBezTo>
                  <a:cubicBezTo>
                    <a:pt x="96" y="159"/>
                    <a:pt x="100" y="154"/>
                    <a:pt x="100" y="150"/>
                  </a:cubicBezTo>
                  <a:close/>
                  <a:moveTo>
                    <a:pt x="50" y="43"/>
                  </a:moveTo>
                  <a:cubicBezTo>
                    <a:pt x="63" y="43"/>
                    <a:pt x="72" y="34"/>
                    <a:pt x="72" y="22"/>
                  </a:cubicBezTo>
                  <a:cubicBezTo>
                    <a:pt x="72" y="10"/>
                    <a:pt x="63" y="0"/>
                    <a:pt x="50" y="0"/>
                  </a:cubicBezTo>
                  <a:cubicBezTo>
                    <a:pt x="39" y="0"/>
                    <a:pt x="29" y="10"/>
                    <a:pt x="29" y="22"/>
                  </a:cubicBezTo>
                  <a:cubicBezTo>
                    <a:pt x="29" y="34"/>
                    <a:pt x="39" y="43"/>
                    <a:pt x="50" y="43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" name="Freeform: Shape 575">
              <a:extLst>
                <a:ext uri="{FF2B5EF4-FFF2-40B4-BE49-F238E27FC236}">
                  <a16:creationId xmlns:a16="http://schemas.microsoft.com/office/drawing/2014/main" id="{1090C308-0896-9946-AD3F-861A57416DD9}"/>
                </a:ext>
              </a:extLst>
            </p:cNvPr>
            <p:cNvSpPr/>
            <p:nvPr/>
          </p:nvSpPr>
          <p:spPr>
            <a:xfrm>
              <a:off x="8712286" y="4687326"/>
              <a:ext cx="466868" cy="13481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" h="284">
                  <a:moveTo>
                    <a:pt x="99" y="71"/>
                  </a:moveTo>
                  <a:cubicBezTo>
                    <a:pt x="99" y="60"/>
                    <a:pt x="91" y="52"/>
                    <a:pt x="79" y="52"/>
                  </a:cubicBezTo>
                  <a:lnTo>
                    <a:pt x="19" y="52"/>
                  </a:lnTo>
                  <a:cubicBezTo>
                    <a:pt x="8" y="52"/>
                    <a:pt x="0" y="60"/>
                    <a:pt x="0" y="71"/>
                  </a:cubicBezTo>
                  <a:lnTo>
                    <a:pt x="0" y="150"/>
                  </a:lnTo>
                  <a:cubicBezTo>
                    <a:pt x="0" y="155"/>
                    <a:pt x="3" y="159"/>
                    <a:pt x="8" y="159"/>
                  </a:cubicBezTo>
                  <a:cubicBezTo>
                    <a:pt x="13" y="159"/>
                    <a:pt x="16" y="155"/>
                    <a:pt x="16" y="150"/>
                  </a:cubicBezTo>
                  <a:lnTo>
                    <a:pt x="16" y="78"/>
                  </a:lnTo>
                  <a:lnTo>
                    <a:pt x="20" y="78"/>
                  </a:lnTo>
                  <a:lnTo>
                    <a:pt x="20" y="271"/>
                  </a:lnTo>
                  <a:cubicBezTo>
                    <a:pt x="20" y="278"/>
                    <a:pt x="26" y="284"/>
                    <a:pt x="33" y="284"/>
                  </a:cubicBezTo>
                  <a:cubicBezTo>
                    <a:pt x="40" y="284"/>
                    <a:pt x="46" y="278"/>
                    <a:pt x="46" y="271"/>
                  </a:cubicBezTo>
                  <a:lnTo>
                    <a:pt x="46" y="166"/>
                  </a:lnTo>
                  <a:lnTo>
                    <a:pt x="53" y="166"/>
                  </a:lnTo>
                  <a:lnTo>
                    <a:pt x="53" y="271"/>
                  </a:lnTo>
                  <a:cubicBezTo>
                    <a:pt x="53" y="278"/>
                    <a:pt x="59" y="284"/>
                    <a:pt x="66" y="284"/>
                  </a:cubicBezTo>
                  <a:cubicBezTo>
                    <a:pt x="73" y="284"/>
                    <a:pt x="79" y="278"/>
                    <a:pt x="79" y="271"/>
                  </a:cubicBezTo>
                  <a:lnTo>
                    <a:pt x="79" y="78"/>
                  </a:lnTo>
                  <a:lnTo>
                    <a:pt x="82" y="78"/>
                  </a:lnTo>
                  <a:lnTo>
                    <a:pt x="82" y="150"/>
                  </a:lnTo>
                  <a:cubicBezTo>
                    <a:pt x="82" y="154"/>
                    <a:pt x="86" y="159"/>
                    <a:pt x="91" y="159"/>
                  </a:cubicBezTo>
                  <a:cubicBezTo>
                    <a:pt x="95" y="159"/>
                    <a:pt x="99" y="154"/>
                    <a:pt x="99" y="150"/>
                  </a:cubicBezTo>
                  <a:close/>
                  <a:moveTo>
                    <a:pt x="50" y="43"/>
                  </a:moveTo>
                  <a:cubicBezTo>
                    <a:pt x="62" y="43"/>
                    <a:pt x="72" y="34"/>
                    <a:pt x="72" y="22"/>
                  </a:cubicBezTo>
                  <a:cubicBezTo>
                    <a:pt x="72" y="10"/>
                    <a:pt x="62" y="0"/>
                    <a:pt x="50" y="0"/>
                  </a:cubicBezTo>
                  <a:cubicBezTo>
                    <a:pt x="38" y="0"/>
                    <a:pt x="28" y="10"/>
                    <a:pt x="28" y="22"/>
                  </a:cubicBezTo>
                  <a:cubicBezTo>
                    <a:pt x="28" y="34"/>
                    <a:pt x="38" y="43"/>
                    <a:pt x="50" y="4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: Shape 576">
              <a:extLst>
                <a:ext uri="{FF2B5EF4-FFF2-40B4-BE49-F238E27FC236}">
                  <a16:creationId xmlns:a16="http://schemas.microsoft.com/office/drawing/2014/main" id="{C007EE76-E0F7-4D44-95FA-C9DC247E5DB9}"/>
                </a:ext>
              </a:extLst>
            </p:cNvPr>
            <p:cNvSpPr/>
            <p:nvPr/>
          </p:nvSpPr>
          <p:spPr>
            <a:xfrm>
              <a:off x="9560256" y="4687326"/>
              <a:ext cx="466868" cy="13481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" h="284">
                  <a:moveTo>
                    <a:pt x="99" y="71"/>
                  </a:moveTo>
                  <a:cubicBezTo>
                    <a:pt x="99" y="60"/>
                    <a:pt x="90" y="52"/>
                    <a:pt x="80" y="52"/>
                  </a:cubicBezTo>
                  <a:lnTo>
                    <a:pt x="19" y="52"/>
                  </a:lnTo>
                  <a:cubicBezTo>
                    <a:pt x="9" y="52"/>
                    <a:pt x="0" y="60"/>
                    <a:pt x="0" y="71"/>
                  </a:cubicBezTo>
                  <a:lnTo>
                    <a:pt x="0" y="150"/>
                  </a:lnTo>
                  <a:cubicBezTo>
                    <a:pt x="0" y="155"/>
                    <a:pt x="4" y="159"/>
                    <a:pt x="8" y="159"/>
                  </a:cubicBezTo>
                  <a:cubicBezTo>
                    <a:pt x="13" y="159"/>
                    <a:pt x="17" y="155"/>
                    <a:pt x="17" y="150"/>
                  </a:cubicBezTo>
                  <a:lnTo>
                    <a:pt x="17" y="78"/>
                  </a:lnTo>
                  <a:lnTo>
                    <a:pt x="20" y="78"/>
                  </a:lnTo>
                  <a:lnTo>
                    <a:pt x="20" y="271"/>
                  </a:lnTo>
                  <a:cubicBezTo>
                    <a:pt x="20" y="278"/>
                    <a:pt x="26" y="284"/>
                    <a:pt x="34" y="284"/>
                  </a:cubicBezTo>
                  <a:cubicBezTo>
                    <a:pt x="40" y="284"/>
                    <a:pt x="46" y="278"/>
                    <a:pt x="46" y="271"/>
                  </a:cubicBezTo>
                  <a:lnTo>
                    <a:pt x="46" y="166"/>
                  </a:lnTo>
                  <a:lnTo>
                    <a:pt x="53" y="166"/>
                  </a:lnTo>
                  <a:lnTo>
                    <a:pt x="53" y="271"/>
                  </a:lnTo>
                  <a:cubicBezTo>
                    <a:pt x="53" y="278"/>
                    <a:pt x="59" y="284"/>
                    <a:pt x="66" y="284"/>
                  </a:cubicBezTo>
                  <a:cubicBezTo>
                    <a:pt x="73" y="284"/>
                    <a:pt x="79" y="278"/>
                    <a:pt x="79" y="271"/>
                  </a:cubicBezTo>
                  <a:lnTo>
                    <a:pt x="79" y="78"/>
                  </a:lnTo>
                  <a:lnTo>
                    <a:pt x="82" y="78"/>
                  </a:lnTo>
                  <a:lnTo>
                    <a:pt x="82" y="150"/>
                  </a:lnTo>
                  <a:cubicBezTo>
                    <a:pt x="82" y="154"/>
                    <a:pt x="86" y="159"/>
                    <a:pt x="91" y="159"/>
                  </a:cubicBezTo>
                  <a:cubicBezTo>
                    <a:pt x="96" y="159"/>
                    <a:pt x="99" y="154"/>
                    <a:pt x="99" y="150"/>
                  </a:cubicBezTo>
                  <a:close/>
                  <a:moveTo>
                    <a:pt x="50" y="43"/>
                  </a:moveTo>
                  <a:cubicBezTo>
                    <a:pt x="62" y="43"/>
                    <a:pt x="72" y="34"/>
                    <a:pt x="72" y="22"/>
                  </a:cubicBezTo>
                  <a:cubicBezTo>
                    <a:pt x="72" y="10"/>
                    <a:pt x="62" y="0"/>
                    <a:pt x="50" y="0"/>
                  </a:cubicBezTo>
                  <a:cubicBezTo>
                    <a:pt x="38" y="0"/>
                    <a:pt x="29" y="10"/>
                    <a:pt x="29" y="22"/>
                  </a:cubicBezTo>
                  <a:cubicBezTo>
                    <a:pt x="29" y="34"/>
                    <a:pt x="38" y="43"/>
                    <a:pt x="50" y="4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" name="Freeform: Shape 577">
              <a:extLst>
                <a:ext uri="{FF2B5EF4-FFF2-40B4-BE49-F238E27FC236}">
                  <a16:creationId xmlns:a16="http://schemas.microsoft.com/office/drawing/2014/main" id="{F87654E4-FCF1-354D-94F3-C9F16AEB87FB}"/>
                </a:ext>
              </a:extLst>
            </p:cNvPr>
            <p:cNvSpPr/>
            <p:nvPr/>
          </p:nvSpPr>
          <p:spPr>
            <a:xfrm>
              <a:off x="10408253" y="4687326"/>
              <a:ext cx="471632" cy="13481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" h="284">
                  <a:moveTo>
                    <a:pt x="100" y="71"/>
                  </a:moveTo>
                  <a:cubicBezTo>
                    <a:pt x="100" y="60"/>
                    <a:pt x="91" y="52"/>
                    <a:pt x="80" y="52"/>
                  </a:cubicBezTo>
                  <a:lnTo>
                    <a:pt x="20" y="52"/>
                  </a:lnTo>
                  <a:cubicBezTo>
                    <a:pt x="9" y="52"/>
                    <a:pt x="0" y="60"/>
                    <a:pt x="0" y="71"/>
                  </a:cubicBezTo>
                  <a:lnTo>
                    <a:pt x="0" y="150"/>
                  </a:lnTo>
                  <a:cubicBezTo>
                    <a:pt x="0" y="155"/>
                    <a:pt x="4" y="159"/>
                    <a:pt x="9" y="159"/>
                  </a:cubicBezTo>
                  <a:cubicBezTo>
                    <a:pt x="13" y="159"/>
                    <a:pt x="18" y="155"/>
                    <a:pt x="18" y="150"/>
                  </a:cubicBezTo>
                  <a:lnTo>
                    <a:pt x="18" y="78"/>
                  </a:lnTo>
                  <a:lnTo>
                    <a:pt x="21" y="78"/>
                  </a:lnTo>
                  <a:lnTo>
                    <a:pt x="21" y="271"/>
                  </a:lnTo>
                  <a:cubicBezTo>
                    <a:pt x="21" y="278"/>
                    <a:pt x="26" y="284"/>
                    <a:pt x="34" y="284"/>
                  </a:cubicBezTo>
                  <a:cubicBezTo>
                    <a:pt x="41" y="284"/>
                    <a:pt x="46" y="278"/>
                    <a:pt x="46" y="271"/>
                  </a:cubicBezTo>
                  <a:lnTo>
                    <a:pt x="46" y="166"/>
                  </a:lnTo>
                  <a:lnTo>
                    <a:pt x="53" y="166"/>
                  </a:lnTo>
                  <a:lnTo>
                    <a:pt x="53" y="271"/>
                  </a:lnTo>
                  <a:cubicBezTo>
                    <a:pt x="53" y="278"/>
                    <a:pt x="59" y="284"/>
                    <a:pt x="66" y="284"/>
                  </a:cubicBezTo>
                  <a:cubicBezTo>
                    <a:pt x="73" y="284"/>
                    <a:pt x="79" y="278"/>
                    <a:pt x="79" y="271"/>
                  </a:cubicBezTo>
                  <a:lnTo>
                    <a:pt x="79" y="78"/>
                  </a:lnTo>
                  <a:lnTo>
                    <a:pt x="83" y="78"/>
                  </a:lnTo>
                  <a:lnTo>
                    <a:pt x="83" y="150"/>
                  </a:lnTo>
                  <a:cubicBezTo>
                    <a:pt x="83" y="154"/>
                    <a:pt x="86" y="159"/>
                    <a:pt x="91" y="159"/>
                  </a:cubicBezTo>
                  <a:cubicBezTo>
                    <a:pt x="96" y="159"/>
                    <a:pt x="100" y="154"/>
                    <a:pt x="100" y="150"/>
                  </a:cubicBezTo>
                  <a:close/>
                  <a:moveTo>
                    <a:pt x="50" y="43"/>
                  </a:moveTo>
                  <a:cubicBezTo>
                    <a:pt x="62" y="43"/>
                    <a:pt x="72" y="34"/>
                    <a:pt x="72" y="22"/>
                  </a:cubicBezTo>
                  <a:cubicBezTo>
                    <a:pt x="72" y="10"/>
                    <a:pt x="62" y="0"/>
                    <a:pt x="50" y="0"/>
                  </a:cubicBezTo>
                  <a:cubicBezTo>
                    <a:pt x="39" y="0"/>
                    <a:pt x="29" y="10"/>
                    <a:pt x="29" y="22"/>
                  </a:cubicBezTo>
                  <a:cubicBezTo>
                    <a:pt x="29" y="34"/>
                    <a:pt x="39" y="43"/>
                    <a:pt x="50" y="4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" name="Freeform: Shape 578">
              <a:extLst>
                <a:ext uri="{FF2B5EF4-FFF2-40B4-BE49-F238E27FC236}">
                  <a16:creationId xmlns:a16="http://schemas.microsoft.com/office/drawing/2014/main" id="{00D23331-DCFB-814A-971F-1CE3CD6EDC41}"/>
                </a:ext>
              </a:extLst>
            </p:cNvPr>
            <p:cNvSpPr/>
            <p:nvPr/>
          </p:nvSpPr>
          <p:spPr>
            <a:xfrm>
              <a:off x="5310807" y="6187971"/>
              <a:ext cx="471632" cy="13434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" h="283">
                  <a:moveTo>
                    <a:pt x="100" y="70"/>
                  </a:moveTo>
                  <a:cubicBezTo>
                    <a:pt x="100" y="60"/>
                    <a:pt x="91" y="51"/>
                    <a:pt x="80" y="51"/>
                  </a:cubicBezTo>
                  <a:lnTo>
                    <a:pt x="20" y="51"/>
                  </a:lnTo>
                  <a:cubicBezTo>
                    <a:pt x="9" y="51"/>
                    <a:pt x="0" y="60"/>
                    <a:pt x="0" y="70"/>
                  </a:cubicBezTo>
                  <a:lnTo>
                    <a:pt x="0" y="149"/>
                  </a:lnTo>
                  <a:cubicBezTo>
                    <a:pt x="0" y="154"/>
                    <a:pt x="4" y="158"/>
                    <a:pt x="9" y="158"/>
                  </a:cubicBezTo>
                  <a:cubicBezTo>
                    <a:pt x="13" y="158"/>
                    <a:pt x="17" y="154"/>
                    <a:pt x="17" y="149"/>
                  </a:cubicBezTo>
                  <a:lnTo>
                    <a:pt x="17" y="77"/>
                  </a:lnTo>
                  <a:lnTo>
                    <a:pt x="21" y="77"/>
                  </a:lnTo>
                  <a:lnTo>
                    <a:pt x="21" y="271"/>
                  </a:lnTo>
                  <a:cubicBezTo>
                    <a:pt x="21" y="278"/>
                    <a:pt x="27" y="283"/>
                    <a:pt x="34" y="283"/>
                  </a:cubicBezTo>
                  <a:cubicBezTo>
                    <a:pt x="41" y="283"/>
                    <a:pt x="47" y="278"/>
                    <a:pt x="47" y="271"/>
                  </a:cubicBezTo>
                  <a:lnTo>
                    <a:pt x="47" y="165"/>
                  </a:lnTo>
                  <a:lnTo>
                    <a:pt x="54" y="165"/>
                  </a:lnTo>
                  <a:lnTo>
                    <a:pt x="54" y="271"/>
                  </a:lnTo>
                  <a:cubicBezTo>
                    <a:pt x="54" y="278"/>
                    <a:pt x="59" y="283"/>
                    <a:pt x="66" y="283"/>
                  </a:cubicBezTo>
                  <a:cubicBezTo>
                    <a:pt x="73" y="283"/>
                    <a:pt x="79" y="278"/>
                    <a:pt x="79" y="271"/>
                  </a:cubicBezTo>
                  <a:lnTo>
                    <a:pt x="79" y="77"/>
                  </a:lnTo>
                  <a:lnTo>
                    <a:pt x="83" y="77"/>
                  </a:lnTo>
                  <a:lnTo>
                    <a:pt x="83" y="149"/>
                  </a:lnTo>
                  <a:cubicBezTo>
                    <a:pt x="83" y="154"/>
                    <a:pt x="87" y="158"/>
                    <a:pt x="91" y="158"/>
                  </a:cubicBezTo>
                  <a:cubicBezTo>
                    <a:pt x="96" y="158"/>
                    <a:pt x="100" y="154"/>
                    <a:pt x="100" y="149"/>
                  </a:cubicBezTo>
                  <a:close/>
                  <a:moveTo>
                    <a:pt x="51" y="43"/>
                  </a:moveTo>
                  <a:cubicBezTo>
                    <a:pt x="63" y="43"/>
                    <a:pt x="72" y="33"/>
                    <a:pt x="72" y="21"/>
                  </a:cubicBezTo>
                  <a:cubicBezTo>
                    <a:pt x="72" y="9"/>
                    <a:pt x="63" y="0"/>
                    <a:pt x="51" y="0"/>
                  </a:cubicBezTo>
                  <a:cubicBezTo>
                    <a:pt x="39" y="0"/>
                    <a:pt x="29" y="9"/>
                    <a:pt x="29" y="21"/>
                  </a:cubicBezTo>
                  <a:cubicBezTo>
                    <a:pt x="29" y="33"/>
                    <a:pt x="39" y="43"/>
                    <a:pt x="51" y="43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" name="Freeform: Shape 579">
              <a:extLst>
                <a:ext uri="{FF2B5EF4-FFF2-40B4-BE49-F238E27FC236}">
                  <a16:creationId xmlns:a16="http://schemas.microsoft.com/office/drawing/2014/main" id="{22D38DA9-4BC6-2E41-9324-41A941DD1828}"/>
                </a:ext>
              </a:extLst>
            </p:cNvPr>
            <p:cNvSpPr/>
            <p:nvPr/>
          </p:nvSpPr>
          <p:spPr>
            <a:xfrm>
              <a:off x="6158805" y="6187971"/>
              <a:ext cx="471632" cy="13434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" h="283">
                  <a:moveTo>
                    <a:pt x="100" y="70"/>
                  </a:moveTo>
                  <a:cubicBezTo>
                    <a:pt x="100" y="60"/>
                    <a:pt x="92" y="51"/>
                    <a:pt x="80" y="51"/>
                  </a:cubicBezTo>
                  <a:lnTo>
                    <a:pt x="20" y="51"/>
                  </a:lnTo>
                  <a:cubicBezTo>
                    <a:pt x="9" y="51"/>
                    <a:pt x="0" y="60"/>
                    <a:pt x="0" y="70"/>
                  </a:cubicBezTo>
                  <a:lnTo>
                    <a:pt x="0" y="149"/>
                  </a:lnTo>
                  <a:cubicBezTo>
                    <a:pt x="0" y="154"/>
                    <a:pt x="4" y="158"/>
                    <a:pt x="9" y="158"/>
                  </a:cubicBezTo>
                  <a:cubicBezTo>
                    <a:pt x="14" y="158"/>
                    <a:pt x="17" y="154"/>
                    <a:pt x="17" y="149"/>
                  </a:cubicBezTo>
                  <a:lnTo>
                    <a:pt x="17" y="77"/>
                  </a:lnTo>
                  <a:lnTo>
                    <a:pt x="22" y="77"/>
                  </a:lnTo>
                  <a:lnTo>
                    <a:pt x="22" y="271"/>
                  </a:lnTo>
                  <a:cubicBezTo>
                    <a:pt x="22" y="278"/>
                    <a:pt x="27" y="283"/>
                    <a:pt x="34" y="283"/>
                  </a:cubicBezTo>
                  <a:cubicBezTo>
                    <a:pt x="41" y="283"/>
                    <a:pt x="47" y="278"/>
                    <a:pt x="47" y="271"/>
                  </a:cubicBezTo>
                  <a:lnTo>
                    <a:pt x="47" y="165"/>
                  </a:lnTo>
                  <a:lnTo>
                    <a:pt x="54" y="165"/>
                  </a:lnTo>
                  <a:lnTo>
                    <a:pt x="54" y="271"/>
                  </a:lnTo>
                  <a:cubicBezTo>
                    <a:pt x="54" y="278"/>
                    <a:pt x="60" y="283"/>
                    <a:pt x="67" y="283"/>
                  </a:cubicBezTo>
                  <a:cubicBezTo>
                    <a:pt x="74" y="283"/>
                    <a:pt x="80" y="278"/>
                    <a:pt x="80" y="271"/>
                  </a:cubicBezTo>
                  <a:lnTo>
                    <a:pt x="80" y="77"/>
                  </a:lnTo>
                  <a:lnTo>
                    <a:pt x="83" y="77"/>
                  </a:lnTo>
                  <a:lnTo>
                    <a:pt x="83" y="149"/>
                  </a:lnTo>
                  <a:cubicBezTo>
                    <a:pt x="83" y="154"/>
                    <a:pt x="87" y="158"/>
                    <a:pt x="92" y="158"/>
                  </a:cubicBezTo>
                  <a:cubicBezTo>
                    <a:pt x="96" y="158"/>
                    <a:pt x="100" y="154"/>
                    <a:pt x="100" y="149"/>
                  </a:cubicBezTo>
                  <a:close/>
                  <a:moveTo>
                    <a:pt x="51" y="43"/>
                  </a:moveTo>
                  <a:cubicBezTo>
                    <a:pt x="63" y="43"/>
                    <a:pt x="73" y="33"/>
                    <a:pt x="73" y="21"/>
                  </a:cubicBezTo>
                  <a:cubicBezTo>
                    <a:pt x="73" y="9"/>
                    <a:pt x="63" y="0"/>
                    <a:pt x="51" y="0"/>
                  </a:cubicBezTo>
                  <a:cubicBezTo>
                    <a:pt x="39" y="0"/>
                    <a:pt x="30" y="9"/>
                    <a:pt x="30" y="21"/>
                  </a:cubicBezTo>
                  <a:cubicBezTo>
                    <a:pt x="30" y="33"/>
                    <a:pt x="39" y="43"/>
                    <a:pt x="51" y="43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" name="Freeform: Shape 580">
              <a:extLst>
                <a:ext uri="{FF2B5EF4-FFF2-40B4-BE49-F238E27FC236}">
                  <a16:creationId xmlns:a16="http://schemas.microsoft.com/office/drawing/2014/main" id="{EDF61ABB-5B83-814A-9CDD-9BA959745235}"/>
                </a:ext>
              </a:extLst>
            </p:cNvPr>
            <p:cNvSpPr/>
            <p:nvPr/>
          </p:nvSpPr>
          <p:spPr>
            <a:xfrm>
              <a:off x="7011553" y="6187971"/>
              <a:ext cx="471632" cy="13434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" h="283">
                  <a:moveTo>
                    <a:pt x="99" y="70"/>
                  </a:moveTo>
                  <a:cubicBezTo>
                    <a:pt x="99" y="60"/>
                    <a:pt x="90" y="51"/>
                    <a:pt x="80" y="51"/>
                  </a:cubicBezTo>
                  <a:lnTo>
                    <a:pt x="19" y="51"/>
                  </a:lnTo>
                  <a:cubicBezTo>
                    <a:pt x="9" y="51"/>
                    <a:pt x="0" y="60"/>
                    <a:pt x="0" y="70"/>
                  </a:cubicBezTo>
                  <a:lnTo>
                    <a:pt x="0" y="149"/>
                  </a:lnTo>
                  <a:cubicBezTo>
                    <a:pt x="0" y="154"/>
                    <a:pt x="4" y="158"/>
                    <a:pt x="8" y="158"/>
                  </a:cubicBezTo>
                  <a:cubicBezTo>
                    <a:pt x="14" y="158"/>
                    <a:pt x="17" y="154"/>
                    <a:pt x="17" y="149"/>
                  </a:cubicBezTo>
                  <a:lnTo>
                    <a:pt x="17" y="77"/>
                  </a:lnTo>
                  <a:lnTo>
                    <a:pt x="20" y="77"/>
                  </a:lnTo>
                  <a:lnTo>
                    <a:pt x="20" y="271"/>
                  </a:lnTo>
                  <a:cubicBezTo>
                    <a:pt x="20" y="278"/>
                    <a:pt x="26" y="283"/>
                    <a:pt x="34" y="283"/>
                  </a:cubicBezTo>
                  <a:cubicBezTo>
                    <a:pt x="40" y="283"/>
                    <a:pt x="46" y="278"/>
                    <a:pt x="46" y="271"/>
                  </a:cubicBezTo>
                  <a:lnTo>
                    <a:pt x="46" y="165"/>
                  </a:lnTo>
                  <a:lnTo>
                    <a:pt x="53" y="165"/>
                  </a:lnTo>
                  <a:lnTo>
                    <a:pt x="53" y="271"/>
                  </a:lnTo>
                  <a:cubicBezTo>
                    <a:pt x="53" y="278"/>
                    <a:pt x="59" y="283"/>
                    <a:pt x="66" y="283"/>
                  </a:cubicBezTo>
                  <a:cubicBezTo>
                    <a:pt x="73" y="283"/>
                    <a:pt x="79" y="278"/>
                    <a:pt x="79" y="271"/>
                  </a:cubicBezTo>
                  <a:lnTo>
                    <a:pt x="79" y="77"/>
                  </a:lnTo>
                  <a:lnTo>
                    <a:pt x="82" y="77"/>
                  </a:lnTo>
                  <a:lnTo>
                    <a:pt x="82" y="149"/>
                  </a:lnTo>
                  <a:cubicBezTo>
                    <a:pt x="82" y="154"/>
                    <a:pt x="86" y="158"/>
                    <a:pt x="91" y="158"/>
                  </a:cubicBezTo>
                  <a:cubicBezTo>
                    <a:pt x="96" y="158"/>
                    <a:pt x="100" y="154"/>
                    <a:pt x="100" y="149"/>
                  </a:cubicBezTo>
                  <a:close/>
                  <a:moveTo>
                    <a:pt x="50" y="43"/>
                  </a:moveTo>
                  <a:cubicBezTo>
                    <a:pt x="62" y="43"/>
                    <a:pt x="72" y="33"/>
                    <a:pt x="72" y="21"/>
                  </a:cubicBezTo>
                  <a:cubicBezTo>
                    <a:pt x="72" y="9"/>
                    <a:pt x="62" y="0"/>
                    <a:pt x="50" y="0"/>
                  </a:cubicBezTo>
                  <a:cubicBezTo>
                    <a:pt x="39" y="0"/>
                    <a:pt x="29" y="9"/>
                    <a:pt x="29" y="21"/>
                  </a:cubicBezTo>
                  <a:cubicBezTo>
                    <a:pt x="29" y="33"/>
                    <a:pt x="39" y="43"/>
                    <a:pt x="50" y="43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" name="Freeform: Shape 581">
              <a:extLst>
                <a:ext uri="{FF2B5EF4-FFF2-40B4-BE49-F238E27FC236}">
                  <a16:creationId xmlns:a16="http://schemas.microsoft.com/office/drawing/2014/main" id="{C9B792A8-8627-A741-BB51-5F201720A44A}"/>
                </a:ext>
              </a:extLst>
            </p:cNvPr>
            <p:cNvSpPr/>
            <p:nvPr/>
          </p:nvSpPr>
          <p:spPr>
            <a:xfrm>
              <a:off x="7859537" y="6187971"/>
              <a:ext cx="471632" cy="13434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" h="283">
                  <a:moveTo>
                    <a:pt x="100" y="70"/>
                  </a:moveTo>
                  <a:cubicBezTo>
                    <a:pt x="100" y="60"/>
                    <a:pt x="91" y="51"/>
                    <a:pt x="80" y="51"/>
                  </a:cubicBezTo>
                  <a:lnTo>
                    <a:pt x="20" y="51"/>
                  </a:lnTo>
                  <a:cubicBezTo>
                    <a:pt x="9" y="51"/>
                    <a:pt x="0" y="60"/>
                    <a:pt x="0" y="70"/>
                  </a:cubicBezTo>
                  <a:lnTo>
                    <a:pt x="0" y="149"/>
                  </a:lnTo>
                  <a:cubicBezTo>
                    <a:pt x="0" y="154"/>
                    <a:pt x="4" y="158"/>
                    <a:pt x="9" y="158"/>
                  </a:cubicBezTo>
                  <a:cubicBezTo>
                    <a:pt x="13" y="158"/>
                    <a:pt x="18" y="154"/>
                    <a:pt x="18" y="149"/>
                  </a:cubicBezTo>
                  <a:lnTo>
                    <a:pt x="18" y="77"/>
                  </a:lnTo>
                  <a:lnTo>
                    <a:pt x="21" y="77"/>
                  </a:lnTo>
                  <a:lnTo>
                    <a:pt x="21" y="271"/>
                  </a:lnTo>
                  <a:cubicBezTo>
                    <a:pt x="21" y="278"/>
                    <a:pt x="27" y="283"/>
                    <a:pt x="34" y="283"/>
                  </a:cubicBezTo>
                  <a:cubicBezTo>
                    <a:pt x="41" y="283"/>
                    <a:pt x="47" y="278"/>
                    <a:pt x="47" y="271"/>
                  </a:cubicBezTo>
                  <a:lnTo>
                    <a:pt x="47" y="165"/>
                  </a:lnTo>
                  <a:lnTo>
                    <a:pt x="53" y="165"/>
                  </a:lnTo>
                  <a:lnTo>
                    <a:pt x="53" y="271"/>
                  </a:lnTo>
                  <a:cubicBezTo>
                    <a:pt x="53" y="278"/>
                    <a:pt x="59" y="283"/>
                    <a:pt x="66" y="283"/>
                  </a:cubicBezTo>
                  <a:cubicBezTo>
                    <a:pt x="73" y="283"/>
                    <a:pt x="79" y="278"/>
                    <a:pt x="79" y="271"/>
                  </a:cubicBezTo>
                  <a:lnTo>
                    <a:pt x="79" y="77"/>
                  </a:lnTo>
                  <a:lnTo>
                    <a:pt x="83" y="77"/>
                  </a:lnTo>
                  <a:lnTo>
                    <a:pt x="83" y="149"/>
                  </a:lnTo>
                  <a:cubicBezTo>
                    <a:pt x="83" y="154"/>
                    <a:pt x="86" y="158"/>
                    <a:pt x="91" y="158"/>
                  </a:cubicBezTo>
                  <a:cubicBezTo>
                    <a:pt x="96" y="158"/>
                    <a:pt x="100" y="154"/>
                    <a:pt x="100" y="149"/>
                  </a:cubicBezTo>
                  <a:close/>
                  <a:moveTo>
                    <a:pt x="50" y="43"/>
                  </a:moveTo>
                  <a:cubicBezTo>
                    <a:pt x="63" y="43"/>
                    <a:pt x="72" y="33"/>
                    <a:pt x="72" y="21"/>
                  </a:cubicBezTo>
                  <a:cubicBezTo>
                    <a:pt x="72" y="9"/>
                    <a:pt x="63" y="0"/>
                    <a:pt x="50" y="0"/>
                  </a:cubicBezTo>
                  <a:cubicBezTo>
                    <a:pt x="39" y="0"/>
                    <a:pt x="29" y="9"/>
                    <a:pt x="29" y="21"/>
                  </a:cubicBezTo>
                  <a:cubicBezTo>
                    <a:pt x="29" y="33"/>
                    <a:pt x="39" y="43"/>
                    <a:pt x="50" y="43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" name="Freeform: Shape 582">
              <a:extLst>
                <a:ext uri="{FF2B5EF4-FFF2-40B4-BE49-F238E27FC236}">
                  <a16:creationId xmlns:a16="http://schemas.microsoft.com/office/drawing/2014/main" id="{CC3B6370-79A9-154C-94A0-2123DC57132B}"/>
                </a:ext>
              </a:extLst>
            </p:cNvPr>
            <p:cNvSpPr/>
            <p:nvPr/>
          </p:nvSpPr>
          <p:spPr>
            <a:xfrm>
              <a:off x="8712286" y="6187971"/>
              <a:ext cx="466868" cy="13434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" h="283">
                  <a:moveTo>
                    <a:pt x="99" y="70"/>
                  </a:moveTo>
                  <a:cubicBezTo>
                    <a:pt x="99" y="60"/>
                    <a:pt x="91" y="51"/>
                    <a:pt x="79" y="51"/>
                  </a:cubicBezTo>
                  <a:lnTo>
                    <a:pt x="19" y="51"/>
                  </a:lnTo>
                  <a:cubicBezTo>
                    <a:pt x="8" y="51"/>
                    <a:pt x="0" y="60"/>
                    <a:pt x="0" y="70"/>
                  </a:cubicBezTo>
                  <a:lnTo>
                    <a:pt x="0" y="149"/>
                  </a:lnTo>
                  <a:cubicBezTo>
                    <a:pt x="0" y="154"/>
                    <a:pt x="3" y="158"/>
                    <a:pt x="8" y="158"/>
                  </a:cubicBezTo>
                  <a:cubicBezTo>
                    <a:pt x="13" y="158"/>
                    <a:pt x="16" y="154"/>
                    <a:pt x="16" y="149"/>
                  </a:cubicBezTo>
                  <a:lnTo>
                    <a:pt x="16" y="77"/>
                  </a:lnTo>
                  <a:lnTo>
                    <a:pt x="20" y="77"/>
                  </a:lnTo>
                  <a:lnTo>
                    <a:pt x="20" y="271"/>
                  </a:lnTo>
                  <a:cubicBezTo>
                    <a:pt x="20" y="278"/>
                    <a:pt x="26" y="283"/>
                    <a:pt x="33" y="283"/>
                  </a:cubicBezTo>
                  <a:cubicBezTo>
                    <a:pt x="40" y="283"/>
                    <a:pt x="46" y="278"/>
                    <a:pt x="46" y="271"/>
                  </a:cubicBezTo>
                  <a:lnTo>
                    <a:pt x="46" y="165"/>
                  </a:lnTo>
                  <a:lnTo>
                    <a:pt x="53" y="165"/>
                  </a:lnTo>
                  <a:lnTo>
                    <a:pt x="53" y="271"/>
                  </a:lnTo>
                  <a:cubicBezTo>
                    <a:pt x="53" y="278"/>
                    <a:pt x="59" y="283"/>
                    <a:pt x="66" y="283"/>
                  </a:cubicBezTo>
                  <a:cubicBezTo>
                    <a:pt x="73" y="283"/>
                    <a:pt x="79" y="278"/>
                    <a:pt x="79" y="271"/>
                  </a:cubicBezTo>
                  <a:lnTo>
                    <a:pt x="79" y="77"/>
                  </a:lnTo>
                  <a:lnTo>
                    <a:pt x="82" y="77"/>
                  </a:lnTo>
                  <a:lnTo>
                    <a:pt x="82" y="149"/>
                  </a:lnTo>
                  <a:cubicBezTo>
                    <a:pt x="82" y="154"/>
                    <a:pt x="86" y="158"/>
                    <a:pt x="91" y="158"/>
                  </a:cubicBezTo>
                  <a:cubicBezTo>
                    <a:pt x="95" y="158"/>
                    <a:pt x="99" y="154"/>
                    <a:pt x="99" y="149"/>
                  </a:cubicBezTo>
                  <a:close/>
                  <a:moveTo>
                    <a:pt x="50" y="43"/>
                  </a:moveTo>
                  <a:cubicBezTo>
                    <a:pt x="62" y="43"/>
                    <a:pt x="72" y="33"/>
                    <a:pt x="72" y="21"/>
                  </a:cubicBezTo>
                  <a:cubicBezTo>
                    <a:pt x="72" y="9"/>
                    <a:pt x="62" y="0"/>
                    <a:pt x="50" y="0"/>
                  </a:cubicBezTo>
                  <a:cubicBezTo>
                    <a:pt x="38" y="0"/>
                    <a:pt x="28" y="9"/>
                    <a:pt x="28" y="21"/>
                  </a:cubicBezTo>
                  <a:cubicBezTo>
                    <a:pt x="28" y="33"/>
                    <a:pt x="38" y="43"/>
                    <a:pt x="50" y="43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" name="Freeform: Shape 583">
              <a:extLst>
                <a:ext uri="{FF2B5EF4-FFF2-40B4-BE49-F238E27FC236}">
                  <a16:creationId xmlns:a16="http://schemas.microsoft.com/office/drawing/2014/main" id="{0EC92861-140A-D240-94AB-55CDD466476E}"/>
                </a:ext>
              </a:extLst>
            </p:cNvPr>
            <p:cNvSpPr/>
            <p:nvPr/>
          </p:nvSpPr>
          <p:spPr>
            <a:xfrm>
              <a:off x="9560256" y="6187971"/>
              <a:ext cx="466868" cy="13434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" h="283">
                  <a:moveTo>
                    <a:pt x="99" y="70"/>
                  </a:moveTo>
                  <a:cubicBezTo>
                    <a:pt x="99" y="60"/>
                    <a:pt x="90" y="51"/>
                    <a:pt x="80" y="51"/>
                  </a:cubicBezTo>
                  <a:lnTo>
                    <a:pt x="19" y="51"/>
                  </a:lnTo>
                  <a:cubicBezTo>
                    <a:pt x="9" y="51"/>
                    <a:pt x="0" y="60"/>
                    <a:pt x="0" y="70"/>
                  </a:cubicBezTo>
                  <a:lnTo>
                    <a:pt x="0" y="149"/>
                  </a:lnTo>
                  <a:cubicBezTo>
                    <a:pt x="0" y="154"/>
                    <a:pt x="4" y="158"/>
                    <a:pt x="8" y="158"/>
                  </a:cubicBezTo>
                  <a:cubicBezTo>
                    <a:pt x="13" y="158"/>
                    <a:pt x="17" y="154"/>
                    <a:pt x="17" y="149"/>
                  </a:cubicBezTo>
                  <a:lnTo>
                    <a:pt x="17" y="77"/>
                  </a:lnTo>
                  <a:lnTo>
                    <a:pt x="20" y="77"/>
                  </a:lnTo>
                  <a:lnTo>
                    <a:pt x="20" y="271"/>
                  </a:lnTo>
                  <a:cubicBezTo>
                    <a:pt x="20" y="278"/>
                    <a:pt x="26" y="283"/>
                    <a:pt x="34" y="283"/>
                  </a:cubicBezTo>
                  <a:cubicBezTo>
                    <a:pt x="40" y="283"/>
                    <a:pt x="46" y="278"/>
                    <a:pt x="46" y="271"/>
                  </a:cubicBezTo>
                  <a:lnTo>
                    <a:pt x="46" y="165"/>
                  </a:lnTo>
                  <a:lnTo>
                    <a:pt x="53" y="165"/>
                  </a:lnTo>
                  <a:lnTo>
                    <a:pt x="53" y="271"/>
                  </a:lnTo>
                  <a:cubicBezTo>
                    <a:pt x="53" y="278"/>
                    <a:pt x="59" y="283"/>
                    <a:pt x="66" y="283"/>
                  </a:cubicBezTo>
                  <a:cubicBezTo>
                    <a:pt x="73" y="283"/>
                    <a:pt x="79" y="278"/>
                    <a:pt x="79" y="271"/>
                  </a:cubicBezTo>
                  <a:lnTo>
                    <a:pt x="79" y="77"/>
                  </a:lnTo>
                  <a:lnTo>
                    <a:pt x="82" y="77"/>
                  </a:lnTo>
                  <a:lnTo>
                    <a:pt x="82" y="149"/>
                  </a:lnTo>
                  <a:cubicBezTo>
                    <a:pt x="82" y="154"/>
                    <a:pt x="86" y="158"/>
                    <a:pt x="91" y="158"/>
                  </a:cubicBezTo>
                  <a:cubicBezTo>
                    <a:pt x="96" y="158"/>
                    <a:pt x="99" y="154"/>
                    <a:pt x="99" y="149"/>
                  </a:cubicBezTo>
                  <a:close/>
                  <a:moveTo>
                    <a:pt x="50" y="43"/>
                  </a:moveTo>
                  <a:cubicBezTo>
                    <a:pt x="62" y="43"/>
                    <a:pt x="72" y="33"/>
                    <a:pt x="72" y="21"/>
                  </a:cubicBezTo>
                  <a:cubicBezTo>
                    <a:pt x="72" y="9"/>
                    <a:pt x="62" y="0"/>
                    <a:pt x="50" y="0"/>
                  </a:cubicBezTo>
                  <a:cubicBezTo>
                    <a:pt x="38" y="0"/>
                    <a:pt x="29" y="9"/>
                    <a:pt x="29" y="21"/>
                  </a:cubicBezTo>
                  <a:cubicBezTo>
                    <a:pt x="29" y="33"/>
                    <a:pt x="38" y="43"/>
                    <a:pt x="50" y="43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" name="Freeform: Shape 584">
              <a:extLst>
                <a:ext uri="{FF2B5EF4-FFF2-40B4-BE49-F238E27FC236}">
                  <a16:creationId xmlns:a16="http://schemas.microsoft.com/office/drawing/2014/main" id="{9B51EF98-6782-274B-AFC9-D6071AF08B7C}"/>
                </a:ext>
              </a:extLst>
            </p:cNvPr>
            <p:cNvSpPr/>
            <p:nvPr/>
          </p:nvSpPr>
          <p:spPr>
            <a:xfrm>
              <a:off x="10408253" y="6187971"/>
              <a:ext cx="471632" cy="13434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" h="283">
                  <a:moveTo>
                    <a:pt x="100" y="70"/>
                  </a:moveTo>
                  <a:cubicBezTo>
                    <a:pt x="100" y="60"/>
                    <a:pt x="91" y="51"/>
                    <a:pt x="80" y="51"/>
                  </a:cubicBezTo>
                  <a:lnTo>
                    <a:pt x="20" y="51"/>
                  </a:lnTo>
                  <a:cubicBezTo>
                    <a:pt x="9" y="51"/>
                    <a:pt x="0" y="60"/>
                    <a:pt x="0" y="70"/>
                  </a:cubicBezTo>
                  <a:lnTo>
                    <a:pt x="0" y="149"/>
                  </a:lnTo>
                  <a:cubicBezTo>
                    <a:pt x="0" y="154"/>
                    <a:pt x="4" y="158"/>
                    <a:pt x="9" y="158"/>
                  </a:cubicBezTo>
                  <a:cubicBezTo>
                    <a:pt x="13" y="158"/>
                    <a:pt x="18" y="154"/>
                    <a:pt x="18" y="149"/>
                  </a:cubicBezTo>
                  <a:lnTo>
                    <a:pt x="18" y="77"/>
                  </a:lnTo>
                  <a:lnTo>
                    <a:pt x="21" y="77"/>
                  </a:lnTo>
                  <a:lnTo>
                    <a:pt x="21" y="271"/>
                  </a:lnTo>
                  <a:cubicBezTo>
                    <a:pt x="21" y="278"/>
                    <a:pt x="26" y="283"/>
                    <a:pt x="34" y="283"/>
                  </a:cubicBezTo>
                  <a:cubicBezTo>
                    <a:pt x="41" y="283"/>
                    <a:pt x="46" y="278"/>
                    <a:pt x="46" y="271"/>
                  </a:cubicBezTo>
                  <a:lnTo>
                    <a:pt x="46" y="165"/>
                  </a:lnTo>
                  <a:lnTo>
                    <a:pt x="53" y="165"/>
                  </a:lnTo>
                  <a:lnTo>
                    <a:pt x="53" y="271"/>
                  </a:lnTo>
                  <a:cubicBezTo>
                    <a:pt x="53" y="278"/>
                    <a:pt x="59" y="283"/>
                    <a:pt x="66" y="283"/>
                  </a:cubicBezTo>
                  <a:cubicBezTo>
                    <a:pt x="73" y="283"/>
                    <a:pt x="79" y="278"/>
                    <a:pt x="79" y="271"/>
                  </a:cubicBezTo>
                  <a:lnTo>
                    <a:pt x="79" y="77"/>
                  </a:lnTo>
                  <a:lnTo>
                    <a:pt x="83" y="77"/>
                  </a:lnTo>
                  <a:lnTo>
                    <a:pt x="83" y="149"/>
                  </a:lnTo>
                  <a:cubicBezTo>
                    <a:pt x="83" y="154"/>
                    <a:pt x="86" y="158"/>
                    <a:pt x="91" y="158"/>
                  </a:cubicBezTo>
                  <a:cubicBezTo>
                    <a:pt x="96" y="158"/>
                    <a:pt x="100" y="154"/>
                    <a:pt x="100" y="149"/>
                  </a:cubicBezTo>
                  <a:close/>
                  <a:moveTo>
                    <a:pt x="50" y="43"/>
                  </a:moveTo>
                  <a:cubicBezTo>
                    <a:pt x="62" y="43"/>
                    <a:pt x="72" y="33"/>
                    <a:pt x="72" y="21"/>
                  </a:cubicBezTo>
                  <a:cubicBezTo>
                    <a:pt x="72" y="9"/>
                    <a:pt x="62" y="0"/>
                    <a:pt x="50" y="0"/>
                  </a:cubicBezTo>
                  <a:cubicBezTo>
                    <a:pt x="39" y="0"/>
                    <a:pt x="29" y="9"/>
                    <a:pt x="29" y="21"/>
                  </a:cubicBezTo>
                  <a:cubicBezTo>
                    <a:pt x="29" y="33"/>
                    <a:pt x="39" y="43"/>
                    <a:pt x="50" y="4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" name="Freeform: Shape 585">
              <a:extLst>
                <a:ext uri="{FF2B5EF4-FFF2-40B4-BE49-F238E27FC236}">
                  <a16:creationId xmlns:a16="http://schemas.microsoft.com/office/drawing/2014/main" id="{8DCCBEE7-61FC-BC48-B08C-216B0EB4A95A}"/>
                </a:ext>
              </a:extLst>
            </p:cNvPr>
            <p:cNvSpPr/>
            <p:nvPr/>
          </p:nvSpPr>
          <p:spPr>
            <a:xfrm>
              <a:off x="5310807" y="7660033"/>
              <a:ext cx="471632" cy="13481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" h="284">
                  <a:moveTo>
                    <a:pt x="100" y="71"/>
                  </a:moveTo>
                  <a:cubicBezTo>
                    <a:pt x="100" y="60"/>
                    <a:pt x="91" y="51"/>
                    <a:pt x="80" y="51"/>
                  </a:cubicBezTo>
                  <a:lnTo>
                    <a:pt x="20" y="51"/>
                  </a:lnTo>
                  <a:cubicBezTo>
                    <a:pt x="9" y="51"/>
                    <a:pt x="0" y="60"/>
                    <a:pt x="0" y="71"/>
                  </a:cubicBezTo>
                  <a:lnTo>
                    <a:pt x="0" y="150"/>
                  </a:lnTo>
                  <a:cubicBezTo>
                    <a:pt x="0" y="155"/>
                    <a:pt x="4" y="159"/>
                    <a:pt x="9" y="159"/>
                  </a:cubicBezTo>
                  <a:cubicBezTo>
                    <a:pt x="13" y="159"/>
                    <a:pt x="17" y="155"/>
                    <a:pt x="17" y="150"/>
                  </a:cubicBezTo>
                  <a:lnTo>
                    <a:pt x="17" y="78"/>
                  </a:lnTo>
                  <a:lnTo>
                    <a:pt x="21" y="78"/>
                  </a:lnTo>
                  <a:lnTo>
                    <a:pt x="21" y="271"/>
                  </a:lnTo>
                  <a:cubicBezTo>
                    <a:pt x="21" y="278"/>
                    <a:pt x="27" y="284"/>
                    <a:pt x="34" y="284"/>
                  </a:cubicBezTo>
                  <a:cubicBezTo>
                    <a:pt x="41" y="284"/>
                    <a:pt x="47" y="278"/>
                    <a:pt x="47" y="271"/>
                  </a:cubicBezTo>
                  <a:lnTo>
                    <a:pt x="47" y="165"/>
                  </a:lnTo>
                  <a:lnTo>
                    <a:pt x="54" y="165"/>
                  </a:lnTo>
                  <a:lnTo>
                    <a:pt x="54" y="271"/>
                  </a:lnTo>
                  <a:cubicBezTo>
                    <a:pt x="54" y="278"/>
                    <a:pt x="59" y="284"/>
                    <a:pt x="66" y="284"/>
                  </a:cubicBezTo>
                  <a:cubicBezTo>
                    <a:pt x="73" y="284"/>
                    <a:pt x="79" y="278"/>
                    <a:pt x="79" y="271"/>
                  </a:cubicBezTo>
                  <a:lnTo>
                    <a:pt x="79" y="78"/>
                  </a:lnTo>
                  <a:lnTo>
                    <a:pt x="83" y="78"/>
                  </a:lnTo>
                  <a:lnTo>
                    <a:pt x="83" y="150"/>
                  </a:lnTo>
                  <a:cubicBezTo>
                    <a:pt x="83" y="155"/>
                    <a:pt x="87" y="158"/>
                    <a:pt x="91" y="158"/>
                  </a:cubicBezTo>
                  <a:cubicBezTo>
                    <a:pt x="96" y="158"/>
                    <a:pt x="100" y="155"/>
                    <a:pt x="100" y="150"/>
                  </a:cubicBezTo>
                  <a:close/>
                  <a:moveTo>
                    <a:pt x="51" y="43"/>
                  </a:moveTo>
                  <a:cubicBezTo>
                    <a:pt x="63" y="43"/>
                    <a:pt x="72" y="34"/>
                    <a:pt x="72" y="22"/>
                  </a:cubicBezTo>
                  <a:cubicBezTo>
                    <a:pt x="72" y="10"/>
                    <a:pt x="63" y="0"/>
                    <a:pt x="51" y="0"/>
                  </a:cubicBezTo>
                  <a:cubicBezTo>
                    <a:pt x="39" y="0"/>
                    <a:pt x="29" y="10"/>
                    <a:pt x="29" y="22"/>
                  </a:cubicBezTo>
                  <a:cubicBezTo>
                    <a:pt x="29" y="34"/>
                    <a:pt x="39" y="43"/>
                    <a:pt x="51" y="43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" name="Freeform: Shape 586">
              <a:extLst>
                <a:ext uri="{FF2B5EF4-FFF2-40B4-BE49-F238E27FC236}">
                  <a16:creationId xmlns:a16="http://schemas.microsoft.com/office/drawing/2014/main" id="{0CA58CE3-8FA0-8B49-9DF6-3C5AED3DC68C}"/>
                </a:ext>
              </a:extLst>
            </p:cNvPr>
            <p:cNvSpPr/>
            <p:nvPr/>
          </p:nvSpPr>
          <p:spPr>
            <a:xfrm>
              <a:off x="6158805" y="7660033"/>
              <a:ext cx="471632" cy="13481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" h="284">
                  <a:moveTo>
                    <a:pt x="100" y="71"/>
                  </a:moveTo>
                  <a:cubicBezTo>
                    <a:pt x="100" y="60"/>
                    <a:pt x="92" y="51"/>
                    <a:pt x="80" y="51"/>
                  </a:cubicBezTo>
                  <a:lnTo>
                    <a:pt x="20" y="51"/>
                  </a:lnTo>
                  <a:cubicBezTo>
                    <a:pt x="9" y="51"/>
                    <a:pt x="0" y="60"/>
                    <a:pt x="0" y="71"/>
                  </a:cubicBezTo>
                  <a:lnTo>
                    <a:pt x="0" y="150"/>
                  </a:lnTo>
                  <a:cubicBezTo>
                    <a:pt x="0" y="155"/>
                    <a:pt x="4" y="159"/>
                    <a:pt x="9" y="159"/>
                  </a:cubicBezTo>
                  <a:cubicBezTo>
                    <a:pt x="14" y="159"/>
                    <a:pt x="17" y="155"/>
                    <a:pt x="17" y="150"/>
                  </a:cubicBezTo>
                  <a:lnTo>
                    <a:pt x="17" y="78"/>
                  </a:lnTo>
                  <a:lnTo>
                    <a:pt x="22" y="78"/>
                  </a:lnTo>
                  <a:lnTo>
                    <a:pt x="22" y="271"/>
                  </a:lnTo>
                  <a:cubicBezTo>
                    <a:pt x="22" y="278"/>
                    <a:pt x="27" y="284"/>
                    <a:pt x="34" y="284"/>
                  </a:cubicBezTo>
                  <a:cubicBezTo>
                    <a:pt x="41" y="284"/>
                    <a:pt x="47" y="278"/>
                    <a:pt x="47" y="271"/>
                  </a:cubicBezTo>
                  <a:lnTo>
                    <a:pt x="47" y="165"/>
                  </a:lnTo>
                  <a:lnTo>
                    <a:pt x="54" y="165"/>
                  </a:lnTo>
                  <a:lnTo>
                    <a:pt x="54" y="271"/>
                  </a:lnTo>
                  <a:cubicBezTo>
                    <a:pt x="54" y="278"/>
                    <a:pt x="60" y="284"/>
                    <a:pt x="67" y="284"/>
                  </a:cubicBezTo>
                  <a:cubicBezTo>
                    <a:pt x="74" y="284"/>
                    <a:pt x="80" y="278"/>
                    <a:pt x="80" y="271"/>
                  </a:cubicBezTo>
                  <a:lnTo>
                    <a:pt x="80" y="78"/>
                  </a:lnTo>
                  <a:lnTo>
                    <a:pt x="83" y="78"/>
                  </a:lnTo>
                  <a:lnTo>
                    <a:pt x="83" y="150"/>
                  </a:lnTo>
                  <a:cubicBezTo>
                    <a:pt x="83" y="155"/>
                    <a:pt x="87" y="158"/>
                    <a:pt x="92" y="158"/>
                  </a:cubicBezTo>
                  <a:cubicBezTo>
                    <a:pt x="96" y="158"/>
                    <a:pt x="100" y="155"/>
                    <a:pt x="100" y="150"/>
                  </a:cubicBezTo>
                  <a:close/>
                  <a:moveTo>
                    <a:pt x="51" y="43"/>
                  </a:moveTo>
                  <a:cubicBezTo>
                    <a:pt x="63" y="43"/>
                    <a:pt x="73" y="34"/>
                    <a:pt x="73" y="22"/>
                  </a:cubicBezTo>
                  <a:cubicBezTo>
                    <a:pt x="73" y="10"/>
                    <a:pt x="63" y="0"/>
                    <a:pt x="51" y="0"/>
                  </a:cubicBezTo>
                  <a:cubicBezTo>
                    <a:pt x="39" y="0"/>
                    <a:pt x="30" y="10"/>
                    <a:pt x="30" y="22"/>
                  </a:cubicBezTo>
                  <a:cubicBezTo>
                    <a:pt x="30" y="34"/>
                    <a:pt x="39" y="43"/>
                    <a:pt x="51" y="43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" name="Freeform: Shape 587">
              <a:extLst>
                <a:ext uri="{FF2B5EF4-FFF2-40B4-BE49-F238E27FC236}">
                  <a16:creationId xmlns:a16="http://schemas.microsoft.com/office/drawing/2014/main" id="{8F867C8F-1DEE-CF48-ACCE-0FEDA6A390C7}"/>
                </a:ext>
              </a:extLst>
            </p:cNvPr>
            <p:cNvSpPr/>
            <p:nvPr/>
          </p:nvSpPr>
          <p:spPr>
            <a:xfrm>
              <a:off x="7011553" y="7660033"/>
              <a:ext cx="471632" cy="13481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" h="284">
                  <a:moveTo>
                    <a:pt x="99" y="71"/>
                  </a:moveTo>
                  <a:cubicBezTo>
                    <a:pt x="99" y="60"/>
                    <a:pt x="90" y="51"/>
                    <a:pt x="80" y="51"/>
                  </a:cubicBezTo>
                  <a:lnTo>
                    <a:pt x="19" y="51"/>
                  </a:lnTo>
                  <a:cubicBezTo>
                    <a:pt x="9" y="51"/>
                    <a:pt x="0" y="60"/>
                    <a:pt x="0" y="71"/>
                  </a:cubicBezTo>
                  <a:lnTo>
                    <a:pt x="0" y="150"/>
                  </a:lnTo>
                  <a:cubicBezTo>
                    <a:pt x="0" y="155"/>
                    <a:pt x="4" y="159"/>
                    <a:pt x="8" y="159"/>
                  </a:cubicBezTo>
                  <a:cubicBezTo>
                    <a:pt x="14" y="159"/>
                    <a:pt x="17" y="155"/>
                    <a:pt x="17" y="150"/>
                  </a:cubicBezTo>
                  <a:lnTo>
                    <a:pt x="17" y="78"/>
                  </a:lnTo>
                  <a:lnTo>
                    <a:pt x="20" y="78"/>
                  </a:lnTo>
                  <a:lnTo>
                    <a:pt x="20" y="271"/>
                  </a:lnTo>
                  <a:cubicBezTo>
                    <a:pt x="20" y="278"/>
                    <a:pt x="26" y="284"/>
                    <a:pt x="34" y="284"/>
                  </a:cubicBezTo>
                  <a:cubicBezTo>
                    <a:pt x="40" y="284"/>
                    <a:pt x="46" y="278"/>
                    <a:pt x="46" y="271"/>
                  </a:cubicBezTo>
                  <a:lnTo>
                    <a:pt x="46" y="165"/>
                  </a:lnTo>
                  <a:lnTo>
                    <a:pt x="53" y="165"/>
                  </a:lnTo>
                  <a:lnTo>
                    <a:pt x="53" y="271"/>
                  </a:lnTo>
                  <a:cubicBezTo>
                    <a:pt x="53" y="278"/>
                    <a:pt x="59" y="284"/>
                    <a:pt x="66" y="284"/>
                  </a:cubicBezTo>
                  <a:cubicBezTo>
                    <a:pt x="73" y="284"/>
                    <a:pt x="79" y="278"/>
                    <a:pt x="79" y="271"/>
                  </a:cubicBezTo>
                  <a:lnTo>
                    <a:pt x="79" y="78"/>
                  </a:lnTo>
                  <a:lnTo>
                    <a:pt x="82" y="78"/>
                  </a:lnTo>
                  <a:lnTo>
                    <a:pt x="82" y="150"/>
                  </a:lnTo>
                  <a:cubicBezTo>
                    <a:pt x="82" y="155"/>
                    <a:pt x="86" y="158"/>
                    <a:pt x="91" y="158"/>
                  </a:cubicBezTo>
                  <a:cubicBezTo>
                    <a:pt x="96" y="158"/>
                    <a:pt x="100" y="155"/>
                    <a:pt x="100" y="150"/>
                  </a:cubicBezTo>
                  <a:close/>
                  <a:moveTo>
                    <a:pt x="50" y="43"/>
                  </a:moveTo>
                  <a:cubicBezTo>
                    <a:pt x="62" y="43"/>
                    <a:pt x="72" y="34"/>
                    <a:pt x="72" y="22"/>
                  </a:cubicBezTo>
                  <a:cubicBezTo>
                    <a:pt x="72" y="10"/>
                    <a:pt x="62" y="0"/>
                    <a:pt x="50" y="0"/>
                  </a:cubicBezTo>
                  <a:cubicBezTo>
                    <a:pt x="39" y="0"/>
                    <a:pt x="29" y="10"/>
                    <a:pt x="29" y="22"/>
                  </a:cubicBezTo>
                  <a:cubicBezTo>
                    <a:pt x="29" y="34"/>
                    <a:pt x="39" y="43"/>
                    <a:pt x="50" y="4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" name="Freeform: Shape 588">
              <a:extLst>
                <a:ext uri="{FF2B5EF4-FFF2-40B4-BE49-F238E27FC236}">
                  <a16:creationId xmlns:a16="http://schemas.microsoft.com/office/drawing/2014/main" id="{18D389FF-DC92-A841-9C9A-476C51513F94}"/>
                </a:ext>
              </a:extLst>
            </p:cNvPr>
            <p:cNvSpPr/>
            <p:nvPr/>
          </p:nvSpPr>
          <p:spPr>
            <a:xfrm>
              <a:off x="7859537" y="7660033"/>
              <a:ext cx="471632" cy="13481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" h="284">
                  <a:moveTo>
                    <a:pt x="100" y="71"/>
                  </a:moveTo>
                  <a:cubicBezTo>
                    <a:pt x="100" y="60"/>
                    <a:pt x="91" y="51"/>
                    <a:pt x="80" y="51"/>
                  </a:cubicBezTo>
                  <a:lnTo>
                    <a:pt x="20" y="51"/>
                  </a:lnTo>
                  <a:cubicBezTo>
                    <a:pt x="9" y="51"/>
                    <a:pt x="0" y="60"/>
                    <a:pt x="0" y="71"/>
                  </a:cubicBezTo>
                  <a:lnTo>
                    <a:pt x="0" y="150"/>
                  </a:lnTo>
                  <a:cubicBezTo>
                    <a:pt x="0" y="155"/>
                    <a:pt x="4" y="159"/>
                    <a:pt x="9" y="159"/>
                  </a:cubicBezTo>
                  <a:cubicBezTo>
                    <a:pt x="13" y="159"/>
                    <a:pt x="18" y="155"/>
                    <a:pt x="18" y="150"/>
                  </a:cubicBezTo>
                  <a:lnTo>
                    <a:pt x="18" y="78"/>
                  </a:lnTo>
                  <a:lnTo>
                    <a:pt x="21" y="78"/>
                  </a:lnTo>
                  <a:lnTo>
                    <a:pt x="21" y="271"/>
                  </a:lnTo>
                  <a:cubicBezTo>
                    <a:pt x="21" y="278"/>
                    <a:pt x="27" y="284"/>
                    <a:pt x="34" y="284"/>
                  </a:cubicBezTo>
                  <a:cubicBezTo>
                    <a:pt x="41" y="284"/>
                    <a:pt x="47" y="278"/>
                    <a:pt x="47" y="271"/>
                  </a:cubicBezTo>
                  <a:lnTo>
                    <a:pt x="47" y="165"/>
                  </a:lnTo>
                  <a:lnTo>
                    <a:pt x="53" y="165"/>
                  </a:lnTo>
                  <a:lnTo>
                    <a:pt x="53" y="271"/>
                  </a:lnTo>
                  <a:cubicBezTo>
                    <a:pt x="53" y="278"/>
                    <a:pt x="59" y="284"/>
                    <a:pt x="66" y="284"/>
                  </a:cubicBezTo>
                  <a:cubicBezTo>
                    <a:pt x="73" y="284"/>
                    <a:pt x="79" y="278"/>
                    <a:pt x="79" y="271"/>
                  </a:cubicBezTo>
                  <a:lnTo>
                    <a:pt x="79" y="78"/>
                  </a:lnTo>
                  <a:lnTo>
                    <a:pt x="83" y="78"/>
                  </a:lnTo>
                  <a:lnTo>
                    <a:pt x="83" y="150"/>
                  </a:lnTo>
                  <a:cubicBezTo>
                    <a:pt x="83" y="155"/>
                    <a:pt x="86" y="158"/>
                    <a:pt x="91" y="158"/>
                  </a:cubicBezTo>
                  <a:cubicBezTo>
                    <a:pt x="96" y="158"/>
                    <a:pt x="100" y="155"/>
                    <a:pt x="100" y="150"/>
                  </a:cubicBezTo>
                  <a:close/>
                  <a:moveTo>
                    <a:pt x="50" y="43"/>
                  </a:moveTo>
                  <a:cubicBezTo>
                    <a:pt x="63" y="43"/>
                    <a:pt x="72" y="34"/>
                    <a:pt x="72" y="22"/>
                  </a:cubicBezTo>
                  <a:cubicBezTo>
                    <a:pt x="72" y="10"/>
                    <a:pt x="63" y="0"/>
                    <a:pt x="50" y="0"/>
                  </a:cubicBezTo>
                  <a:cubicBezTo>
                    <a:pt x="39" y="0"/>
                    <a:pt x="29" y="10"/>
                    <a:pt x="29" y="22"/>
                  </a:cubicBezTo>
                  <a:cubicBezTo>
                    <a:pt x="29" y="34"/>
                    <a:pt x="39" y="43"/>
                    <a:pt x="50" y="4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" name="Freeform: Shape 589">
              <a:extLst>
                <a:ext uri="{FF2B5EF4-FFF2-40B4-BE49-F238E27FC236}">
                  <a16:creationId xmlns:a16="http://schemas.microsoft.com/office/drawing/2014/main" id="{05F510B8-802F-AD4B-A8DD-B9793DB8B1A3}"/>
                </a:ext>
              </a:extLst>
            </p:cNvPr>
            <p:cNvSpPr/>
            <p:nvPr/>
          </p:nvSpPr>
          <p:spPr>
            <a:xfrm>
              <a:off x="8712286" y="7660033"/>
              <a:ext cx="466868" cy="13481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" h="284">
                  <a:moveTo>
                    <a:pt x="99" y="71"/>
                  </a:moveTo>
                  <a:cubicBezTo>
                    <a:pt x="99" y="60"/>
                    <a:pt x="91" y="51"/>
                    <a:pt x="79" y="51"/>
                  </a:cubicBezTo>
                  <a:lnTo>
                    <a:pt x="19" y="51"/>
                  </a:lnTo>
                  <a:cubicBezTo>
                    <a:pt x="8" y="51"/>
                    <a:pt x="0" y="60"/>
                    <a:pt x="0" y="71"/>
                  </a:cubicBezTo>
                  <a:lnTo>
                    <a:pt x="0" y="150"/>
                  </a:lnTo>
                  <a:cubicBezTo>
                    <a:pt x="0" y="155"/>
                    <a:pt x="3" y="159"/>
                    <a:pt x="8" y="159"/>
                  </a:cubicBezTo>
                  <a:cubicBezTo>
                    <a:pt x="13" y="159"/>
                    <a:pt x="16" y="155"/>
                    <a:pt x="16" y="150"/>
                  </a:cubicBezTo>
                  <a:lnTo>
                    <a:pt x="16" y="78"/>
                  </a:lnTo>
                  <a:lnTo>
                    <a:pt x="20" y="78"/>
                  </a:lnTo>
                  <a:lnTo>
                    <a:pt x="20" y="271"/>
                  </a:lnTo>
                  <a:cubicBezTo>
                    <a:pt x="20" y="278"/>
                    <a:pt x="26" y="284"/>
                    <a:pt x="33" y="284"/>
                  </a:cubicBezTo>
                  <a:cubicBezTo>
                    <a:pt x="40" y="284"/>
                    <a:pt x="46" y="278"/>
                    <a:pt x="46" y="271"/>
                  </a:cubicBezTo>
                  <a:lnTo>
                    <a:pt x="46" y="165"/>
                  </a:lnTo>
                  <a:lnTo>
                    <a:pt x="53" y="165"/>
                  </a:lnTo>
                  <a:lnTo>
                    <a:pt x="53" y="271"/>
                  </a:lnTo>
                  <a:cubicBezTo>
                    <a:pt x="53" y="278"/>
                    <a:pt x="59" y="284"/>
                    <a:pt x="66" y="284"/>
                  </a:cubicBezTo>
                  <a:cubicBezTo>
                    <a:pt x="73" y="284"/>
                    <a:pt x="79" y="278"/>
                    <a:pt x="79" y="271"/>
                  </a:cubicBezTo>
                  <a:lnTo>
                    <a:pt x="79" y="78"/>
                  </a:lnTo>
                  <a:lnTo>
                    <a:pt x="82" y="78"/>
                  </a:lnTo>
                  <a:lnTo>
                    <a:pt x="82" y="150"/>
                  </a:lnTo>
                  <a:cubicBezTo>
                    <a:pt x="82" y="155"/>
                    <a:pt x="86" y="158"/>
                    <a:pt x="91" y="158"/>
                  </a:cubicBezTo>
                  <a:cubicBezTo>
                    <a:pt x="95" y="158"/>
                    <a:pt x="99" y="155"/>
                    <a:pt x="99" y="150"/>
                  </a:cubicBezTo>
                  <a:close/>
                  <a:moveTo>
                    <a:pt x="50" y="43"/>
                  </a:moveTo>
                  <a:cubicBezTo>
                    <a:pt x="62" y="43"/>
                    <a:pt x="72" y="34"/>
                    <a:pt x="72" y="22"/>
                  </a:cubicBezTo>
                  <a:cubicBezTo>
                    <a:pt x="72" y="10"/>
                    <a:pt x="62" y="0"/>
                    <a:pt x="50" y="0"/>
                  </a:cubicBezTo>
                  <a:cubicBezTo>
                    <a:pt x="38" y="0"/>
                    <a:pt x="28" y="10"/>
                    <a:pt x="28" y="22"/>
                  </a:cubicBezTo>
                  <a:cubicBezTo>
                    <a:pt x="28" y="34"/>
                    <a:pt x="38" y="43"/>
                    <a:pt x="50" y="4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" name="Freeform: Shape 590">
              <a:extLst>
                <a:ext uri="{FF2B5EF4-FFF2-40B4-BE49-F238E27FC236}">
                  <a16:creationId xmlns:a16="http://schemas.microsoft.com/office/drawing/2014/main" id="{E308A606-587D-9F44-9893-20D2605D77EF}"/>
                </a:ext>
              </a:extLst>
            </p:cNvPr>
            <p:cNvSpPr/>
            <p:nvPr/>
          </p:nvSpPr>
          <p:spPr>
            <a:xfrm>
              <a:off x="9560256" y="7660033"/>
              <a:ext cx="466868" cy="13481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" h="284">
                  <a:moveTo>
                    <a:pt x="99" y="71"/>
                  </a:moveTo>
                  <a:cubicBezTo>
                    <a:pt x="99" y="60"/>
                    <a:pt x="90" y="51"/>
                    <a:pt x="80" y="51"/>
                  </a:cubicBezTo>
                  <a:lnTo>
                    <a:pt x="19" y="51"/>
                  </a:lnTo>
                  <a:cubicBezTo>
                    <a:pt x="9" y="51"/>
                    <a:pt x="0" y="60"/>
                    <a:pt x="0" y="71"/>
                  </a:cubicBezTo>
                  <a:lnTo>
                    <a:pt x="0" y="150"/>
                  </a:lnTo>
                  <a:cubicBezTo>
                    <a:pt x="0" y="155"/>
                    <a:pt x="4" y="159"/>
                    <a:pt x="8" y="159"/>
                  </a:cubicBezTo>
                  <a:cubicBezTo>
                    <a:pt x="13" y="159"/>
                    <a:pt x="17" y="155"/>
                    <a:pt x="17" y="150"/>
                  </a:cubicBezTo>
                  <a:lnTo>
                    <a:pt x="17" y="78"/>
                  </a:lnTo>
                  <a:lnTo>
                    <a:pt x="20" y="78"/>
                  </a:lnTo>
                  <a:lnTo>
                    <a:pt x="20" y="271"/>
                  </a:lnTo>
                  <a:cubicBezTo>
                    <a:pt x="20" y="278"/>
                    <a:pt x="26" y="284"/>
                    <a:pt x="34" y="284"/>
                  </a:cubicBezTo>
                  <a:cubicBezTo>
                    <a:pt x="40" y="284"/>
                    <a:pt x="46" y="278"/>
                    <a:pt x="46" y="271"/>
                  </a:cubicBezTo>
                  <a:lnTo>
                    <a:pt x="46" y="165"/>
                  </a:lnTo>
                  <a:lnTo>
                    <a:pt x="53" y="165"/>
                  </a:lnTo>
                  <a:lnTo>
                    <a:pt x="53" y="271"/>
                  </a:lnTo>
                  <a:cubicBezTo>
                    <a:pt x="53" y="278"/>
                    <a:pt x="59" y="284"/>
                    <a:pt x="66" y="284"/>
                  </a:cubicBezTo>
                  <a:cubicBezTo>
                    <a:pt x="73" y="284"/>
                    <a:pt x="79" y="278"/>
                    <a:pt x="79" y="271"/>
                  </a:cubicBezTo>
                  <a:lnTo>
                    <a:pt x="79" y="78"/>
                  </a:lnTo>
                  <a:lnTo>
                    <a:pt x="82" y="78"/>
                  </a:lnTo>
                  <a:lnTo>
                    <a:pt x="82" y="150"/>
                  </a:lnTo>
                  <a:cubicBezTo>
                    <a:pt x="82" y="155"/>
                    <a:pt x="86" y="158"/>
                    <a:pt x="91" y="158"/>
                  </a:cubicBezTo>
                  <a:cubicBezTo>
                    <a:pt x="96" y="158"/>
                    <a:pt x="99" y="155"/>
                    <a:pt x="99" y="150"/>
                  </a:cubicBezTo>
                  <a:close/>
                  <a:moveTo>
                    <a:pt x="50" y="43"/>
                  </a:moveTo>
                  <a:cubicBezTo>
                    <a:pt x="62" y="43"/>
                    <a:pt x="72" y="34"/>
                    <a:pt x="72" y="22"/>
                  </a:cubicBezTo>
                  <a:cubicBezTo>
                    <a:pt x="72" y="10"/>
                    <a:pt x="62" y="0"/>
                    <a:pt x="50" y="0"/>
                  </a:cubicBezTo>
                  <a:cubicBezTo>
                    <a:pt x="38" y="0"/>
                    <a:pt x="29" y="10"/>
                    <a:pt x="29" y="22"/>
                  </a:cubicBezTo>
                  <a:cubicBezTo>
                    <a:pt x="29" y="34"/>
                    <a:pt x="38" y="43"/>
                    <a:pt x="50" y="4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" name="Freeform: Shape 591">
              <a:extLst>
                <a:ext uri="{FF2B5EF4-FFF2-40B4-BE49-F238E27FC236}">
                  <a16:creationId xmlns:a16="http://schemas.microsoft.com/office/drawing/2014/main" id="{81F90559-4FD3-D24C-A5ED-7C579FD9DDF4}"/>
                </a:ext>
              </a:extLst>
            </p:cNvPr>
            <p:cNvSpPr/>
            <p:nvPr/>
          </p:nvSpPr>
          <p:spPr>
            <a:xfrm>
              <a:off x="10408253" y="7660033"/>
              <a:ext cx="471632" cy="13481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" h="284">
                  <a:moveTo>
                    <a:pt x="100" y="71"/>
                  </a:moveTo>
                  <a:cubicBezTo>
                    <a:pt x="100" y="60"/>
                    <a:pt x="91" y="51"/>
                    <a:pt x="80" y="51"/>
                  </a:cubicBezTo>
                  <a:lnTo>
                    <a:pt x="20" y="51"/>
                  </a:lnTo>
                  <a:cubicBezTo>
                    <a:pt x="9" y="51"/>
                    <a:pt x="0" y="60"/>
                    <a:pt x="0" y="71"/>
                  </a:cubicBezTo>
                  <a:lnTo>
                    <a:pt x="0" y="150"/>
                  </a:lnTo>
                  <a:cubicBezTo>
                    <a:pt x="0" y="155"/>
                    <a:pt x="4" y="159"/>
                    <a:pt x="9" y="159"/>
                  </a:cubicBezTo>
                  <a:cubicBezTo>
                    <a:pt x="13" y="159"/>
                    <a:pt x="18" y="155"/>
                    <a:pt x="18" y="150"/>
                  </a:cubicBezTo>
                  <a:lnTo>
                    <a:pt x="18" y="78"/>
                  </a:lnTo>
                  <a:lnTo>
                    <a:pt x="21" y="78"/>
                  </a:lnTo>
                  <a:lnTo>
                    <a:pt x="21" y="271"/>
                  </a:lnTo>
                  <a:cubicBezTo>
                    <a:pt x="21" y="278"/>
                    <a:pt x="26" y="284"/>
                    <a:pt x="34" y="284"/>
                  </a:cubicBezTo>
                  <a:cubicBezTo>
                    <a:pt x="41" y="284"/>
                    <a:pt x="46" y="278"/>
                    <a:pt x="46" y="271"/>
                  </a:cubicBezTo>
                  <a:lnTo>
                    <a:pt x="46" y="165"/>
                  </a:lnTo>
                  <a:lnTo>
                    <a:pt x="53" y="165"/>
                  </a:lnTo>
                  <a:lnTo>
                    <a:pt x="53" y="271"/>
                  </a:lnTo>
                  <a:cubicBezTo>
                    <a:pt x="53" y="278"/>
                    <a:pt x="59" y="284"/>
                    <a:pt x="66" y="284"/>
                  </a:cubicBezTo>
                  <a:cubicBezTo>
                    <a:pt x="73" y="284"/>
                    <a:pt x="79" y="278"/>
                    <a:pt x="79" y="271"/>
                  </a:cubicBezTo>
                  <a:lnTo>
                    <a:pt x="79" y="78"/>
                  </a:lnTo>
                  <a:lnTo>
                    <a:pt x="83" y="78"/>
                  </a:lnTo>
                  <a:lnTo>
                    <a:pt x="83" y="150"/>
                  </a:lnTo>
                  <a:cubicBezTo>
                    <a:pt x="83" y="155"/>
                    <a:pt x="86" y="158"/>
                    <a:pt x="91" y="158"/>
                  </a:cubicBezTo>
                  <a:cubicBezTo>
                    <a:pt x="96" y="158"/>
                    <a:pt x="100" y="155"/>
                    <a:pt x="100" y="150"/>
                  </a:cubicBezTo>
                  <a:close/>
                  <a:moveTo>
                    <a:pt x="50" y="43"/>
                  </a:moveTo>
                  <a:cubicBezTo>
                    <a:pt x="62" y="43"/>
                    <a:pt x="72" y="34"/>
                    <a:pt x="72" y="22"/>
                  </a:cubicBezTo>
                  <a:cubicBezTo>
                    <a:pt x="72" y="10"/>
                    <a:pt x="62" y="0"/>
                    <a:pt x="50" y="0"/>
                  </a:cubicBezTo>
                  <a:cubicBezTo>
                    <a:pt x="39" y="0"/>
                    <a:pt x="29" y="10"/>
                    <a:pt x="29" y="22"/>
                  </a:cubicBezTo>
                  <a:cubicBezTo>
                    <a:pt x="29" y="34"/>
                    <a:pt x="39" y="43"/>
                    <a:pt x="50" y="4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" name="Freeform: Shape 592">
              <a:extLst>
                <a:ext uri="{FF2B5EF4-FFF2-40B4-BE49-F238E27FC236}">
                  <a16:creationId xmlns:a16="http://schemas.microsoft.com/office/drawing/2014/main" id="{F7E844DD-BE89-A84B-A925-B6FC3DB62597}"/>
                </a:ext>
              </a:extLst>
            </p:cNvPr>
            <p:cNvSpPr/>
            <p:nvPr/>
          </p:nvSpPr>
          <p:spPr>
            <a:xfrm>
              <a:off x="3147985" y="4677798"/>
              <a:ext cx="1519702" cy="43304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0" h="910">
                  <a:moveTo>
                    <a:pt x="320" y="226"/>
                  </a:moveTo>
                  <a:cubicBezTo>
                    <a:pt x="320" y="192"/>
                    <a:pt x="292" y="163"/>
                    <a:pt x="257" y="163"/>
                  </a:cubicBezTo>
                  <a:lnTo>
                    <a:pt x="63" y="163"/>
                  </a:lnTo>
                  <a:cubicBezTo>
                    <a:pt x="28" y="163"/>
                    <a:pt x="0" y="192"/>
                    <a:pt x="0" y="226"/>
                  </a:cubicBezTo>
                  <a:lnTo>
                    <a:pt x="0" y="481"/>
                  </a:lnTo>
                  <a:cubicBezTo>
                    <a:pt x="0" y="495"/>
                    <a:pt x="13" y="508"/>
                    <a:pt x="28" y="508"/>
                  </a:cubicBezTo>
                  <a:cubicBezTo>
                    <a:pt x="43" y="508"/>
                    <a:pt x="55" y="495"/>
                    <a:pt x="55" y="481"/>
                  </a:cubicBezTo>
                  <a:lnTo>
                    <a:pt x="55" y="248"/>
                  </a:lnTo>
                  <a:lnTo>
                    <a:pt x="67" y="248"/>
                  </a:lnTo>
                  <a:lnTo>
                    <a:pt x="67" y="869"/>
                  </a:lnTo>
                  <a:cubicBezTo>
                    <a:pt x="67" y="892"/>
                    <a:pt x="85" y="910"/>
                    <a:pt x="108" y="910"/>
                  </a:cubicBezTo>
                  <a:cubicBezTo>
                    <a:pt x="131" y="910"/>
                    <a:pt x="149" y="892"/>
                    <a:pt x="149" y="869"/>
                  </a:cubicBezTo>
                  <a:lnTo>
                    <a:pt x="149" y="529"/>
                  </a:lnTo>
                  <a:lnTo>
                    <a:pt x="171" y="529"/>
                  </a:lnTo>
                  <a:lnTo>
                    <a:pt x="171" y="869"/>
                  </a:lnTo>
                  <a:cubicBezTo>
                    <a:pt x="171" y="892"/>
                    <a:pt x="190" y="910"/>
                    <a:pt x="213" y="910"/>
                  </a:cubicBezTo>
                  <a:cubicBezTo>
                    <a:pt x="235" y="910"/>
                    <a:pt x="254" y="892"/>
                    <a:pt x="254" y="869"/>
                  </a:cubicBezTo>
                  <a:lnTo>
                    <a:pt x="254" y="248"/>
                  </a:lnTo>
                  <a:lnTo>
                    <a:pt x="265" y="248"/>
                  </a:lnTo>
                  <a:lnTo>
                    <a:pt x="265" y="479"/>
                  </a:lnTo>
                  <a:cubicBezTo>
                    <a:pt x="265" y="495"/>
                    <a:pt x="277" y="507"/>
                    <a:pt x="292" y="507"/>
                  </a:cubicBezTo>
                  <a:cubicBezTo>
                    <a:pt x="308" y="507"/>
                    <a:pt x="320" y="495"/>
                    <a:pt x="320" y="479"/>
                  </a:cubicBezTo>
                  <a:close/>
                  <a:moveTo>
                    <a:pt x="162" y="138"/>
                  </a:moveTo>
                  <a:cubicBezTo>
                    <a:pt x="200" y="138"/>
                    <a:pt x="231" y="107"/>
                    <a:pt x="231" y="69"/>
                  </a:cubicBezTo>
                  <a:cubicBezTo>
                    <a:pt x="231" y="31"/>
                    <a:pt x="200" y="0"/>
                    <a:pt x="162" y="0"/>
                  </a:cubicBezTo>
                  <a:cubicBezTo>
                    <a:pt x="124" y="0"/>
                    <a:pt x="93" y="31"/>
                    <a:pt x="93" y="69"/>
                  </a:cubicBezTo>
                  <a:cubicBezTo>
                    <a:pt x="93" y="107"/>
                    <a:pt x="124" y="138"/>
                    <a:pt x="162" y="138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EDDAD7E-741B-D148-A2DA-935B071BCA72}"/>
                </a:ext>
              </a:extLst>
            </p:cNvPr>
            <p:cNvGrpSpPr/>
            <p:nvPr/>
          </p:nvGrpSpPr>
          <p:grpSpPr>
            <a:xfrm>
              <a:off x="14653804" y="4531192"/>
              <a:ext cx="1542300" cy="4352868"/>
              <a:chOff x="14653804" y="4531192"/>
              <a:chExt cx="1542300" cy="4352868"/>
            </a:xfrm>
            <a:solidFill>
              <a:schemeClr val="accent2"/>
            </a:solidFill>
          </p:grpSpPr>
          <p:sp>
            <p:nvSpPr>
              <p:cNvPr id="30" name="Freeform: Shape 5266">
                <a:extLst>
                  <a:ext uri="{FF2B5EF4-FFF2-40B4-BE49-F238E27FC236}">
                    <a16:creationId xmlns:a16="http://schemas.microsoft.com/office/drawing/2014/main" id="{19E13288-2E14-5441-8B78-BEEF9913BE59}"/>
                  </a:ext>
                </a:extLst>
              </p:cNvPr>
              <p:cNvSpPr/>
              <p:nvPr/>
            </p:nvSpPr>
            <p:spPr>
              <a:xfrm>
                <a:off x="15082416" y="4531192"/>
                <a:ext cx="681563" cy="68156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95" h="195">
                    <a:moveTo>
                      <a:pt x="98" y="195"/>
                    </a:moveTo>
                    <a:cubicBezTo>
                      <a:pt x="152" y="195"/>
                      <a:pt x="195" y="152"/>
                      <a:pt x="195" y="98"/>
                    </a:cubicBezTo>
                    <a:cubicBezTo>
                      <a:pt x="195" y="44"/>
                      <a:pt x="152" y="0"/>
                      <a:pt x="98" y="0"/>
                    </a:cubicBezTo>
                    <a:cubicBezTo>
                      <a:pt x="44" y="0"/>
                      <a:pt x="0" y="44"/>
                      <a:pt x="0" y="98"/>
                    </a:cubicBezTo>
                    <a:cubicBezTo>
                      <a:pt x="0" y="152"/>
                      <a:pt x="44" y="195"/>
                      <a:pt x="98" y="19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1" name="Freeform: Shape 5267">
                <a:extLst>
                  <a:ext uri="{FF2B5EF4-FFF2-40B4-BE49-F238E27FC236}">
                    <a16:creationId xmlns:a16="http://schemas.microsoft.com/office/drawing/2014/main" id="{7D036E8C-AD31-6644-AD58-8544EB07AB45}"/>
                  </a:ext>
                </a:extLst>
              </p:cNvPr>
              <p:cNvSpPr/>
              <p:nvPr/>
            </p:nvSpPr>
            <p:spPr>
              <a:xfrm>
                <a:off x="14653804" y="5258427"/>
                <a:ext cx="1542300" cy="362563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40" h="1033">
                    <a:moveTo>
                      <a:pt x="440" y="382"/>
                    </a:moveTo>
                    <a:cubicBezTo>
                      <a:pt x="440" y="382"/>
                      <a:pt x="399" y="119"/>
                      <a:pt x="385" y="28"/>
                    </a:cubicBezTo>
                    <a:cubicBezTo>
                      <a:pt x="383" y="16"/>
                      <a:pt x="363" y="0"/>
                      <a:pt x="344" y="0"/>
                    </a:cubicBezTo>
                    <a:lnTo>
                      <a:pt x="87" y="0"/>
                    </a:lnTo>
                    <a:cubicBezTo>
                      <a:pt x="73" y="0"/>
                      <a:pt x="57" y="17"/>
                      <a:pt x="55" y="28"/>
                    </a:cubicBezTo>
                    <a:lnTo>
                      <a:pt x="0" y="382"/>
                    </a:lnTo>
                    <a:cubicBezTo>
                      <a:pt x="-2" y="394"/>
                      <a:pt x="10" y="405"/>
                      <a:pt x="27" y="408"/>
                    </a:cubicBezTo>
                    <a:cubicBezTo>
                      <a:pt x="44" y="410"/>
                      <a:pt x="59" y="403"/>
                      <a:pt x="61" y="391"/>
                    </a:cubicBezTo>
                    <a:lnTo>
                      <a:pt x="103" y="110"/>
                    </a:lnTo>
                    <a:lnTo>
                      <a:pt x="120" y="235"/>
                    </a:lnTo>
                    <a:lnTo>
                      <a:pt x="36" y="602"/>
                    </a:lnTo>
                    <a:lnTo>
                      <a:pt x="133" y="602"/>
                    </a:lnTo>
                    <a:lnTo>
                      <a:pt x="133" y="1003"/>
                    </a:lnTo>
                    <a:cubicBezTo>
                      <a:pt x="133" y="1020"/>
                      <a:pt x="151" y="1033"/>
                      <a:pt x="172" y="1033"/>
                    </a:cubicBezTo>
                    <a:cubicBezTo>
                      <a:pt x="193" y="1033"/>
                      <a:pt x="211" y="1020"/>
                      <a:pt x="211" y="1003"/>
                    </a:cubicBezTo>
                    <a:lnTo>
                      <a:pt x="211" y="602"/>
                    </a:lnTo>
                    <a:lnTo>
                      <a:pt x="229" y="602"/>
                    </a:lnTo>
                    <a:lnTo>
                      <a:pt x="229" y="1003"/>
                    </a:lnTo>
                    <a:cubicBezTo>
                      <a:pt x="229" y="1020"/>
                      <a:pt x="247" y="1033"/>
                      <a:pt x="268" y="1033"/>
                    </a:cubicBezTo>
                    <a:cubicBezTo>
                      <a:pt x="289" y="1033"/>
                      <a:pt x="307" y="1020"/>
                      <a:pt x="307" y="1003"/>
                    </a:cubicBezTo>
                    <a:lnTo>
                      <a:pt x="307" y="602"/>
                    </a:lnTo>
                    <a:lnTo>
                      <a:pt x="403" y="602"/>
                    </a:lnTo>
                    <a:lnTo>
                      <a:pt x="319" y="235"/>
                    </a:lnTo>
                    <a:lnTo>
                      <a:pt x="337" y="110"/>
                    </a:lnTo>
                    <a:lnTo>
                      <a:pt x="380" y="391"/>
                    </a:lnTo>
                    <a:cubicBezTo>
                      <a:pt x="381" y="403"/>
                      <a:pt x="397" y="410"/>
                      <a:pt x="413" y="408"/>
                    </a:cubicBezTo>
                    <a:cubicBezTo>
                      <a:pt x="430" y="405"/>
                      <a:pt x="442" y="394"/>
                      <a:pt x="440" y="38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sp>
          <p:nvSpPr>
            <p:cNvPr id="32" name="Freeform: Shape 5268">
              <a:extLst>
                <a:ext uri="{FF2B5EF4-FFF2-40B4-BE49-F238E27FC236}">
                  <a16:creationId xmlns:a16="http://schemas.microsoft.com/office/drawing/2014/main" id="{9B3252B4-4F58-8E49-991D-A4F52E447C6A}"/>
                </a:ext>
              </a:extLst>
            </p:cNvPr>
            <p:cNvSpPr/>
            <p:nvPr/>
          </p:nvSpPr>
          <p:spPr>
            <a:xfrm>
              <a:off x="16596610" y="4583890"/>
              <a:ext cx="203767" cy="2002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58">
                  <a:moveTo>
                    <a:pt x="30" y="58"/>
                  </a:moveTo>
                  <a:cubicBezTo>
                    <a:pt x="46" y="58"/>
                    <a:pt x="59" y="45"/>
                    <a:pt x="59" y="29"/>
                  </a:cubicBezTo>
                  <a:cubicBezTo>
                    <a:pt x="59" y="12"/>
                    <a:pt x="46" y="0"/>
                    <a:pt x="30" y="0"/>
                  </a:cubicBezTo>
                  <a:cubicBezTo>
                    <a:pt x="13" y="0"/>
                    <a:pt x="0" y="12"/>
                    <a:pt x="0" y="29"/>
                  </a:cubicBezTo>
                  <a:cubicBezTo>
                    <a:pt x="0" y="45"/>
                    <a:pt x="13" y="58"/>
                    <a:pt x="30" y="58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" name="Freeform: Shape 5269">
              <a:extLst>
                <a:ext uri="{FF2B5EF4-FFF2-40B4-BE49-F238E27FC236}">
                  <a16:creationId xmlns:a16="http://schemas.microsoft.com/office/drawing/2014/main" id="{34D63386-9B62-0348-89E5-AF021B45CB8D}"/>
                </a:ext>
              </a:extLst>
            </p:cNvPr>
            <p:cNvSpPr/>
            <p:nvPr/>
          </p:nvSpPr>
          <p:spPr>
            <a:xfrm>
              <a:off x="16466621" y="4798196"/>
              <a:ext cx="460231" cy="10855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" h="310">
                  <a:moveTo>
                    <a:pt x="132" y="115"/>
                  </a:moveTo>
                  <a:cubicBezTo>
                    <a:pt x="132" y="115"/>
                    <a:pt x="120" y="36"/>
                    <a:pt x="116" y="9"/>
                  </a:cubicBezTo>
                  <a:cubicBezTo>
                    <a:pt x="116" y="5"/>
                    <a:pt x="110" y="0"/>
                    <a:pt x="104" y="0"/>
                  </a:cubicBezTo>
                  <a:lnTo>
                    <a:pt x="27" y="0"/>
                  </a:lnTo>
                  <a:cubicBezTo>
                    <a:pt x="23" y="0"/>
                    <a:pt x="18" y="5"/>
                    <a:pt x="17" y="9"/>
                  </a:cubicBezTo>
                  <a:lnTo>
                    <a:pt x="0" y="115"/>
                  </a:lnTo>
                  <a:cubicBezTo>
                    <a:pt x="0" y="118"/>
                    <a:pt x="4" y="122"/>
                    <a:pt x="9" y="122"/>
                  </a:cubicBezTo>
                  <a:cubicBezTo>
                    <a:pt x="14" y="123"/>
                    <a:pt x="18" y="121"/>
                    <a:pt x="19" y="118"/>
                  </a:cubicBezTo>
                  <a:lnTo>
                    <a:pt x="31" y="33"/>
                  </a:lnTo>
                  <a:lnTo>
                    <a:pt x="36" y="71"/>
                  </a:lnTo>
                  <a:lnTo>
                    <a:pt x="11" y="180"/>
                  </a:lnTo>
                  <a:lnTo>
                    <a:pt x="41" y="180"/>
                  </a:lnTo>
                  <a:lnTo>
                    <a:pt x="41" y="301"/>
                  </a:lnTo>
                  <a:cubicBezTo>
                    <a:pt x="41" y="306"/>
                    <a:pt x="46" y="310"/>
                    <a:pt x="52" y="310"/>
                  </a:cubicBezTo>
                  <a:cubicBezTo>
                    <a:pt x="58" y="310"/>
                    <a:pt x="63" y="306"/>
                    <a:pt x="63" y="301"/>
                  </a:cubicBezTo>
                  <a:lnTo>
                    <a:pt x="63" y="180"/>
                  </a:lnTo>
                  <a:lnTo>
                    <a:pt x="69" y="180"/>
                  </a:lnTo>
                  <a:lnTo>
                    <a:pt x="69" y="301"/>
                  </a:lnTo>
                  <a:cubicBezTo>
                    <a:pt x="69" y="306"/>
                    <a:pt x="74" y="310"/>
                    <a:pt x="81" y="310"/>
                  </a:cubicBezTo>
                  <a:cubicBezTo>
                    <a:pt x="88" y="310"/>
                    <a:pt x="93" y="306"/>
                    <a:pt x="93" y="301"/>
                  </a:cubicBezTo>
                  <a:lnTo>
                    <a:pt x="93" y="180"/>
                  </a:lnTo>
                  <a:lnTo>
                    <a:pt x="122" y="180"/>
                  </a:lnTo>
                  <a:lnTo>
                    <a:pt x="96" y="71"/>
                  </a:lnTo>
                  <a:lnTo>
                    <a:pt x="101" y="33"/>
                  </a:lnTo>
                  <a:lnTo>
                    <a:pt x="114" y="118"/>
                  </a:lnTo>
                  <a:cubicBezTo>
                    <a:pt x="115" y="121"/>
                    <a:pt x="119" y="123"/>
                    <a:pt x="124" y="122"/>
                  </a:cubicBezTo>
                  <a:cubicBezTo>
                    <a:pt x="129" y="122"/>
                    <a:pt x="133" y="118"/>
                    <a:pt x="132" y="115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" name="Freeform: Shape 5270">
              <a:extLst>
                <a:ext uri="{FF2B5EF4-FFF2-40B4-BE49-F238E27FC236}">
                  <a16:creationId xmlns:a16="http://schemas.microsoft.com/office/drawing/2014/main" id="{914132EC-46B5-F748-B97F-CCA56E039891}"/>
                </a:ext>
              </a:extLst>
            </p:cNvPr>
            <p:cNvSpPr/>
            <p:nvPr/>
          </p:nvSpPr>
          <p:spPr>
            <a:xfrm>
              <a:off x="17243041" y="4583890"/>
              <a:ext cx="200253" cy="2002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58">
                  <a:moveTo>
                    <a:pt x="29" y="58"/>
                  </a:moveTo>
                  <a:cubicBezTo>
                    <a:pt x="45" y="58"/>
                    <a:pt x="58" y="45"/>
                    <a:pt x="58" y="29"/>
                  </a:cubicBezTo>
                  <a:cubicBezTo>
                    <a:pt x="58" y="12"/>
                    <a:pt x="45" y="0"/>
                    <a:pt x="29" y="0"/>
                  </a:cubicBezTo>
                  <a:cubicBezTo>
                    <a:pt x="12" y="0"/>
                    <a:pt x="0" y="12"/>
                    <a:pt x="0" y="29"/>
                  </a:cubicBezTo>
                  <a:cubicBezTo>
                    <a:pt x="0" y="45"/>
                    <a:pt x="12" y="58"/>
                    <a:pt x="29" y="58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" name="Freeform: Shape 5271">
              <a:extLst>
                <a:ext uri="{FF2B5EF4-FFF2-40B4-BE49-F238E27FC236}">
                  <a16:creationId xmlns:a16="http://schemas.microsoft.com/office/drawing/2014/main" id="{16C751EA-EB59-B844-9484-67F88FBCBC74}"/>
                </a:ext>
              </a:extLst>
            </p:cNvPr>
            <p:cNvSpPr/>
            <p:nvPr/>
          </p:nvSpPr>
          <p:spPr>
            <a:xfrm>
              <a:off x="17113053" y="4798196"/>
              <a:ext cx="460231" cy="10855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" h="310">
                  <a:moveTo>
                    <a:pt x="132" y="115"/>
                  </a:moveTo>
                  <a:cubicBezTo>
                    <a:pt x="132" y="115"/>
                    <a:pt x="119" y="36"/>
                    <a:pt x="115" y="9"/>
                  </a:cubicBezTo>
                  <a:cubicBezTo>
                    <a:pt x="115" y="5"/>
                    <a:pt x="109" y="0"/>
                    <a:pt x="103" y="0"/>
                  </a:cubicBezTo>
                  <a:lnTo>
                    <a:pt x="26" y="0"/>
                  </a:lnTo>
                  <a:cubicBezTo>
                    <a:pt x="22" y="0"/>
                    <a:pt x="17" y="5"/>
                    <a:pt x="16" y="9"/>
                  </a:cubicBezTo>
                  <a:lnTo>
                    <a:pt x="0" y="115"/>
                  </a:lnTo>
                  <a:cubicBezTo>
                    <a:pt x="-1" y="118"/>
                    <a:pt x="3" y="122"/>
                    <a:pt x="8" y="122"/>
                  </a:cubicBezTo>
                  <a:cubicBezTo>
                    <a:pt x="13" y="123"/>
                    <a:pt x="17" y="121"/>
                    <a:pt x="18" y="118"/>
                  </a:cubicBezTo>
                  <a:lnTo>
                    <a:pt x="31" y="33"/>
                  </a:lnTo>
                  <a:lnTo>
                    <a:pt x="36" y="71"/>
                  </a:lnTo>
                  <a:lnTo>
                    <a:pt x="11" y="180"/>
                  </a:lnTo>
                  <a:lnTo>
                    <a:pt x="40" y="180"/>
                  </a:lnTo>
                  <a:lnTo>
                    <a:pt x="40" y="301"/>
                  </a:lnTo>
                  <a:cubicBezTo>
                    <a:pt x="40" y="306"/>
                    <a:pt x="45" y="310"/>
                    <a:pt x="52" y="310"/>
                  </a:cubicBezTo>
                  <a:cubicBezTo>
                    <a:pt x="58" y="310"/>
                    <a:pt x="63" y="306"/>
                    <a:pt x="63" y="301"/>
                  </a:cubicBezTo>
                  <a:lnTo>
                    <a:pt x="63" y="180"/>
                  </a:lnTo>
                  <a:lnTo>
                    <a:pt x="68" y="180"/>
                  </a:lnTo>
                  <a:lnTo>
                    <a:pt x="68" y="301"/>
                  </a:lnTo>
                  <a:cubicBezTo>
                    <a:pt x="68" y="306"/>
                    <a:pt x="74" y="310"/>
                    <a:pt x="80" y="310"/>
                  </a:cubicBezTo>
                  <a:cubicBezTo>
                    <a:pt x="87" y="310"/>
                    <a:pt x="92" y="306"/>
                    <a:pt x="92" y="301"/>
                  </a:cubicBezTo>
                  <a:lnTo>
                    <a:pt x="92" y="180"/>
                  </a:lnTo>
                  <a:lnTo>
                    <a:pt x="121" y="180"/>
                  </a:lnTo>
                  <a:lnTo>
                    <a:pt x="95" y="71"/>
                  </a:lnTo>
                  <a:lnTo>
                    <a:pt x="101" y="33"/>
                  </a:lnTo>
                  <a:lnTo>
                    <a:pt x="114" y="118"/>
                  </a:lnTo>
                  <a:cubicBezTo>
                    <a:pt x="114" y="121"/>
                    <a:pt x="118" y="123"/>
                    <a:pt x="123" y="122"/>
                  </a:cubicBezTo>
                  <a:cubicBezTo>
                    <a:pt x="129" y="122"/>
                    <a:pt x="132" y="118"/>
                    <a:pt x="132" y="115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" name="Freeform: Shape 5272">
              <a:extLst>
                <a:ext uri="{FF2B5EF4-FFF2-40B4-BE49-F238E27FC236}">
                  <a16:creationId xmlns:a16="http://schemas.microsoft.com/office/drawing/2014/main" id="{072BC703-0C1C-2441-8721-BDC8784EA135}"/>
                </a:ext>
              </a:extLst>
            </p:cNvPr>
            <p:cNvSpPr/>
            <p:nvPr/>
          </p:nvSpPr>
          <p:spPr>
            <a:xfrm>
              <a:off x="17885959" y="4583890"/>
              <a:ext cx="200253" cy="2002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58">
                  <a:moveTo>
                    <a:pt x="29" y="58"/>
                  </a:moveTo>
                  <a:cubicBezTo>
                    <a:pt x="45" y="58"/>
                    <a:pt x="58" y="45"/>
                    <a:pt x="58" y="29"/>
                  </a:cubicBezTo>
                  <a:cubicBezTo>
                    <a:pt x="58" y="12"/>
                    <a:pt x="45" y="0"/>
                    <a:pt x="29" y="0"/>
                  </a:cubicBezTo>
                  <a:cubicBezTo>
                    <a:pt x="13" y="0"/>
                    <a:pt x="0" y="12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" name="Freeform: Shape 5273">
              <a:extLst>
                <a:ext uri="{FF2B5EF4-FFF2-40B4-BE49-F238E27FC236}">
                  <a16:creationId xmlns:a16="http://schemas.microsoft.com/office/drawing/2014/main" id="{4620297A-24A2-E744-956F-1E23109359F1}"/>
                </a:ext>
              </a:extLst>
            </p:cNvPr>
            <p:cNvSpPr/>
            <p:nvPr/>
          </p:nvSpPr>
          <p:spPr>
            <a:xfrm>
              <a:off x="17755970" y="4798196"/>
              <a:ext cx="460231" cy="10855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" h="310">
                  <a:moveTo>
                    <a:pt x="132" y="115"/>
                  </a:moveTo>
                  <a:cubicBezTo>
                    <a:pt x="132" y="115"/>
                    <a:pt x="120" y="36"/>
                    <a:pt x="115" y="9"/>
                  </a:cubicBezTo>
                  <a:cubicBezTo>
                    <a:pt x="115" y="5"/>
                    <a:pt x="109" y="0"/>
                    <a:pt x="103" y="0"/>
                  </a:cubicBezTo>
                  <a:lnTo>
                    <a:pt x="26" y="0"/>
                  </a:lnTo>
                  <a:cubicBezTo>
                    <a:pt x="22" y="0"/>
                    <a:pt x="17" y="5"/>
                    <a:pt x="16" y="9"/>
                  </a:cubicBezTo>
                  <a:lnTo>
                    <a:pt x="0" y="115"/>
                  </a:lnTo>
                  <a:cubicBezTo>
                    <a:pt x="0" y="118"/>
                    <a:pt x="3" y="122"/>
                    <a:pt x="8" y="122"/>
                  </a:cubicBezTo>
                  <a:cubicBezTo>
                    <a:pt x="13" y="123"/>
                    <a:pt x="18" y="121"/>
                    <a:pt x="18" y="118"/>
                  </a:cubicBezTo>
                  <a:lnTo>
                    <a:pt x="31" y="33"/>
                  </a:lnTo>
                  <a:lnTo>
                    <a:pt x="36" y="71"/>
                  </a:lnTo>
                  <a:lnTo>
                    <a:pt x="11" y="180"/>
                  </a:lnTo>
                  <a:lnTo>
                    <a:pt x="40" y="180"/>
                  </a:lnTo>
                  <a:lnTo>
                    <a:pt x="40" y="301"/>
                  </a:lnTo>
                  <a:cubicBezTo>
                    <a:pt x="40" y="306"/>
                    <a:pt x="45" y="310"/>
                    <a:pt x="52" y="310"/>
                  </a:cubicBezTo>
                  <a:cubicBezTo>
                    <a:pt x="58" y="310"/>
                    <a:pt x="63" y="306"/>
                    <a:pt x="63" y="301"/>
                  </a:cubicBezTo>
                  <a:lnTo>
                    <a:pt x="63" y="180"/>
                  </a:lnTo>
                  <a:lnTo>
                    <a:pt x="68" y="180"/>
                  </a:lnTo>
                  <a:lnTo>
                    <a:pt x="68" y="301"/>
                  </a:lnTo>
                  <a:cubicBezTo>
                    <a:pt x="68" y="306"/>
                    <a:pt x="74" y="310"/>
                    <a:pt x="80" y="310"/>
                  </a:cubicBezTo>
                  <a:cubicBezTo>
                    <a:pt x="87" y="310"/>
                    <a:pt x="92" y="306"/>
                    <a:pt x="92" y="301"/>
                  </a:cubicBezTo>
                  <a:lnTo>
                    <a:pt x="92" y="180"/>
                  </a:lnTo>
                  <a:lnTo>
                    <a:pt x="121" y="180"/>
                  </a:lnTo>
                  <a:lnTo>
                    <a:pt x="96" y="71"/>
                  </a:lnTo>
                  <a:lnTo>
                    <a:pt x="101" y="33"/>
                  </a:lnTo>
                  <a:lnTo>
                    <a:pt x="114" y="118"/>
                  </a:lnTo>
                  <a:cubicBezTo>
                    <a:pt x="115" y="121"/>
                    <a:pt x="119" y="123"/>
                    <a:pt x="124" y="122"/>
                  </a:cubicBezTo>
                  <a:cubicBezTo>
                    <a:pt x="129" y="122"/>
                    <a:pt x="132" y="118"/>
                    <a:pt x="132" y="115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" name="Freeform: Shape 5274">
              <a:extLst>
                <a:ext uri="{FF2B5EF4-FFF2-40B4-BE49-F238E27FC236}">
                  <a16:creationId xmlns:a16="http://schemas.microsoft.com/office/drawing/2014/main" id="{71A3B987-D9BF-0342-B80B-99BD4AFFBB44}"/>
                </a:ext>
              </a:extLst>
            </p:cNvPr>
            <p:cNvSpPr/>
            <p:nvPr/>
          </p:nvSpPr>
          <p:spPr>
            <a:xfrm>
              <a:off x="18528877" y="4583890"/>
              <a:ext cx="200253" cy="2002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58">
                  <a:moveTo>
                    <a:pt x="29" y="58"/>
                  </a:moveTo>
                  <a:cubicBezTo>
                    <a:pt x="45" y="58"/>
                    <a:pt x="58" y="45"/>
                    <a:pt x="58" y="29"/>
                  </a:cubicBezTo>
                  <a:cubicBezTo>
                    <a:pt x="58" y="12"/>
                    <a:pt x="45" y="0"/>
                    <a:pt x="29" y="0"/>
                  </a:cubicBezTo>
                  <a:cubicBezTo>
                    <a:pt x="13" y="0"/>
                    <a:pt x="0" y="12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" name="Freeform: Shape 5275">
              <a:extLst>
                <a:ext uri="{FF2B5EF4-FFF2-40B4-BE49-F238E27FC236}">
                  <a16:creationId xmlns:a16="http://schemas.microsoft.com/office/drawing/2014/main" id="{06EE7B1B-3CB2-1042-B57A-768D7DE00709}"/>
                </a:ext>
              </a:extLst>
            </p:cNvPr>
            <p:cNvSpPr/>
            <p:nvPr/>
          </p:nvSpPr>
          <p:spPr>
            <a:xfrm>
              <a:off x="18398888" y="4798196"/>
              <a:ext cx="460231" cy="10855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" h="310">
                  <a:moveTo>
                    <a:pt x="132" y="115"/>
                  </a:moveTo>
                  <a:cubicBezTo>
                    <a:pt x="132" y="115"/>
                    <a:pt x="120" y="36"/>
                    <a:pt x="116" y="9"/>
                  </a:cubicBezTo>
                  <a:cubicBezTo>
                    <a:pt x="115" y="5"/>
                    <a:pt x="109" y="0"/>
                    <a:pt x="103" y="0"/>
                  </a:cubicBezTo>
                  <a:lnTo>
                    <a:pt x="26" y="0"/>
                  </a:lnTo>
                  <a:cubicBezTo>
                    <a:pt x="22" y="0"/>
                    <a:pt x="17" y="5"/>
                    <a:pt x="17" y="9"/>
                  </a:cubicBezTo>
                  <a:lnTo>
                    <a:pt x="0" y="115"/>
                  </a:lnTo>
                  <a:cubicBezTo>
                    <a:pt x="0" y="118"/>
                    <a:pt x="3" y="122"/>
                    <a:pt x="8" y="122"/>
                  </a:cubicBezTo>
                  <a:cubicBezTo>
                    <a:pt x="13" y="123"/>
                    <a:pt x="18" y="121"/>
                    <a:pt x="18" y="118"/>
                  </a:cubicBezTo>
                  <a:lnTo>
                    <a:pt x="31" y="33"/>
                  </a:lnTo>
                  <a:lnTo>
                    <a:pt x="37" y="71"/>
                  </a:lnTo>
                  <a:lnTo>
                    <a:pt x="11" y="180"/>
                  </a:lnTo>
                  <a:lnTo>
                    <a:pt x="40" y="180"/>
                  </a:lnTo>
                  <a:lnTo>
                    <a:pt x="40" y="301"/>
                  </a:lnTo>
                  <a:cubicBezTo>
                    <a:pt x="40" y="306"/>
                    <a:pt x="45" y="310"/>
                    <a:pt x="52" y="310"/>
                  </a:cubicBezTo>
                  <a:cubicBezTo>
                    <a:pt x="58" y="310"/>
                    <a:pt x="64" y="306"/>
                    <a:pt x="64" y="301"/>
                  </a:cubicBezTo>
                  <a:lnTo>
                    <a:pt x="64" y="180"/>
                  </a:lnTo>
                  <a:lnTo>
                    <a:pt x="69" y="180"/>
                  </a:lnTo>
                  <a:lnTo>
                    <a:pt x="69" y="301"/>
                  </a:lnTo>
                  <a:cubicBezTo>
                    <a:pt x="69" y="306"/>
                    <a:pt x="74" y="310"/>
                    <a:pt x="80" y="310"/>
                  </a:cubicBezTo>
                  <a:cubicBezTo>
                    <a:pt x="87" y="310"/>
                    <a:pt x="92" y="306"/>
                    <a:pt x="92" y="301"/>
                  </a:cubicBezTo>
                  <a:lnTo>
                    <a:pt x="92" y="180"/>
                  </a:lnTo>
                  <a:lnTo>
                    <a:pt x="121" y="180"/>
                  </a:lnTo>
                  <a:lnTo>
                    <a:pt x="96" y="71"/>
                  </a:lnTo>
                  <a:lnTo>
                    <a:pt x="101" y="33"/>
                  </a:lnTo>
                  <a:lnTo>
                    <a:pt x="114" y="118"/>
                  </a:lnTo>
                  <a:cubicBezTo>
                    <a:pt x="115" y="121"/>
                    <a:pt x="119" y="123"/>
                    <a:pt x="124" y="122"/>
                  </a:cubicBezTo>
                  <a:cubicBezTo>
                    <a:pt x="129" y="122"/>
                    <a:pt x="133" y="118"/>
                    <a:pt x="132" y="115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" name="Freeform: Shape 5276">
              <a:extLst>
                <a:ext uri="{FF2B5EF4-FFF2-40B4-BE49-F238E27FC236}">
                  <a16:creationId xmlns:a16="http://schemas.microsoft.com/office/drawing/2014/main" id="{6830ACD0-05D4-C34B-9EC8-3F6CD5521584}"/>
                </a:ext>
              </a:extLst>
            </p:cNvPr>
            <p:cNvSpPr/>
            <p:nvPr/>
          </p:nvSpPr>
          <p:spPr>
            <a:xfrm>
              <a:off x="19171795" y="4583890"/>
              <a:ext cx="200253" cy="2002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58">
                  <a:moveTo>
                    <a:pt x="29" y="58"/>
                  </a:moveTo>
                  <a:cubicBezTo>
                    <a:pt x="46" y="58"/>
                    <a:pt x="58" y="45"/>
                    <a:pt x="58" y="29"/>
                  </a:cubicBezTo>
                  <a:cubicBezTo>
                    <a:pt x="58" y="12"/>
                    <a:pt x="46" y="0"/>
                    <a:pt x="29" y="0"/>
                  </a:cubicBezTo>
                  <a:cubicBezTo>
                    <a:pt x="13" y="0"/>
                    <a:pt x="0" y="12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" name="Freeform: Shape 5277">
              <a:extLst>
                <a:ext uri="{FF2B5EF4-FFF2-40B4-BE49-F238E27FC236}">
                  <a16:creationId xmlns:a16="http://schemas.microsoft.com/office/drawing/2014/main" id="{9082107D-0650-5647-9B98-A05089BEB23B}"/>
                </a:ext>
              </a:extLst>
            </p:cNvPr>
            <p:cNvSpPr/>
            <p:nvPr/>
          </p:nvSpPr>
          <p:spPr>
            <a:xfrm>
              <a:off x="19041797" y="4798196"/>
              <a:ext cx="460231" cy="10855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" h="310">
                  <a:moveTo>
                    <a:pt x="132" y="115"/>
                  </a:moveTo>
                  <a:cubicBezTo>
                    <a:pt x="132" y="115"/>
                    <a:pt x="120" y="36"/>
                    <a:pt x="116" y="9"/>
                  </a:cubicBezTo>
                  <a:cubicBezTo>
                    <a:pt x="115" y="5"/>
                    <a:pt x="109" y="0"/>
                    <a:pt x="104" y="0"/>
                  </a:cubicBezTo>
                  <a:lnTo>
                    <a:pt x="26" y="0"/>
                  </a:lnTo>
                  <a:cubicBezTo>
                    <a:pt x="22" y="0"/>
                    <a:pt x="17" y="5"/>
                    <a:pt x="17" y="9"/>
                  </a:cubicBezTo>
                  <a:lnTo>
                    <a:pt x="0" y="115"/>
                  </a:lnTo>
                  <a:cubicBezTo>
                    <a:pt x="0" y="118"/>
                    <a:pt x="4" y="122"/>
                    <a:pt x="9" y="122"/>
                  </a:cubicBezTo>
                  <a:cubicBezTo>
                    <a:pt x="14" y="123"/>
                    <a:pt x="18" y="121"/>
                    <a:pt x="19" y="118"/>
                  </a:cubicBezTo>
                  <a:lnTo>
                    <a:pt x="31" y="33"/>
                  </a:lnTo>
                  <a:lnTo>
                    <a:pt x="37" y="71"/>
                  </a:lnTo>
                  <a:lnTo>
                    <a:pt x="11" y="180"/>
                  </a:lnTo>
                  <a:lnTo>
                    <a:pt x="40" y="180"/>
                  </a:lnTo>
                  <a:lnTo>
                    <a:pt x="40" y="301"/>
                  </a:lnTo>
                  <a:cubicBezTo>
                    <a:pt x="40" y="306"/>
                    <a:pt x="46" y="310"/>
                    <a:pt x="52" y="310"/>
                  </a:cubicBezTo>
                  <a:cubicBezTo>
                    <a:pt x="58" y="310"/>
                    <a:pt x="64" y="306"/>
                    <a:pt x="64" y="301"/>
                  </a:cubicBezTo>
                  <a:lnTo>
                    <a:pt x="64" y="180"/>
                  </a:lnTo>
                  <a:lnTo>
                    <a:pt x="69" y="180"/>
                  </a:lnTo>
                  <a:lnTo>
                    <a:pt x="69" y="301"/>
                  </a:lnTo>
                  <a:cubicBezTo>
                    <a:pt x="69" y="306"/>
                    <a:pt x="74" y="310"/>
                    <a:pt x="81" y="310"/>
                  </a:cubicBezTo>
                  <a:cubicBezTo>
                    <a:pt x="87" y="310"/>
                    <a:pt x="92" y="306"/>
                    <a:pt x="92" y="301"/>
                  </a:cubicBezTo>
                  <a:lnTo>
                    <a:pt x="92" y="180"/>
                  </a:lnTo>
                  <a:lnTo>
                    <a:pt x="121" y="180"/>
                  </a:lnTo>
                  <a:lnTo>
                    <a:pt x="96" y="71"/>
                  </a:lnTo>
                  <a:lnTo>
                    <a:pt x="102" y="33"/>
                  </a:lnTo>
                  <a:lnTo>
                    <a:pt x="114" y="118"/>
                  </a:lnTo>
                  <a:cubicBezTo>
                    <a:pt x="115" y="121"/>
                    <a:pt x="120" y="123"/>
                    <a:pt x="124" y="122"/>
                  </a:cubicBezTo>
                  <a:cubicBezTo>
                    <a:pt x="129" y="122"/>
                    <a:pt x="133" y="118"/>
                    <a:pt x="132" y="115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" name="Freeform: Shape 5278">
              <a:extLst>
                <a:ext uri="{FF2B5EF4-FFF2-40B4-BE49-F238E27FC236}">
                  <a16:creationId xmlns:a16="http://schemas.microsoft.com/office/drawing/2014/main" id="{0EF72B30-6CA6-C040-96CE-3DF58D1C798F}"/>
                </a:ext>
              </a:extLst>
            </p:cNvPr>
            <p:cNvSpPr/>
            <p:nvPr/>
          </p:nvSpPr>
          <p:spPr>
            <a:xfrm>
              <a:off x="19818226" y="4583890"/>
              <a:ext cx="200253" cy="2002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58">
                  <a:moveTo>
                    <a:pt x="28" y="58"/>
                  </a:moveTo>
                  <a:cubicBezTo>
                    <a:pt x="45" y="58"/>
                    <a:pt x="58" y="45"/>
                    <a:pt x="58" y="29"/>
                  </a:cubicBezTo>
                  <a:cubicBezTo>
                    <a:pt x="58" y="12"/>
                    <a:pt x="45" y="0"/>
                    <a:pt x="28" y="0"/>
                  </a:cubicBezTo>
                  <a:cubicBezTo>
                    <a:pt x="13" y="0"/>
                    <a:pt x="0" y="12"/>
                    <a:pt x="0" y="29"/>
                  </a:cubicBezTo>
                  <a:cubicBezTo>
                    <a:pt x="0" y="45"/>
                    <a:pt x="13" y="58"/>
                    <a:pt x="28" y="58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" name="Freeform: Shape 5279">
              <a:extLst>
                <a:ext uri="{FF2B5EF4-FFF2-40B4-BE49-F238E27FC236}">
                  <a16:creationId xmlns:a16="http://schemas.microsoft.com/office/drawing/2014/main" id="{DF714B76-7985-F145-A592-E8FFB753C063}"/>
                </a:ext>
              </a:extLst>
            </p:cNvPr>
            <p:cNvSpPr/>
            <p:nvPr/>
          </p:nvSpPr>
          <p:spPr>
            <a:xfrm>
              <a:off x="19688237" y="4798196"/>
              <a:ext cx="456717" cy="10855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1" h="310">
                  <a:moveTo>
                    <a:pt x="131" y="115"/>
                  </a:moveTo>
                  <a:cubicBezTo>
                    <a:pt x="131" y="115"/>
                    <a:pt x="119" y="36"/>
                    <a:pt x="115" y="9"/>
                  </a:cubicBezTo>
                  <a:cubicBezTo>
                    <a:pt x="115" y="5"/>
                    <a:pt x="108" y="0"/>
                    <a:pt x="103" y="0"/>
                  </a:cubicBezTo>
                  <a:lnTo>
                    <a:pt x="26" y="0"/>
                  </a:lnTo>
                  <a:cubicBezTo>
                    <a:pt x="22" y="0"/>
                    <a:pt x="17" y="5"/>
                    <a:pt x="16" y="9"/>
                  </a:cubicBezTo>
                  <a:lnTo>
                    <a:pt x="0" y="115"/>
                  </a:lnTo>
                  <a:cubicBezTo>
                    <a:pt x="-1" y="118"/>
                    <a:pt x="3" y="122"/>
                    <a:pt x="8" y="122"/>
                  </a:cubicBezTo>
                  <a:cubicBezTo>
                    <a:pt x="13" y="123"/>
                    <a:pt x="17" y="121"/>
                    <a:pt x="17" y="118"/>
                  </a:cubicBezTo>
                  <a:lnTo>
                    <a:pt x="30" y="33"/>
                  </a:lnTo>
                  <a:lnTo>
                    <a:pt x="36" y="71"/>
                  </a:lnTo>
                  <a:lnTo>
                    <a:pt x="10" y="180"/>
                  </a:lnTo>
                  <a:lnTo>
                    <a:pt x="39" y="180"/>
                  </a:lnTo>
                  <a:lnTo>
                    <a:pt x="39" y="301"/>
                  </a:lnTo>
                  <a:cubicBezTo>
                    <a:pt x="39" y="306"/>
                    <a:pt x="45" y="310"/>
                    <a:pt x="51" y="310"/>
                  </a:cubicBezTo>
                  <a:cubicBezTo>
                    <a:pt x="58" y="310"/>
                    <a:pt x="63" y="306"/>
                    <a:pt x="63" y="301"/>
                  </a:cubicBezTo>
                  <a:lnTo>
                    <a:pt x="63" y="180"/>
                  </a:lnTo>
                  <a:lnTo>
                    <a:pt x="69" y="180"/>
                  </a:lnTo>
                  <a:lnTo>
                    <a:pt x="69" y="301"/>
                  </a:lnTo>
                  <a:cubicBezTo>
                    <a:pt x="69" y="306"/>
                    <a:pt x="74" y="310"/>
                    <a:pt x="80" y="310"/>
                  </a:cubicBezTo>
                  <a:cubicBezTo>
                    <a:pt x="86" y="310"/>
                    <a:pt x="91" y="306"/>
                    <a:pt x="91" y="301"/>
                  </a:cubicBezTo>
                  <a:lnTo>
                    <a:pt x="91" y="180"/>
                  </a:lnTo>
                  <a:lnTo>
                    <a:pt x="121" y="180"/>
                  </a:lnTo>
                  <a:lnTo>
                    <a:pt x="95" y="71"/>
                  </a:lnTo>
                  <a:lnTo>
                    <a:pt x="101" y="33"/>
                  </a:lnTo>
                  <a:lnTo>
                    <a:pt x="113" y="118"/>
                  </a:lnTo>
                  <a:cubicBezTo>
                    <a:pt x="114" y="121"/>
                    <a:pt x="119" y="123"/>
                    <a:pt x="123" y="122"/>
                  </a:cubicBezTo>
                  <a:cubicBezTo>
                    <a:pt x="128" y="122"/>
                    <a:pt x="132" y="118"/>
                    <a:pt x="131" y="115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" name="Freeform: Shape 5280">
              <a:extLst>
                <a:ext uri="{FF2B5EF4-FFF2-40B4-BE49-F238E27FC236}">
                  <a16:creationId xmlns:a16="http://schemas.microsoft.com/office/drawing/2014/main" id="{9F88860A-CEFE-7843-AD86-FDFFAA891A58}"/>
                </a:ext>
              </a:extLst>
            </p:cNvPr>
            <p:cNvSpPr/>
            <p:nvPr/>
          </p:nvSpPr>
          <p:spPr>
            <a:xfrm>
              <a:off x="20461144" y="4583890"/>
              <a:ext cx="200253" cy="2002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58">
                  <a:moveTo>
                    <a:pt x="29" y="58"/>
                  </a:moveTo>
                  <a:cubicBezTo>
                    <a:pt x="45" y="58"/>
                    <a:pt x="58" y="45"/>
                    <a:pt x="58" y="29"/>
                  </a:cubicBezTo>
                  <a:cubicBezTo>
                    <a:pt x="58" y="12"/>
                    <a:pt x="45" y="0"/>
                    <a:pt x="29" y="0"/>
                  </a:cubicBezTo>
                  <a:cubicBezTo>
                    <a:pt x="13" y="0"/>
                    <a:pt x="0" y="12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" name="Freeform: Shape 5281">
              <a:extLst>
                <a:ext uri="{FF2B5EF4-FFF2-40B4-BE49-F238E27FC236}">
                  <a16:creationId xmlns:a16="http://schemas.microsoft.com/office/drawing/2014/main" id="{C33F5247-C4D1-6846-A16B-519BC533F68B}"/>
                </a:ext>
              </a:extLst>
            </p:cNvPr>
            <p:cNvSpPr/>
            <p:nvPr/>
          </p:nvSpPr>
          <p:spPr>
            <a:xfrm>
              <a:off x="20331155" y="4798196"/>
              <a:ext cx="460231" cy="10855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" h="310">
                  <a:moveTo>
                    <a:pt x="131" y="115"/>
                  </a:moveTo>
                  <a:cubicBezTo>
                    <a:pt x="131" y="115"/>
                    <a:pt x="119" y="36"/>
                    <a:pt x="115" y="9"/>
                  </a:cubicBezTo>
                  <a:cubicBezTo>
                    <a:pt x="115" y="5"/>
                    <a:pt x="109" y="0"/>
                    <a:pt x="103" y="0"/>
                  </a:cubicBezTo>
                  <a:lnTo>
                    <a:pt x="26" y="0"/>
                  </a:lnTo>
                  <a:cubicBezTo>
                    <a:pt x="22" y="0"/>
                    <a:pt x="17" y="5"/>
                    <a:pt x="16" y="9"/>
                  </a:cubicBezTo>
                  <a:lnTo>
                    <a:pt x="0" y="115"/>
                  </a:lnTo>
                  <a:cubicBezTo>
                    <a:pt x="-1" y="118"/>
                    <a:pt x="3" y="122"/>
                    <a:pt x="8" y="122"/>
                  </a:cubicBezTo>
                  <a:cubicBezTo>
                    <a:pt x="13" y="123"/>
                    <a:pt x="17" y="121"/>
                    <a:pt x="18" y="118"/>
                  </a:cubicBezTo>
                  <a:lnTo>
                    <a:pt x="31" y="33"/>
                  </a:lnTo>
                  <a:lnTo>
                    <a:pt x="36" y="71"/>
                  </a:lnTo>
                  <a:lnTo>
                    <a:pt x="11" y="180"/>
                  </a:lnTo>
                  <a:lnTo>
                    <a:pt x="40" y="180"/>
                  </a:lnTo>
                  <a:lnTo>
                    <a:pt x="40" y="301"/>
                  </a:lnTo>
                  <a:cubicBezTo>
                    <a:pt x="40" y="306"/>
                    <a:pt x="45" y="310"/>
                    <a:pt x="51" y="310"/>
                  </a:cubicBezTo>
                  <a:cubicBezTo>
                    <a:pt x="57" y="310"/>
                    <a:pt x="63" y="306"/>
                    <a:pt x="63" y="301"/>
                  </a:cubicBezTo>
                  <a:lnTo>
                    <a:pt x="63" y="180"/>
                  </a:lnTo>
                  <a:lnTo>
                    <a:pt x="69" y="180"/>
                  </a:lnTo>
                  <a:lnTo>
                    <a:pt x="69" y="301"/>
                  </a:lnTo>
                  <a:cubicBezTo>
                    <a:pt x="69" y="306"/>
                    <a:pt x="74" y="310"/>
                    <a:pt x="80" y="310"/>
                  </a:cubicBezTo>
                  <a:cubicBezTo>
                    <a:pt x="87" y="310"/>
                    <a:pt x="92" y="306"/>
                    <a:pt x="92" y="301"/>
                  </a:cubicBezTo>
                  <a:lnTo>
                    <a:pt x="92" y="180"/>
                  </a:lnTo>
                  <a:lnTo>
                    <a:pt x="121" y="180"/>
                  </a:lnTo>
                  <a:lnTo>
                    <a:pt x="96" y="71"/>
                  </a:lnTo>
                  <a:lnTo>
                    <a:pt x="101" y="33"/>
                  </a:lnTo>
                  <a:lnTo>
                    <a:pt x="114" y="118"/>
                  </a:lnTo>
                  <a:cubicBezTo>
                    <a:pt x="114" y="121"/>
                    <a:pt x="119" y="123"/>
                    <a:pt x="124" y="122"/>
                  </a:cubicBezTo>
                  <a:cubicBezTo>
                    <a:pt x="129" y="122"/>
                    <a:pt x="133" y="118"/>
                    <a:pt x="131" y="115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" name="Freeform: Shape 5282">
              <a:extLst>
                <a:ext uri="{FF2B5EF4-FFF2-40B4-BE49-F238E27FC236}">
                  <a16:creationId xmlns:a16="http://schemas.microsoft.com/office/drawing/2014/main" id="{4D48ABDF-7DCB-FA40-9998-C81B7916AB66}"/>
                </a:ext>
              </a:extLst>
            </p:cNvPr>
            <p:cNvSpPr/>
            <p:nvPr/>
          </p:nvSpPr>
          <p:spPr>
            <a:xfrm>
              <a:off x="21104062" y="4583890"/>
              <a:ext cx="200253" cy="2002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58">
                  <a:moveTo>
                    <a:pt x="29" y="58"/>
                  </a:moveTo>
                  <a:cubicBezTo>
                    <a:pt x="45" y="58"/>
                    <a:pt x="58" y="45"/>
                    <a:pt x="58" y="29"/>
                  </a:cubicBezTo>
                  <a:cubicBezTo>
                    <a:pt x="58" y="12"/>
                    <a:pt x="45" y="0"/>
                    <a:pt x="29" y="0"/>
                  </a:cubicBezTo>
                  <a:cubicBezTo>
                    <a:pt x="13" y="0"/>
                    <a:pt x="0" y="12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" name="Freeform: Shape 5283">
              <a:extLst>
                <a:ext uri="{FF2B5EF4-FFF2-40B4-BE49-F238E27FC236}">
                  <a16:creationId xmlns:a16="http://schemas.microsoft.com/office/drawing/2014/main" id="{A6AD7419-6A24-0C48-A2C0-1425AAC2A888}"/>
                </a:ext>
              </a:extLst>
            </p:cNvPr>
            <p:cNvSpPr/>
            <p:nvPr/>
          </p:nvSpPr>
          <p:spPr>
            <a:xfrm>
              <a:off x="20974073" y="4798196"/>
              <a:ext cx="460231" cy="10855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" h="310">
                  <a:moveTo>
                    <a:pt x="132" y="115"/>
                  </a:moveTo>
                  <a:cubicBezTo>
                    <a:pt x="132" y="115"/>
                    <a:pt x="119" y="36"/>
                    <a:pt x="115" y="9"/>
                  </a:cubicBezTo>
                  <a:cubicBezTo>
                    <a:pt x="115" y="5"/>
                    <a:pt x="109" y="0"/>
                    <a:pt x="103" y="0"/>
                  </a:cubicBezTo>
                  <a:lnTo>
                    <a:pt x="26" y="0"/>
                  </a:lnTo>
                  <a:cubicBezTo>
                    <a:pt x="22" y="0"/>
                    <a:pt x="17" y="5"/>
                    <a:pt x="16" y="9"/>
                  </a:cubicBezTo>
                  <a:lnTo>
                    <a:pt x="0" y="115"/>
                  </a:lnTo>
                  <a:cubicBezTo>
                    <a:pt x="0" y="118"/>
                    <a:pt x="3" y="122"/>
                    <a:pt x="8" y="122"/>
                  </a:cubicBezTo>
                  <a:cubicBezTo>
                    <a:pt x="13" y="123"/>
                    <a:pt x="17" y="121"/>
                    <a:pt x="18" y="118"/>
                  </a:cubicBezTo>
                  <a:lnTo>
                    <a:pt x="31" y="33"/>
                  </a:lnTo>
                  <a:lnTo>
                    <a:pt x="36" y="71"/>
                  </a:lnTo>
                  <a:lnTo>
                    <a:pt x="11" y="180"/>
                  </a:lnTo>
                  <a:lnTo>
                    <a:pt x="40" y="180"/>
                  </a:lnTo>
                  <a:lnTo>
                    <a:pt x="40" y="301"/>
                  </a:lnTo>
                  <a:cubicBezTo>
                    <a:pt x="40" y="306"/>
                    <a:pt x="45" y="310"/>
                    <a:pt x="52" y="310"/>
                  </a:cubicBezTo>
                  <a:cubicBezTo>
                    <a:pt x="58" y="310"/>
                    <a:pt x="63" y="306"/>
                    <a:pt x="63" y="301"/>
                  </a:cubicBezTo>
                  <a:lnTo>
                    <a:pt x="63" y="180"/>
                  </a:lnTo>
                  <a:lnTo>
                    <a:pt x="69" y="180"/>
                  </a:lnTo>
                  <a:lnTo>
                    <a:pt x="69" y="301"/>
                  </a:lnTo>
                  <a:cubicBezTo>
                    <a:pt x="69" y="306"/>
                    <a:pt x="74" y="310"/>
                    <a:pt x="80" y="310"/>
                  </a:cubicBezTo>
                  <a:cubicBezTo>
                    <a:pt x="87" y="310"/>
                    <a:pt x="92" y="306"/>
                    <a:pt x="92" y="301"/>
                  </a:cubicBezTo>
                  <a:lnTo>
                    <a:pt x="92" y="180"/>
                  </a:lnTo>
                  <a:lnTo>
                    <a:pt x="121" y="180"/>
                  </a:lnTo>
                  <a:lnTo>
                    <a:pt x="96" y="71"/>
                  </a:lnTo>
                  <a:lnTo>
                    <a:pt x="101" y="33"/>
                  </a:lnTo>
                  <a:lnTo>
                    <a:pt x="114" y="118"/>
                  </a:lnTo>
                  <a:cubicBezTo>
                    <a:pt x="114" y="121"/>
                    <a:pt x="119" y="123"/>
                    <a:pt x="124" y="122"/>
                  </a:cubicBezTo>
                  <a:cubicBezTo>
                    <a:pt x="129" y="122"/>
                    <a:pt x="133" y="118"/>
                    <a:pt x="132" y="11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" name="Freeform: Shape 5284">
              <a:extLst>
                <a:ext uri="{FF2B5EF4-FFF2-40B4-BE49-F238E27FC236}">
                  <a16:creationId xmlns:a16="http://schemas.microsoft.com/office/drawing/2014/main" id="{AF4BD6DD-20E8-1E4C-9825-62880665CB6D}"/>
                </a:ext>
              </a:extLst>
            </p:cNvPr>
            <p:cNvSpPr/>
            <p:nvPr/>
          </p:nvSpPr>
          <p:spPr>
            <a:xfrm>
              <a:off x="16593097" y="6084031"/>
              <a:ext cx="203767" cy="2002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58">
                  <a:moveTo>
                    <a:pt x="30" y="58"/>
                  </a:moveTo>
                  <a:cubicBezTo>
                    <a:pt x="45" y="58"/>
                    <a:pt x="59" y="45"/>
                    <a:pt x="59" y="29"/>
                  </a:cubicBezTo>
                  <a:cubicBezTo>
                    <a:pt x="59" y="12"/>
                    <a:pt x="45" y="0"/>
                    <a:pt x="30" y="0"/>
                  </a:cubicBezTo>
                  <a:cubicBezTo>
                    <a:pt x="13" y="0"/>
                    <a:pt x="0" y="12"/>
                    <a:pt x="0" y="29"/>
                  </a:cubicBezTo>
                  <a:cubicBezTo>
                    <a:pt x="0" y="45"/>
                    <a:pt x="13" y="58"/>
                    <a:pt x="30" y="58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" name="Freeform: Shape 5285">
              <a:extLst>
                <a:ext uri="{FF2B5EF4-FFF2-40B4-BE49-F238E27FC236}">
                  <a16:creationId xmlns:a16="http://schemas.microsoft.com/office/drawing/2014/main" id="{CA51A4C4-63C5-3C4C-8A53-783C11E1B3EB}"/>
                </a:ext>
              </a:extLst>
            </p:cNvPr>
            <p:cNvSpPr/>
            <p:nvPr/>
          </p:nvSpPr>
          <p:spPr>
            <a:xfrm>
              <a:off x="16466621" y="6298337"/>
              <a:ext cx="456717" cy="10855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1" h="310">
                  <a:moveTo>
                    <a:pt x="131" y="115"/>
                  </a:moveTo>
                  <a:cubicBezTo>
                    <a:pt x="131" y="115"/>
                    <a:pt x="119" y="36"/>
                    <a:pt x="115" y="9"/>
                  </a:cubicBezTo>
                  <a:cubicBezTo>
                    <a:pt x="115" y="6"/>
                    <a:pt x="109" y="0"/>
                    <a:pt x="103" y="0"/>
                  </a:cubicBezTo>
                  <a:lnTo>
                    <a:pt x="26" y="0"/>
                  </a:lnTo>
                  <a:cubicBezTo>
                    <a:pt x="22" y="0"/>
                    <a:pt x="17" y="6"/>
                    <a:pt x="16" y="9"/>
                  </a:cubicBezTo>
                  <a:lnTo>
                    <a:pt x="0" y="115"/>
                  </a:lnTo>
                  <a:cubicBezTo>
                    <a:pt x="-1" y="118"/>
                    <a:pt x="3" y="122"/>
                    <a:pt x="8" y="123"/>
                  </a:cubicBezTo>
                  <a:cubicBezTo>
                    <a:pt x="13" y="123"/>
                    <a:pt x="17" y="121"/>
                    <a:pt x="18" y="118"/>
                  </a:cubicBezTo>
                  <a:lnTo>
                    <a:pt x="30" y="34"/>
                  </a:lnTo>
                  <a:lnTo>
                    <a:pt x="36" y="71"/>
                  </a:lnTo>
                  <a:lnTo>
                    <a:pt x="10" y="181"/>
                  </a:lnTo>
                  <a:lnTo>
                    <a:pt x="40" y="181"/>
                  </a:lnTo>
                  <a:lnTo>
                    <a:pt x="40" y="301"/>
                  </a:lnTo>
                  <a:cubicBezTo>
                    <a:pt x="40" y="306"/>
                    <a:pt x="45" y="310"/>
                    <a:pt x="51" y="310"/>
                  </a:cubicBezTo>
                  <a:cubicBezTo>
                    <a:pt x="57" y="310"/>
                    <a:pt x="63" y="306"/>
                    <a:pt x="63" y="301"/>
                  </a:cubicBezTo>
                  <a:lnTo>
                    <a:pt x="63" y="181"/>
                  </a:lnTo>
                  <a:lnTo>
                    <a:pt x="68" y="181"/>
                  </a:lnTo>
                  <a:lnTo>
                    <a:pt x="68" y="301"/>
                  </a:lnTo>
                  <a:cubicBezTo>
                    <a:pt x="68" y="306"/>
                    <a:pt x="74" y="310"/>
                    <a:pt x="80" y="310"/>
                  </a:cubicBezTo>
                  <a:cubicBezTo>
                    <a:pt x="87" y="310"/>
                    <a:pt x="92" y="306"/>
                    <a:pt x="92" y="301"/>
                  </a:cubicBezTo>
                  <a:lnTo>
                    <a:pt x="92" y="181"/>
                  </a:lnTo>
                  <a:lnTo>
                    <a:pt x="121" y="181"/>
                  </a:lnTo>
                  <a:lnTo>
                    <a:pt x="95" y="71"/>
                  </a:lnTo>
                  <a:lnTo>
                    <a:pt x="100" y="34"/>
                  </a:lnTo>
                  <a:lnTo>
                    <a:pt x="114" y="118"/>
                  </a:lnTo>
                  <a:cubicBezTo>
                    <a:pt x="114" y="121"/>
                    <a:pt x="118" y="123"/>
                    <a:pt x="123" y="123"/>
                  </a:cubicBezTo>
                  <a:cubicBezTo>
                    <a:pt x="128" y="122"/>
                    <a:pt x="132" y="118"/>
                    <a:pt x="131" y="115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" name="Freeform: Shape 5286">
              <a:extLst>
                <a:ext uri="{FF2B5EF4-FFF2-40B4-BE49-F238E27FC236}">
                  <a16:creationId xmlns:a16="http://schemas.microsoft.com/office/drawing/2014/main" id="{A6F31C04-5D6D-704A-B79F-E0A0265E84EF}"/>
                </a:ext>
              </a:extLst>
            </p:cNvPr>
            <p:cNvSpPr/>
            <p:nvPr/>
          </p:nvSpPr>
          <p:spPr>
            <a:xfrm>
              <a:off x="17239528" y="6084031"/>
              <a:ext cx="200253" cy="2002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58">
                  <a:moveTo>
                    <a:pt x="29" y="58"/>
                  </a:moveTo>
                  <a:cubicBezTo>
                    <a:pt x="45" y="58"/>
                    <a:pt x="58" y="45"/>
                    <a:pt x="58" y="29"/>
                  </a:cubicBezTo>
                  <a:cubicBezTo>
                    <a:pt x="58" y="12"/>
                    <a:pt x="45" y="0"/>
                    <a:pt x="29" y="0"/>
                  </a:cubicBezTo>
                  <a:cubicBezTo>
                    <a:pt x="12" y="0"/>
                    <a:pt x="0" y="12"/>
                    <a:pt x="0" y="29"/>
                  </a:cubicBezTo>
                  <a:cubicBezTo>
                    <a:pt x="0" y="45"/>
                    <a:pt x="12" y="58"/>
                    <a:pt x="29" y="58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" name="Freeform: Shape 5287">
              <a:extLst>
                <a:ext uri="{FF2B5EF4-FFF2-40B4-BE49-F238E27FC236}">
                  <a16:creationId xmlns:a16="http://schemas.microsoft.com/office/drawing/2014/main" id="{16800976-37D6-3C4B-9C6D-1C4AEBC99F2C}"/>
                </a:ext>
              </a:extLst>
            </p:cNvPr>
            <p:cNvSpPr/>
            <p:nvPr/>
          </p:nvSpPr>
          <p:spPr>
            <a:xfrm>
              <a:off x="17109540" y="6298337"/>
              <a:ext cx="460231" cy="10855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" h="310">
                  <a:moveTo>
                    <a:pt x="132" y="115"/>
                  </a:moveTo>
                  <a:cubicBezTo>
                    <a:pt x="132" y="115"/>
                    <a:pt x="119" y="36"/>
                    <a:pt x="115" y="9"/>
                  </a:cubicBezTo>
                  <a:cubicBezTo>
                    <a:pt x="115" y="6"/>
                    <a:pt x="109" y="0"/>
                    <a:pt x="103" y="0"/>
                  </a:cubicBezTo>
                  <a:lnTo>
                    <a:pt x="26" y="0"/>
                  </a:lnTo>
                  <a:cubicBezTo>
                    <a:pt x="22" y="0"/>
                    <a:pt x="17" y="6"/>
                    <a:pt x="16" y="9"/>
                  </a:cubicBezTo>
                  <a:lnTo>
                    <a:pt x="0" y="115"/>
                  </a:lnTo>
                  <a:cubicBezTo>
                    <a:pt x="0" y="118"/>
                    <a:pt x="3" y="122"/>
                    <a:pt x="8" y="123"/>
                  </a:cubicBezTo>
                  <a:cubicBezTo>
                    <a:pt x="13" y="123"/>
                    <a:pt x="17" y="121"/>
                    <a:pt x="18" y="118"/>
                  </a:cubicBezTo>
                  <a:lnTo>
                    <a:pt x="31" y="34"/>
                  </a:lnTo>
                  <a:lnTo>
                    <a:pt x="36" y="71"/>
                  </a:lnTo>
                  <a:lnTo>
                    <a:pt x="11" y="181"/>
                  </a:lnTo>
                  <a:lnTo>
                    <a:pt x="40" y="181"/>
                  </a:lnTo>
                  <a:lnTo>
                    <a:pt x="40" y="301"/>
                  </a:lnTo>
                  <a:cubicBezTo>
                    <a:pt x="40" y="306"/>
                    <a:pt x="45" y="310"/>
                    <a:pt x="51" y="310"/>
                  </a:cubicBezTo>
                  <a:cubicBezTo>
                    <a:pt x="58" y="310"/>
                    <a:pt x="63" y="306"/>
                    <a:pt x="63" y="301"/>
                  </a:cubicBezTo>
                  <a:lnTo>
                    <a:pt x="63" y="181"/>
                  </a:lnTo>
                  <a:lnTo>
                    <a:pt x="68" y="181"/>
                  </a:lnTo>
                  <a:lnTo>
                    <a:pt x="68" y="301"/>
                  </a:lnTo>
                  <a:cubicBezTo>
                    <a:pt x="68" y="306"/>
                    <a:pt x="74" y="310"/>
                    <a:pt x="80" y="310"/>
                  </a:cubicBezTo>
                  <a:cubicBezTo>
                    <a:pt x="87" y="310"/>
                    <a:pt x="92" y="306"/>
                    <a:pt x="92" y="301"/>
                  </a:cubicBezTo>
                  <a:lnTo>
                    <a:pt x="92" y="181"/>
                  </a:lnTo>
                  <a:lnTo>
                    <a:pt x="121" y="181"/>
                  </a:lnTo>
                  <a:lnTo>
                    <a:pt x="95" y="71"/>
                  </a:lnTo>
                  <a:lnTo>
                    <a:pt x="101" y="34"/>
                  </a:lnTo>
                  <a:lnTo>
                    <a:pt x="114" y="118"/>
                  </a:lnTo>
                  <a:cubicBezTo>
                    <a:pt x="114" y="121"/>
                    <a:pt x="119" y="123"/>
                    <a:pt x="123" y="123"/>
                  </a:cubicBezTo>
                  <a:cubicBezTo>
                    <a:pt x="129" y="122"/>
                    <a:pt x="132" y="118"/>
                    <a:pt x="132" y="115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" name="Freeform: Shape 5288">
              <a:extLst>
                <a:ext uri="{FF2B5EF4-FFF2-40B4-BE49-F238E27FC236}">
                  <a16:creationId xmlns:a16="http://schemas.microsoft.com/office/drawing/2014/main" id="{A9A160C0-B9DA-BF4F-9F82-F4547CCC1400}"/>
                </a:ext>
              </a:extLst>
            </p:cNvPr>
            <p:cNvSpPr/>
            <p:nvPr/>
          </p:nvSpPr>
          <p:spPr>
            <a:xfrm>
              <a:off x="17882437" y="6084031"/>
              <a:ext cx="200253" cy="2002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58">
                  <a:moveTo>
                    <a:pt x="29" y="58"/>
                  </a:moveTo>
                  <a:cubicBezTo>
                    <a:pt x="45" y="58"/>
                    <a:pt x="58" y="45"/>
                    <a:pt x="58" y="29"/>
                  </a:cubicBezTo>
                  <a:cubicBezTo>
                    <a:pt x="58" y="12"/>
                    <a:pt x="45" y="0"/>
                    <a:pt x="29" y="0"/>
                  </a:cubicBezTo>
                  <a:cubicBezTo>
                    <a:pt x="13" y="0"/>
                    <a:pt x="0" y="12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" name="Freeform: Shape 5289">
              <a:extLst>
                <a:ext uri="{FF2B5EF4-FFF2-40B4-BE49-F238E27FC236}">
                  <a16:creationId xmlns:a16="http://schemas.microsoft.com/office/drawing/2014/main" id="{7CCCC305-429A-1B4A-A07F-CCC5BDF849F3}"/>
                </a:ext>
              </a:extLst>
            </p:cNvPr>
            <p:cNvSpPr/>
            <p:nvPr/>
          </p:nvSpPr>
          <p:spPr>
            <a:xfrm>
              <a:off x="17752457" y="6298337"/>
              <a:ext cx="460231" cy="10855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" h="310">
                  <a:moveTo>
                    <a:pt x="132" y="115"/>
                  </a:moveTo>
                  <a:cubicBezTo>
                    <a:pt x="132" y="115"/>
                    <a:pt x="120" y="36"/>
                    <a:pt x="116" y="9"/>
                  </a:cubicBezTo>
                  <a:cubicBezTo>
                    <a:pt x="115" y="6"/>
                    <a:pt x="109" y="0"/>
                    <a:pt x="103" y="0"/>
                  </a:cubicBezTo>
                  <a:lnTo>
                    <a:pt x="26" y="0"/>
                  </a:lnTo>
                  <a:cubicBezTo>
                    <a:pt x="22" y="0"/>
                    <a:pt x="17" y="6"/>
                    <a:pt x="16" y="9"/>
                  </a:cubicBezTo>
                  <a:lnTo>
                    <a:pt x="0" y="115"/>
                  </a:lnTo>
                  <a:cubicBezTo>
                    <a:pt x="0" y="118"/>
                    <a:pt x="3" y="122"/>
                    <a:pt x="8" y="123"/>
                  </a:cubicBezTo>
                  <a:cubicBezTo>
                    <a:pt x="13" y="123"/>
                    <a:pt x="17" y="121"/>
                    <a:pt x="18" y="118"/>
                  </a:cubicBezTo>
                  <a:lnTo>
                    <a:pt x="31" y="34"/>
                  </a:lnTo>
                  <a:lnTo>
                    <a:pt x="36" y="71"/>
                  </a:lnTo>
                  <a:lnTo>
                    <a:pt x="11" y="181"/>
                  </a:lnTo>
                  <a:lnTo>
                    <a:pt x="40" y="181"/>
                  </a:lnTo>
                  <a:lnTo>
                    <a:pt x="40" y="301"/>
                  </a:lnTo>
                  <a:cubicBezTo>
                    <a:pt x="40" y="306"/>
                    <a:pt x="45" y="310"/>
                    <a:pt x="52" y="310"/>
                  </a:cubicBezTo>
                  <a:cubicBezTo>
                    <a:pt x="58" y="310"/>
                    <a:pt x="63" y="306"/>
                    <a:pt x="63" y="301"/>
                  </a:cubicBezTo>
                  <a:lnTo>
                    <a:pt x="63" y="181"/>
                  </a:lnTo>
                  <a:lnTo>
                    <a:pt x="68" y="181"/>
                  </a:lnTo>
                  <a:lnTo>
                    <a:pt x="68" y="301"/>
                  </a:lnTo>
                  <a:cubicBezTo>
                    <a:pt x="68" y="306"/>
                    <a:pt x="74" y="310"/>
                    <a:pt x="80" y="310"/>
                  </a:cubicBezTo>
                  <a:cubicBezTo>
                    <a:pt x="87" y="310"/>
                    <a:pt x="92" y="306"/>
                    <a:pt x="92" y="301"/>
                  </a:cubicBezTo>
                  <a:lnTo>
                    <a:pt x="92" y="181"/>
                  </a:lnTo>
                  <a:lnTo>
                    <a:pt x="121" y="181"/>
                  </a:lnTo>
                  <a:lnTo>
                    <a:pt x="95" y="71"/>
                  </a:lnTo>
                  <a:lnTo>
                    <a:pt x="101" y="34"/>
                  </a:lnTo>
                  <a:lnTo>
                    <a:pt x="114" y="118"/>
                  </a:lnTo>
                  <a:cubicBezTo>
                    <a:pt x="115" y="121"/>
                    <a:pt x="119" y="123"/>
                    <a:pt x="124" y="123"/>
                  </a:cubicBezTo>
                  <a:cubicBezTo>
                    <a:pt x="129" y="122"/>
                    <a:pt x="132" y="118"/>
                    <a:pt x="132" y="115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" name="Freeform: Shape 5290">
              <a:extLst>
                <a:ext uri="{FF2B5EF4-FFF2-40B4-BE49-F238E27FC236}">
                  <a16:creationId xmlns:a16="http://schemas.microsoft.com/office/drawing/2014/main" id="{B3CE9DCC-CD95-6C4F-948B-B0384AF1B801}"/>
                </a:ext>
              </a:extLst>
            </p:cNvPr>
            <p:cNvSpPr/>
            <p:nvPr/>
          </p:nvSpPr>
          <p:spPr>
            <a:xfrm>
              <a:off x="18525364" y="6084031"/>
              <a:ext cx="200253" cy="2002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58">
                  <a:moveTo>
                    <a:pt x="29" y="58"/>
                  </a:moveTo>
                  <a:cubicBezTo>
                    <a:pt x="45" y="58"/>
                    <a:pt x="58" y="45"/>
                    <a:pt x="58" y="29"/>
                  </a:cubicBezTo>
                  <a:cubicBezTo>
                    <a:pt x="58" y="12"/>
                    <a:pt x="45" y="0"/>
                    <a:pt x="29" y="0"/>
                  </a:cubicBezTo>
                  <a:cubicBezTo>
                    <a:pt x="13" y="0"/>
                    <a:pt x="0" y="12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" name="Freeform: Shape 5291">
              <a:extLst>
                <a:ext uri="{FF2B5EF4-FFF2-40B4-BE49-F238E27FC236}">
                  <a16:creationId xmlns:a16="http://schemas.microsoft.com/office/drawing/2014/main" id="{EC47170F-0ADD-D948-BAEE-647FD856EFF6}"/>
                </a:ext>
              </a:extLst>
            </p:cNvPr>
            <p:cNvSpPr/>
            <p:nvPr/>
          </p:nvSpPr>
          <p:spPr>
            <a:xfrm>
              <a:off x="18395375" y="6298337"/>
              <a:ext cx="460231" cy="10855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" h="310">
                  <a:moveTo>
                    <a:pt x="132" y="115"/>
                  </a:moveTo>
                  <a:cubicBezTo>
                    <a:pt x="132" y="115"/>
                    <a:pt x="120" y="36"/>
                    <a:pt x="116" y="9"/>
                  </a:cubicBezTo>
                  <a:cubicBezTo>
                    <a:pt x="115" y="6"/>
                    <a:pt x="109" y="0"/>
                    <a:pt x="103" y="0"/>
                  </a:cubicBezTo>
                  <a:lnTo>
                    <a:pt x="26" y="0"/>
                  </a:lnTo>
                  <a:cubicBezTo>
                    <a:pt x="22" y="0"/>
                    <a:pt x="17" y="6"/>
                    <a:pt x="17" y="9"/>
                  </a:cubicBezTo>
                  <a:lnTo>
                    <a:pt x="0" y="115"/>
                  </a:lnTo>
                  <a:cubicBezTo>
                    <a:pt x="0" y="118"/>
                    <a:pt x="3" y="122"/>
                    <a:pt x="8" y="123"/>
                  </a:cubicBezTo>
                  <a:cubicBezTo>
                    <a:pt x="14" y="123"/>
                    <a:pt x="18" y="121"/>
                    <a:pt x="18" y="118"/>
                  </a:cubicBezTo>
                  <a:lnTo>
                    <a:pt x="31" y="34"/>
                  </a:lnTo>
                  <a:lnTo>
                    <a:pt x="37" y="71"/>
                  </a:lnTo>
                  <a:lnTo>
                    <a:pt x="11" y="181"/>
                  </a:lnTo>
                  <a:lnTo>
                    <a:pt x="40" y="181"/>
                  </a:lnTo>
                  <a:lnTo>
                    <a:pt x="40" y="301"/>
                  </a:lnTo>
                  <a:cubicBezTo>
                    <a:pt x="40" y="306"/>
                    <a:pt x="45" y="310"/>
                    <a:pt x="52" y="310"/>
                  </a:cubicBezTo>
                  <a:cubicBezTo>
                    <a:pt x="58" y="310"/>
                    <a:pt x="64" y="306"/>
                    <a:pt x="64" y="301"/>
                  </a:cubicBezTo>
                  <a:lnTo>
                    <a:pt x="64" y="181"/>
                  </a:lnTo>
                  <a:lnTo>
                    <a:pt x="69" y="181"/>
                  </a:lnTo>
                  <a:lnTo>
                    <a:pt x="69" y="301"/>
                  </a:lnTo>
                  <a:cubicBezTo>
                    <a:pt x="69" y="306"/>
                    <a:pt x="74" y="310"/>
                    <a:pt x="81" y="310"/>
                  </a:cubicBezTo>
                  <a:cubicBezTo>
                    <a:pt x="87" y="310"/>
                    <a:pt x="92" y="306"/>
                    <a:pt x="92" y="301"/>
                  </a:cubicBezTo>
                  <a:lnTo>
                    <a:pt x="92" y="181"/>
                  </a:lnTo>
                  <a:lnTo>
                    <a:pt x="121" y="181"/>
                  </a:lnTo>
                  <a:lnTo>
                    <a:pt x="96" y="71"/>
                  </a:lnTo>
                  <a:lnTo>
                    <a:pt x="101" y="34"/>
                  </a:lnTo>
                  <a:lnTo>
                    <a:pt x="114" y="118"/>
                  </a:lnTo>
                  <a:cubicBezTo>
                    <a:pt x="115" y="121"/>
                    <a:pt x="119" y="123"/>
                    <a:pt x="124" y="123"/>
                  </a:cubicBezTo>
                  <a:cubicBezTo>
                    <a:pt x="129" y="122"/>
                    <a:pt x="133" y="118"/>
                    <a:pt x="132" y="115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" name="Freeform: Shape 5292">
              <a:extLst>
                <a:ext uri="{FF2B5EF4-FFF2-40B4-BE49-F238E27FC236}">
                  <a16:creationId xmlns:a16="http://schemas.microsoft.com/office/drawing/2014/main" id="{4BA7EB7D-D5FD-EA40-8C70-2EB073CD433C}"/>
                </a:ext>
              </a:extLst>
            </p:cNvPr>
            <p:cNvSpPr/>
            <p:nvPr/>
          </p:nvSpPr>
          <p:spPr>
            <a:xfrm>
              <a:off x="19168282" y="6084031"/>
              <a:ext cx="200253" cy="2002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58">
                  <a:moveTo>
                    <a:pt x="29" y="58"/>
                  </a:moveTo>
                  <a:cubicBezTo>
                    <a:pt x="46" y="58"/>
                    <a:pt x="58" y="45"/>
                    <a:pt x="58" y="29"/>
                  </a:cubicBezTo>
                  <a:cubicBezTo>
                    <a:pt x="58" y="12"/>
                    <a:pt x="46" y="0"/>
                    <a:pt x="29" y="0"/>
                  </a:cubicBezTo>
                  <a:cubicBezTo>
                    <a:pt x="13" y="0"/>
                    <a:pt x="0" y="12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" name="Freeform: Shape 5293">
              <a:extLst>
                <a:ext uri="{FF2B5EF4-FFF2-40B4-BE49-F238E27FC236}">
                  <a16:creationId xmlns:a16="http://schemas.microsoft.com/office/drawing/2014/main" id="{F119DCBA-E4D1-724B-9D0A-8C0EACFC0573}"/>
                </a:ext>
              </a:extLst>
            </p:cNvPr>
            <p:cNvSpPr/>
            <p:nvPr/>
          </p:nvSpPr>
          <p:spPr>
            <a:xfrm>
              <a:off x="19038293" y="6298337"/>
              <a:ext cx="460231" cy="10855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" h="310">
                  <a:moveTo>
                    <a:pt x="132" y="115"/>
                  </a:moveTo>
                  <a:cubicBezTo>
                    <a:pt x="132" y="115"/>
                    <a:pt x="120" y="36"/>
                    <a:pt x="116" y="9"/>
                  </a:cubicBezTo>
                  <a:cubicBezTo>
                    <a:pt x="115" y="6"/>
                    <a:pt x="109" y="0"/>
                    <a:pt x="104" y="0"/>
                  </a:cubicBezTo>
                  <a:lnTo>
                    <a:pt x="27" y="0"/>
                  </a:lnTo>
                  <a:cubicBezTo>
                    <a:pt x="22" y="0"/>
                    <a:pt x="17" y="6"/>
                    <a:pt x="17" y="9"/>
                  </a:cubicBezTo>
                  <a:lnTo>
                    <a:pt x="0" y="115"/>
                  </a:lnTo>
                  <a:cubicBezTo>
                    <a:pt x="0" y="118"/>
                    <a:pt x="4" y="122"/>
                    <a:pt x="9" y="123"/>
                  </a:cubicBezTo>
                  <a:cubicBezTo>
                    <a:pt x="14" y="123"/>
                    <a:pt x="18" y="121"/>
                    <a:pt x="18" y="118"/>
                  </a:cubicBezTo>
                  <a:lnTo>
                    <a:pt x="31" y="34"/>
                  </a:lnTo>
                  <a:lnTo>
                    <a:pt x="37" y="71"/>
                  </a:lnTo>
                  <a:lnTo>
                    <a:pt x="11" y="181"/>
                  </a:lnTo>
                  <a:lnTo>
                    <a:pt x="40" y="181"/>
                  </a:lnTo>
                  <a:lnTo>
                    <a:pt x="40" y="301"/>
                  </a:lnTo>
                  <a:cubicBezTo>
                    <a:pt x="40" y="306"/>
                    <a:pt x="46" y="310"/>
                    <a:pt x="52" y="310"/>
                  </a:cubicBezTo>
                  <a:cubicBezTo>
                    <a:pt x="58" y="310"/>
                    <a:pt x="64" y="306"/>
                    <a:pt x="64" y="301"/>
                  </a:cubicBezTo>
                  <a:lnTo>
                    <a:pt x="64" y="181"/>
                  </a:lnTo>
                  <a:lnTo>
                    <a:pt x="69" y="181"/>
                  </a:lnTo>
                  <a:lnTo>
                    <a:pt x="69" y="301"/>
                  </a:lnTo>
                  <a:cubicBezTo>
                    <a:pt x="69" y="306"/>
                    <a:pt x="74" y="310"/>
                    <a:pt x="81" y="310"/>
                  </a:cubicBezTo>
                  <a:cubicBezTo>
                    <a:pt x="87" y="310"/>
                    <a:pt x="92" y="306"/>
                    <a:pt x="92" y="301"/>
                  </a:cubicBezTo>
                  <a:lnTo>
                    <a:pt x="92" y="181"/>
                  </a:lnTo>
                  <a:lnTo>
                    <a:pt x="121" y="181"/>
                  </a:lnTo>
                  <a:lnTo>
                    <a:pt x="96" y="71"/>
                  </a:lnTo>
                  <a:lnTo>
                    <a:pt x="101" y="34"/>
                  </a:lnTo>
                  <a:lnTo>
                    <a:pt x="114" y="118"/>
                  </a:lnTo>
                  <a:cubicBezTo>
                    <a:pt x="115" y="121"/>
                    <a:pt x="119" y="123"/>
                    <a:pt x="125" y="123"/>
                  </a:cubicBezTo>
                  <a:cubicBezTo>
                    <a:pt x="129" y="122"/>
                    <a:pt x="133" y="118"/>
                    <a:pt x="132" y="11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" name="Freeform: Shape 5294">
              <a:extLst>
                <a:ext uri="{FF2B5EF4-FFF2-40B4-BE49-F238E27FC236}">
                  <a16:creationId xmlns:a16="http://schemas.microsoft.com/office/drawing/2014/main" id="{0340C31E-3235-3D42-9D12-4F000F75F4D6}"/>
                </a:ext>
              </a:extLst>
            </p:cNvPr>
            <p:cNvSpPr/>
            <p:nvPr/>
          </p:nvSpPr>
          <p:spPr>
            <a:xfrm>
              <a:off x="19814713" y="6084031"/>
              <a:ext cx="200253" cy="2002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58">
                  <a:moveTo>
                    <a:pt x="28" y="58"/>
                  </a:moveTo>
                  <a:cubicBezTo>
                    <a:pt x="45" y="58"/>
                    <a:pt x="58" y="45"/>
                    <a:pt x="58" y="29"/>
                  </a:cubicBezTo>
                  <a:cubicBezTo>
                    <a:pt x="58" y="12"/>
                    <a:pt x="45" y="0"/>
                    <a:pt x="28" y="0"/>
                  </a:cubicBezTo>
                  <a:cubicBezTo>
                    <a:pt x="13" y="0"/>
                    <a:pt x="0" y="12"/>
                    <a:pt x="0" y="29"/>
                  </a:cubicBezTo>
                  <a:cubicBezTo>
                    <a:pt x="0" y="45"/>
                    <a:pt x="13" y="58"/>
                    <a:pt x="28" y="5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" name="Freeform: Shape 5295">
              <a:extLst>
                <a:ext uri="{FF2B5EF4-FFF2-40B4-BE49-F238E27FC236}">
                  <a16:creationId xmlns:a16="http://schemas.microsoft.com/office/drawing/2014/main" id="{F7D57791-71F9-3B42-A8A0-5CE262A7BA80}"/>
                </a:ext>
              </a:extLst>
            </p:cNvPr>
            <p:cNvSpPr/>
            <p:nvPr/>
          </p:nvSpPr>
          <p:spPr>
            <a:xfrm>
              <a:off x="19684714" y="6298337"/>
              <a:ext cx="456717" cy="10855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1" h="310">
                  <a:moveTo>
                    <a:pt x="131" y="115"/>
                  </a:moveTo>
                  <a:cubicBezTo>
                    <a:pt x="131" y="115"/>
                    <a:pt x="119" y="36"/>
                    <a:pt x="115" y="9"/>
                  </a:cubicBezTo>
                  <a:cubicBezTo>
                    <a:pt x="114" y="6"/>
                    <a:pt x="108" y="0"/>
                    <a:pt x="103" y="0"/>
                  </a:cubicBezTo>
                  <a:lnTo>
                    <a:pt x="26" y="0"/>
                  </a:lnTo>
                  <a:cubicBezTo>
                    <a:pt x="22" y="0"/>
                    <a:pt x="17" y="6"/>
                    <a:pt x="16" y="9"/>
                  </a:cubicBezTo>
                  <a:lnTo>
                    <a:pt x="0" y="115"/>
                  </a:lnTo>
                  <a:cubicBezTo>
                    <a:pt x="-1" y="118"/>
                    <a:pt x="3" y="122"/>
                    <a:pt x="8" y="123"/>
                  </a:cubicBezTo>
                  <a:cubicBezTo>
                    <a:pt x="13" y="123"/>
                    <a:pt x="17" y="121"/>
                    <a:pt x="18" y="118"/>
                  </a:cubicBezTo>
                  <a:lnTo>
                    <a:pt x="31" y="34"/>
                  </a:lnTo>
                  <a:lnTo>
                    <a:pt x="36" y="71"/>
                  </a:lnTo>
                  <a:lnTo>
                    <a:pt x="11" y="181"/>
                  </a:lnTo>
                  <a:lnTo>
                    <a:pt x="39" y="181"/>
                  </a:lnTo>
                  <a:lnTo>
                    <a:pt x="39" y="301"/>
                  </a:lnTo>
                  <a:cubicBezTo>
                    <a:pt x="39" y="306"/>
                    <a:pt x="45" y="310"/>
                    <a:pt x="51" y="310"/>
                  </a:cubicBezTo>
                  <a:cubicBezTo>
                    <a:pt x="57" y="310"/>
                    <a:pt x="63" y="306"/>
                    <a:pt x="63" y="301"/>
                  </a:cubicBezTo>
                  <a:lnTo>
                    <a:pt x="63" y="181"/>
                  </a:lnTo>
                  <a:lnTo>
                    <a:pt x="69" y="181"/>
                  </a:lnTo>
                  <a:lnTo>
                    <a:pt x="69" y="301"/>
                  </a:lnTo>
                  <a:cubicBezTo>
                    <a:pt x="69" y="306"/>
                    <a:pt x="74" y="310"/>
                    <a:pt x="80" y="310"/>
                  </a:cubicBezTo>
                  <a:cubicBezTo>
                    <a:pt x="86" y="310"/>
                    <a:pt x="92" y="306"/>
                    <a:pt x="92" y="301"/>
                  </a:cubicBezTo>
                  <a:lnTo>
                    <a:pt x="92" y="181"/>
                  </a:lnTo>
                  <a:lnTo>
                    <a:pt x="121" y="181"/>
                  </a:lnTo>
                  <a:lnTo>
                    <a:pt x="96" y="71"/>
                  </a:lnTo>
                  <a:lnTo>
                    <a:pt x="101" y="34"/>
                  </a:lnTo>
                  <a:lnTo>
                    <a:pt x="113" y="118"/>
                  </a:lnTo>
                  <a:cubicBezTo>
                    <a:pt x="114" y="121"/>
                    <a:pt x="119" y="123"/>
                    <a:pt x="124" y="123"/>
                  </a:cubicBezTo>
                  <a:cubicBezTo>
                    <a:pt x="128" y="122"/>
                    <a:pt x="132" y="118"/>
                    <a:pt x="131" y="11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" name="Freeform: Shape 5296">
              <a:extLst>
                <a:ext uri="{FF2B5EF4-FFF2-40B4-BE49-F238E27FC236}">
                  <a16:creationId xmlns:a16="http://schemas.microsoft.com/office/drawing/2014/main" id="{775F5482-AF69-7E40-A7BF-AF03D1C167E3}"/>
                </a:ext>
              </a:extLst>
            </p:cNvPr>
            <p:cNvSpPr/>
            <p:nvPr/>
          </p:nvSpPr>
          <p:spPr>
            <a:xfrm>
              <a:off x="20457631" y="6084031"/>
              <a:ext cx="200253" cy="2002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58">
                  <a:moveTo>
                    <a:pt x="29" y="58"/>
                  </a:moveTo>
                  <a:cubicBezTo>
                    <a:pt x="45" y="58"/>
                    <a:pt x="58" y="45"/>
                    <a:pt x="58" y="29"/>
                  </a:cubicBezTo>
                  <a:cubicBezTo>
                    <a:pt x="58" y="12"/>
                    <a:pt x="45" y="0"/>
                    <a:pt x="29" y="0"/>
                  </a:cubicBezTo>
                  <a:cubicBezTo>
                    <a:pt x="13" y="0"/>
                    <a:pt x="0" y="12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" name="Freeform: Shape 5297">
              <a:extLst>
                <a:ext uri="{FF2B5EF4-FFF2-40B4-BE49-F238E27FC236}">
                  <a16:creationId xmlns:a16="http://schemas.microsoft.com/office/drawing/2014/main" id="{33F82663-B026-7E40-ABB8-32E04DE15ACD}"/>
                </a:ext>
              </a:extLst>
            </p:cNvPr>
            <p:cNvSpPr/>
            <p:nvPr/>
          </p:nvSpPr>
          <p:spPr>
            <a:xfrm>
              <a:off x="20327641" y="6298337"/>
              <a:ext cx="460231" cy="10855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" h="310">
                  <a:moveTo>
                    <a:pt x="132" y="115"/>
                  </a:moveTo>
                  <a:cubicBezTo>
                    <a:pt x="132" y="115"/>
                    <a:pt x="119" y="36"/>
                    <a:pt x="115" y="9"/>
                  </a:cubicBezTo>
                  <a:cubicBezTo>
                    <a:pt x="115" y="6"/>
                    <a:pt x="109" y="0"/>
                    <a:pt x="103" y="0"/>
                  </a:cubicBezTo>
                  <a:lnTo>
                    <a:pt x="26" y="0"/>
                  </a:lnTo>
                  <a:cubicBezTo>
                    <a:pt x="22" y="0"/>
                    <a:pt x="17" y="6"/>
                    <a:pt x="16" y="9"/>
                  </a:cubicBezTo>
                  <a:lnTo>
                    <a:pt x="0" y="115"/>
                  </a:lnTo>
                  <a:cubicBezTo>
                    <a:pt x="-1" y="118"/>
                    <a:pt x="3" y="122"/>
                    <a:pt x="8" y="123"/>
                  </a:cubicBezTo>
                  <a:cubicBezTo>
                    <a:pt x="13" y="123"/>
                    <a:pt x="17" y="121"/>
                    <a:pt x="18" y="118"/>
                  </a:cubicBezTo>
                  <a:lnTo>
                    <a:pt x="31" y="34"/>
                  </a:lnTo>
                  <a:lnTo>
                    <a:pt x="36" y="71"/>
                  </a:lnTo>
                  <a:lnTo>
                    <a:pt x="11" y="181"/>
                  </a:lnTo>
                  <a:lnTo>
                    <a:pt x="40" y="181"/>
                  </a:lnTo>
                  <a:lnTo>
                    <a:pt x="40" y="301"/>
                  </a:lnTo>
                  <a:cubicBezTo>
                    <a:pt x="40" y="306"/>
                    <a:pt x="45" y="310"/>
                    <a:pt x="51" y="310"/>
                  </a:cubicBezTo>
                  <a:cubicBezTo>
                    <a:pt x="58" y="310"/>
                    <a:pt x="63" y="306"/>
                    <a:pt x="63" y="301"/>
                  </a:cubicBezTo>
                  <a:lnTo>
                    <a:pt x="63" y="181"/>
                  </a:lnTo>
                  <a:lnTo>
                    <a:pt x="69" y="181"/>
                  </a:lnTo>
                  <a:lnTo>
                    <a:pt x="69" y="301"/>
                  </a:lnTo>
                  <a:cubicBezTo>
                    <a:pt x="69" y="306"/>
                    <a:pt x="74" y="310"/>
                    <a:pt x="80" y="310"/>
                  </a:cubicBezTo>
                  <a:cubicBezTo>
                    <a:pt x="87" y="310"/>
                    <a:pt x="92" y="306"/>
                    <a:pt x="92" y="301"/>
                  </a:cubicBezTo>
                  <a:lnTo>
                    <a:pt x="92" y="181"/>
                  </a:lnTo>
                  <a:lnTo>
                    <a:pt x="121" y="181"/>
                  </a:lnTo>
                  <a:lnTo>
                    <a:pt x="96" y="71"/>
                  </a:lnTo>
                  <a:lnTo>
                    <a:pt x="101" y="34"/>
                  </a:lnTo>
                  <a:lnTo>
                    <a:pt x="114" y="118"/>
                  </a:lnTo>
                  <a:cubicBezTo>
                    <a:pt x="114" y="121"/>
                    <a:pt x="119" y="123"/>
                    <a:pt x="124" y="123"/>
                  </a:cubicBezTo>
                  <a:cubicBezTo>
                    <a:pt x="128" y="122"/>
                    <a:pt x="132" y="118"/>
                    <a:pt x="132" y="11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" name="Freeform: Shape 5298">
              <a:extLst>
                <a:ext uri="{FF2B5EF4-FFF2-40B4-BE49-F238E27FC236}">
                  <a16:creationId xmlns:a16="http://schemas.microsoft.com/office/drawing/2014/main" id="{0EA00FE3-476C-004B-9863-AFDC609749F1}"/>
                </a:ext>
              </a:extLst>
            </p:cNvPr>
            <p:cNvSpPr/>
            <p:nvPr/>
          </p:nvSpPr>
          <p:spPr>
            <a:xfrm>
              <a:off x="21100548" y="6084031"/>
              <a:ext cx="200253" cy="2002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58">
                  <a:moveTo>
                    <a:pt x="29" y="58"/>
                  </a:moveTo>
                  <a:cubicBezTo>
                    <a:pt x="45" y="58"/>
                    <a:pt x="58" y="45"/>
                    <a:pt x="58" y="29"/>
                  </a:cubicBezTo>
                  <a:cubicBezTo>
                    <a:pt x="58" y="12"/>
                    <a:pt x="45" y="0"/>
                    <a:pt x="29" y="0"/>
                  </a:cubicBezTo>
                  <a:cubicBezTo>
                    <a:pt x="13" y="0"/>
                    <a:pt x="0" y="12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" name="Freeform: Shape 5299">
              <a:extLst>
                <a:ext uri="{FF2B5EF4-FFF2-40B4-BE49-F238E27FC236}">
                  <a16:creationId xmlns:a16="http://schemas.microsoft.com/office/drawing/2014/main" id="{82CFBEEB-9623-4347-84A6-0B3621E5E120}"/>
                </a:ext>
              </a:extLst>
            </p:cNvPr>
            <p:cNvSpPr/>
            <p:nvPr/>
          </p:nvSpPr>
          <p:spPr>
            <a:xfrm>
              <a:off x="20970560" y="6298337"/>
              <a:ext cx="460231" cy="10855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" h="310">
                  <a:moveTo>
                    <a:pt x="132" y="115"/>
                  </a:moveTo>
                  <a:cubicBezTo>
                    <a:pt x="132" y="115"/>
                    <a:pt x="119" y="36"/>
                    <a:pt x="115" y="9"/>
                  </a:cubicBezTo>
                  <a:cubicBezTo>
                    <a:pt x="115" y="6"/>
                    <a:pt x="109" y="0"/>
                    <a:pt x="103" y="0"/>
                  </a:cubicBezTo>
                  <a:lnTo>
                    <a:pt x="26" y="0"/>
                  </a:lnTo>
                  <a:cubicBezTo>
                    <a:pt x="22" y="0"/>
                    <a:pt x="17" y="6"/>
                    <a:pt x="17" y="9"/>
                  </a:cubicBezTo>
                  <a:lnTo>
                    <a:pt x="0" y="115"/>
                  </a:lnTo>
                  <a:cubicBezTo>
                    <a:pt x="0" y="118"/>
                    <a:pt x="3" y="122"/>
                    <a:pt x="8" y="123"/>
                  </a:cubicBezTo>
                  <a:cubicBezTo>
                    <a:pt x="13" y="123"/>
                    <a:pt x="18" y="121"/>
                    <a:pt x="18" y="118"/>
                  </a:cubicBezTo>
                  <a:lnTo>
                    <a:pt x="31" y="34"/>
                  </a:lnTo>
                  <a:lnTo>
                    <a:pt x="36" y="71"/>
                  </a:lnTo>
                  <a:lnTo>
                    <a:pt x="11" y="181"/>
                  </a:lnTo>
                  <a:lnTo>
                    <a:pt x="40" y="181"/>
                  </a:lnTo>
                  <a:lnTo>
                    <a:pt x="40" y="301"/>
                  </a:lnTo>
                  <a:cubicBezTo>
                    <a:pt x="40" y="306"/>
                    <a:pt x="45" y="310"/>
                    <a:pt x="52" y="310"/>
                  </a:cubicBezTo>
                  <a:cubicBezTo>
                    <a:pt x="58" y="310"/>
                    <a:pt x="63" y="306"/>
                    <a:pt x="63" y="301"/>
                  </a:cubicBezTo>
                  <a:lnTo>
                    <a:pt x="63" y="181"/>
                  </a:lnTo>
                  <a:lnTo>
                    <a:pt x="69" y="181"/>
                  </a:lnTo>
                  <a:lnTo>
                    <a:pt x="69" y="301"/>
                  </a:lnTo>
                  <a:cubicBezTo>
                    <a:pt x="69" y="306"/>
                    <a:pt x="74" y="310"/>
                    <a:pt x="80" y="310"/>
                  </a:cubicBezTo>
                  <a:cubicBezTo>
                    <a:pt x="87" y="310"/>
                    <a:pt x="92" y="306"/>
                    <a:pt x="92" y="301"/>
                  </a:cubicBezTo>
                  <a:lnTo>
                    <a:pt x="92" y="181"/>
                  </a:lnTo>
                  <a:lnTo>
                    <a:pt x="121" y="181"/>
                  </a:lnTo>
                  <a:lnTo>
                    <a:pt x="96" y="71"/>
                  </a:lnTo>
                  <a:lnTo>
                    <a:pt x="101" y="34"/>
                  </a:lnTo>
                  <a:lnTo>
                    <a:pt x="114" y="118"/>
                  </a:lnTo>
                  <a:cubicBezTo>
                    <a:pt x="114" y="121"/>
                    <a:pt x="119" y="123"/>
                    <a:pt x="124" y="123"/>
                  </a:cubicBezTo>
                  <a:cubicBezTo>
                    <a:pt x="129" y="122"/>
                    <a:pt x="133" y="118"/>
                    <a:pt x="132" y="11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" name="Freeform: Shape 5300">
              <a:extLst>
                <a:ext uri="{FF2B5EF4-FFF2-40B4-BE49-F238E27FC236}">
                  <a16:creationId xmlns:a16="http://schemas.microsoft.com/office/drawing/2014/main" id="{A628C289-6200-D142-A57D-5976C80F46E5}"/>
                </a:ext>
              </a:extLst>
            </p:cNvPr>
            <p:cNvSpPr/>
            <p:nvPr/>
          </p:nvSpPr>
          <p:spPr>
            <a:xfrm>
              <a:off x="16593097" y="7584162"/>
              <a:ext cx="200253" cy="2002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58">
                  <a:moveTo>
                    <a:pt x="29" y="58"/>
                  </a:moveTo>
                  <a:cubicBezTo>
                    <a:pt x="45" y="58"/>
                    <a:pt x="58" y="45"/>
                    <a:pt x="58" y="29"/>
                  </a:cubicBezTo>
                  <a:cubicBezTo>
                    <a:pt x="58" y="13"/>
                    <a:pt x="45" y="0"/>
                    <a:pt x="29" y="0"/>
                  </a:cubicBezTo>
                  <a:cubicBezTo>
                    <a:pt x="12" y="0"/>
                    <a:pt x="0" y="13"/>
                    <a:pt x="0" y="29"/>
                  </a:cubicBezTo>
                  <a:cubicBezTo>
                    <a:pt x="0" y="45"/>
                    <a:pt x="12" y="58"/>
                    <a:pt x="29" y="58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6" name="Freeform: Shape 5301">
              <a:extLst>
                <a:ext uri="{FF2B5EF4-FFF2-40B4-BE49-F238E27FC236}">
                  <a16:creationId xmlns:a16="http://schemas.microsoft.com/office/drawing/2014/main" id="{C7F49251-FAD5-C649-8856-BAC19EF6BD3C}"/>
                </a:ext>
              </a:extLst>
            </p:cNvPr>
            <p:cNvSpPr/>
            <p:nvPr/>
          </p:nvSpPr>
          <p:spPr>
            <a:xfrm>
              <a:off x="16463099" y="7801982"/>
              <a:ext cx="456717" cy="108206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1" h="309">
                  <a:moveTo>
                    <a:pt x="131" y="114"/>
                  </a:moveTo>
                  <a:cubicBezTo>
                    <a:pt x="131" y="114"/>
                    <a:pt x="119" y="35"/>
                    <a:pt x="115" y="8"/>
                  </a:cubicBezTo>
                  <a:cubicBezTo>
                    <a:pt x="115" y="5"/>
                    <a:pt x="108" y="0"/>
                    <a:pt x="103" y="0"/>
                  </a:cubicBezTo>
                  <a:lnTo>
                    <a:pt x="26" y="0"/>
                  </a:lnTo>
                  <a:cubicBezTo>
                    <a:pt x="22" y="0"/>
                    <a:pt x="17" y="5"/>
                    <a:pt x="16" y="8"/>
                  </a:cubicBezTo>
                  <a:lnTo>
                    <a:pt x="0" y="114"/>
                  </a:lnTo>
                  <a:cubicBezTo>
                    <a:pt x="-1" y="117"/>
                    <a:pt x="3" y="121"/>
                    <a:pt x="7" y="122"/>
                  </a:cubicBezTo>
                  <a:cubicBezTo>
                    <a:pt x="12" y="122"/>
                    <a:pt x="17" y="121"/>
                    <a:pt x="18" y="117"/>
                  </a:cubicBezTo>
                  <a:lnTo>
                    <a:pt x="30" y="33"/>
                  </a:lnTo>
                  <a:lnTo>
                    <a:pt x="36" y="70"/>
                  </a:lnTo>
                  <a:lnTo>
                    <a:pt x="10" y="180"/>
                  </a:lnTo>
                  <a:lnTo>
                    <a:pt x="40" y="180"/>
                  </a:lnTo>
                  <a:lnTo>
                    <a:pt x="40" y="300"/>
                  </a:lnTo>
                  <a:cubicBezTo>
                    <a:pt x="40" y="305"/>
                    <a:pt x="45" y="309"/>
                    <a:pt x="51" y="309"/>
                  </a:cubicBezTo>
                  <a:cubicBezTo>
                    <a:pt x="57" y="309"/>
                    <a:pt x="63" y="305"/>
                    <a:pt x="63" y="300"/>
                  </a:cubicBezTo>
                  <a:lnTo>
                    <a:pt x="63" y="180"/>
                  </a:lnTo>
                  <a:lnTo>
                    <a:pt x="68" y="180"/>
                  </a:lnTo>
                  <a:lnTo>
                    <a:pt x="68" y="300"/>
                  </a:lnTo>
                  <a:cubicBezTo>
                    <a:pt x="68" y="305"/>
                    <a:pt x="74" y="309"/>
                    <a:pt x="80" y="309"/>
                  </a:cubicBezTo>
                  <a:cubicBezTo>
                    <a:pt x="86" y="309"/>
                    <a:pt x="92" y="305"/>
                    <a:pt x="92" y="300"/>
                  </a:cubicBezTo>
                  <a:lnTo>
                    <a:pt x="92" y="180"/>
                  </a:lnTo>
                  <a:lnTo>
                    <a:pt x="121" y="180"/>
                  </a:lnTo>
                  <a:lnTo>
                    <a:pt x="95" y="70"/>
                  </a:lnTo>
                  <a:lnTo>
                    <a:pt x="101" y="33"/>
                  </a:lnTo>
                  <a:lnTo>
                    <a:pt x="114" y="117"/>
                  </a:lnTo>
                  <a:cubicBezTo>
                    <a:pt x="114" y="121"/>
                    <a:pt x="118" y="122"/>
                    <a:pt x="123" y="122"/>
                  </a:cubicBezTo>
                  <a:cubicBezTo>
                    <a:pt x="128" y="121"/>
                    <a:pt x="132" y="117"/>
                    <a:pt x="131" y="114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7" name="Freeform: Shape 5302">
              <a:extLst>
                <a:ext uri="{FF2B5EF4-FFF2-40B4-BE49-F238E27FC236}">
                  <a16:creationId xmlns:a16="http://schemas.microsoft.com/office/drawing/2014/main" id="{82367E60-6474-9146-A57E-D0FDD674901E}"/>
                </a:ext>
              </a:extLst>
            </p:cNvPr>
            <p:cNvSpPr/>
            <p:nvPr/>
          </p:nvSpPr>
          <p:spPr>
            <a:xfrm>
              <a:off x="17236015" y="7584162"/>
              <a:ext cx="200253" cy="2002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58">
                  <a:moveTo>
                    <a:pt x="29" y="58"/>
                  </a:moveTo>
                  <a:cubicBezTo>
                    <a:pt x="45" y="58"/>
                    <a:pt x="58" y="45"/>
                    <a:pt x="58" y="29"/>
                  </a:cubicBezTo>
                  <a:cubicBezTo>
                    <a:pt x="58" y="13"/>
                    <a:pt x="45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8" name="Freeform: Shape 5303">
              <a:extLst>
                <a:ext uri="{FF2B5EF4-FFF2-40B4-BE49-F238E27FC236}">
                  <a16:creationId xmlns:a16="http://schemas.microsoft.com/office/drawing/2014/main" id="{9E2777F0-5D65-D241-B454-56C7A0BC7995}"/>
                </a:ext>
              </a:extLst>
            </p:cNvPr>
            <p:cNvSpPr/>
            <p:nvPr/>
          </p:nvSpPr>
          <p:spPr>
            <a:xfrm>
              <a:off x="17106026" y="7801982"/>
              <a:ext cx="460231" cy="108206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" h="309">
                  <a:moveTo>
                    <a:pt x="132" y="114"/>
                  </a:moveTo>
                  <a:cubicBezTo>
                    <a:pt x="132" y="114"/>
                    <a:pt x="119" y="35"/>
                    <a:pt x="115" y="8"/>
                  </a:cubicBezTo>
                  <a:cubicBezTo>
                    <a:pt x="115" y="5"/>
                    <a:pt x="109" y="0"/>
                    <a:pt x="103" y="0"/>
                  </a:cubicBezTo>
                  <a:lnTo>
                    <a:pt x="26" y="0"/>
                  </a:lnTo>
                  <a:cubicBezTo>
                    <a:pt x="22" y="0"/>
                    <a:pt x="17" y="5"/>
                    <a:pt x="16" y="8"/>
                  </a:cubicBezTo>
                  <a:lnTo>
                    <a:pt x="0" y="114"/>
                  </a:lnTo>
                  <a:cubicBezTo>
                    <a:pt x="-1" y="117"/>
                    <a:pt x="3" y="121"/>
                    <a:pt x="8" y="122"/>
                  </a:cubicBezTo>
                  <a:cubicBezTo>
                    <a:pt x="13" y="122"/>
                    <a:pt x="17" y="121"/>
                    <a:pt x="18" y="117"/>
                  </a:cubicBezTo>
                  <a:lnTo>
                    <a:pt x="30" y="33"/>
                  </a:lnTo>
                  <a:lnTo>
                    <a:pt x="36" y="70"/>
                  </a:lnTo>
                  <a:lnTo>
                    <a:pt x="11" y="180"/>
                  </a:lnTo>
                  <a:lnTo>
                    <a:pt x="40" y="180"/>
                  </a:lnTo>
                  <a:lnTo>
                    <a:pt x="40" y="300"/>
                  </a:lnTo>
                  <a:cubicBezTo>
                    <a:pt x="40" y="305"/>
                    <a:pt x="45" y="309"/>
                    <a:pt x="51" y="309"/>
                  </a:cubicBezTo>
                  <a:cubicBezTo>
                    <a:pt x="58" y="309"/>
                    <a:pt x="63" y="305"/>
                    <a:pt x="63" y="300"/>
                  </a:cubicBezTo>
                  <a:lnTo>
                    <a:pt x="63" y="180"/>
                  </a:lnTo>
                  <a:lnTo>
                    <a:pt x="68" y="180"/>
                  </a:lnTo>
                  <a:lnTo>
                    <a:pt x="68" y="300"/>
                  </a:lnTo>
                  <a:cubicBezTo>
                    <a:pt x="68" y="305"/>
                    <a:pt x="74" y="309"/>
                    <a:pt x="80" y="309"/>
                  </a:cubicBezTo>
                  <a:cubicBezTo>
                    <a:pt x="87" y="309"/>
                    <a:pt x="92" y="305"/>
                    <a:pt x="92" y="300"/>
                  </a:cubicBezTo>
                  <a:lnTo>
                    <a:pt x="92" y="180"/>
                  </a:lnTo>
                  <a:lnTo>
                    <a:pt x="121" y="180"/>
                  </a:lnTo>
                  <a:lnTo>
                    <a:pt x="95" y="70"/>
                  </a:lnTo>
                  <a:lnTo>
                    <a:pt x="101" y="33"/>
                  </a:lnTo>
                  <a:lnTo>
                    <a:pt x="114" y="117"/>
                  </a:lnTo>
                  <a:cubicBezTo>
                    <a:pt x="114" y="121"/>
                    <a:pt x="119" y="122"/>
                    <a:pt x="124" y="122"/>
                  </a:cubicBezTo>
                  <a:cubicBezTo>
                    <a:pt x="129" y="121"/>
                    <a:pt x="132" y="117"/>
                    <a:pt x="132" y="114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9" name="Freeform: Shape 5304">
              <a:extLst>
                <a:ext uri="{FF2B5EF4-FFF2-40B4-BE49-F238E27FC236}">
                  <a16:creationId xmlns:a16="http://schemas.microsoft.com/office/drawing/2014/main" id="{8C4E1ECC-2247-D743-9224-D53ABBD03BDB}"/>
                </a:ext>
              </a:extLst>
            </p:cNvPr>
            <p:cNvSpPr/>
            <p:nvPr/>
          </p:nvSpPr>
          <p:spPr>
            <a:xfrm>
              <a:off x="17878933" y="7584162"/>
              <a:ext cx="200253" cy="2002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58">
                  <a:moveTo>
                    <a:pt x="29" y="58"/>
                  </a:moveTo>
                  <a:cubicBezTo>
                    <a:pt x="45" y="58"/>
                    <a:pt x="58" y="45"/>
                    <a:pt x="58" y="29"/>
                  </a:cubicBezTo>
                  <a:cubicBezTo>
                    <a:pt x="58" y="13"/>
                    <a:pt x="45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0" name="Freeform: Shape 5305">
              <a:extLst>
                <a:ext uri="{FF2B5EF4-FFF2-40B4-BE49-F238E27FC236}">
                  <a16:creationId xmlns:a16="http://schemas.microsoft.com/office/drawing/2014/main" id="{D0F10658-30D8-2249-87ED-E43AFAE7F65A}"/>
                </a:ext>
              </a:extLst>
            </p:cNvPr>
            <p:cNvSpPr/>
            <p:nvPr/>
          </p:nvSpPr>
          <p:spPr>
            <a:xfrm>
              <a:off x="17748944" y="7801982"/>
              <a:ext cx="460231" cy="108206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" h="309">
                  <a:moveTo>
                    <a:pt x="132" y="114"/>
                  </a:moveTo>
                  <a:cubicBezTo>
                    <a:pt x="132" y="114"/>
                    <a:pt x="120" y="35"/>
                    <a:pt x="116" y="8"/>
                  </a:cubicBezTo>
                  <a:cubicBezTo>
                    <a:pt x="115" y="5"/>
                    <a:pt x="109" y="0"/>
                    <a:pt x="103" y="0"/>
                  </a:cubicBezTo>
                  <a:lnTo>
                    <a:pt x="26" y="0"/>
                  </a:lnTo>
                  <a:cubicBezTo>
                    <a:pt x="22" y="0"/>
                    <a:pt x="17" y="5"/>
                    <a:pt x="16" y="8"/>
                  </a:cubicBezTo>
                  <a:lnTo>
                    <a:pt x="0" y="114"/>
                  </a:lnTo>
                  <a:cubicBezTo>
                    <a:pt x="0" y="117"/>
                    <a:pt x="3" y="121"/>
                    <a:pt x="8" y="122"/>
                  </a:cubicBezTo>
                  <a:cubicBezTo>
                    <a:pt x="13" y="122"/>
                    <a:pt x="17" y="121"/>
                    <a:pt x="18" y="117"/>
                  </a:cubicBezTo>
                  <a:lnTo>
                    <a:pt x="31" y="33"/>
                  </a:lnTo>
                  <a:lnTo>
                    <a:pt x="36" y="70"/>
                  </a:lnTo>
                  <a:lnTo>
                    <a:pt x="11" y="180"/>
                  </a:lnTo>
                  <a:lnTo>
                    <a:pt x="40" y="180"/>
                  </a:lnTo>
                  <a:lnTo>
                    <a:pt x="40" y="300"/>
                  </a:lnTo>
                  <a:cubicBezTo>
                    <a:pt x="40" y="305"/>
                    <a:pt x="45" y="309"/>
                    <a:pt x="52" y="309"/>
                  </a:cubicBezTo>
                  <a:cubicBezTo>
                    <a:pt x="58" y="309"/>
                    <a:pt x="63" y="305"/>
                    <a:pt x="63" y="300"/>
                  </a:cubicBezTo>
                  <a:lnTo>
                    <a:pt x="63" y="180"/>
                  </a:lnTo>
                  <a:lnTo>
                    <a:pt x="69" y="180"/>
                  </a:lnTo>
                  <a:lnTo>
                    <a:pt x="69" y="300"/>
                  </a:lnTo>
                  <a:cubicBezTo>
                    <a:pt x="69" y="305"/>
                    <a:pt x="74" y="309"/>
                    <a:pt x="80" y="309"/>
                  </a:cubicBezTo>
                  <a:cubicBezTo>
                    <a:pt x="87" y="309"/>
                    <a:pt x="92" y="305"/>
                    <a:pt x="92" y="300"/>
                  </a:cubicBezTo>
                  <a:lnTo>
                    <a:pt x="92" y="180"/>
                  </a:lnTo>
                  <a:lnTo>
                    <a:pt x="121" y="180"/>
                  </a:lnTo>
                  <a:lnTo>
                    <a:pt x="96" y="70"/>
                  </a:lnTo>
                  <a:lnTo>
                    <a:pt x="101" y="33"/>
                  </a:lnTo>
                  <a:lnTo>
                    <a:pt x="114" y="117"/>
                  </a:lnTo>
                  <a:cubicBezTo>
                    <a:pt x="114" y="121"/>
                    <a:pt x="119" y="122"/>
                    <a:pt x="124" y="122"/>
                  </a:cubicBezTo>
                  <a:cubicBezTo>
                    <a:pt x="129" y="121"/>
                    <a:pt x="132" y="117"/>
                    <a:pt x="132" y="114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1" name="Freeform: Shape 5306">
              <a:extLst>
                <a:ext uri="{FF2B5EF4-FFF2-40B4-BE49-F238E27FC236}">
                  <a16:creationId xmlns:a16="http://schemas.microsoft.com/office/drawing/2014/main" id="{B537819B-1890-D14D-9D82-5EBD0A9EB6AC}"/>
                </a:ext>
              </a:extLst>
            </p:cNvPr>
            <p:cNvSpPr/>
            <p:nvPr/>
          </p:nvSpPr>
          <p:spPr>
            <a:xfrm>
              <a:off x="18521850" y="7584162"/>
              <a:ext cx="200253" cy="2002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58">
                  <a:moveTo>
                    <a:pt x="29" y="58"/>
                  </a:moveTo>
                  <a:cubicBezTo>
                    <a:pt x="45" y="58"/>
                    <a:pt x="58" y="45"/>
                    <a:pt x="58" y="29"/>
                  </a:cubicBezTo>
                  <a:cubicBezTo>
                    <a:pt x="58" y="13"/>
                    <a:pt x="45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2" name="Freeform: Shape 5307">
              <a:extLst>
                <a:ext uri="{FF2B5EF4-FFF2-40B4-BE49-F238E27FC236}">
                  <a16:creationId xmlns:a16="http://schemas.microsoft.com/office/drawing/2014/main" id="{882F2C4D-C855-9448-BEC7-3FD37C6544F2}"/>
                </a:ext>
              </a:extLst>
            </p:cNvPr>
            <p:cNvSpPr/>
            <p:nvPr/>
          </p:nvSpPr>
          <p:spPr>
            <a:xfrm>
              <a:off x="18391862" y="7801982"/>
              <a:ext cx="460231" cy="108206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" h="309">
                  <a:moveTo>
                    <a:pt x="132" y="114"/>
                  </a:moveTo>
                  <a:cubicBezTo>
                    <a:pt x="132" y="114"/>
                    <a:pt x="120" y="35"/>
                    <a:pt x="116" y="8"/>
                  </a:cubicBezTo>
                  <a:cubicBezTo>
                    <a:pt x="115" y="5"/>
                    <a:pt x="109" y="0"/>
                    <a:pt x="103" y="0"/>
                  </a:cubicBezTo>
                  <a:lnTo>
                    <a:pt x="26" y="0"/>
                  </a:lnTo>
                  <a:cubicBezTo>
                    <a:pt x="22" y="0"/>
                    <a:pt x="17" y="5"/>
                    <a:pt x="17" y="8"/>
                  </a:cubicBezTo>
                  <a:lnTo>
                    <a:pt x="0" y="114"/>
                  </a:lnTo>
                  <a:cubicBezTo>
                    <a:pt x="0" y="117"/>
                    <a:pt x="3" y="121"/>
                    <a:pt x="8" y="122"/>
                  </a:cubicBezTo>
                  <a:cubicBezTo>
                    <a:pt x="14" y="122"/>
                    <a:pt x="18" y="121"/>
                    <a:pt x="18" y="117"/>
                  </a:cubicBezTo>
                  <a:lnTo>
                    <a:pt x="31" y="33"/>
                  </a:lnTo>
                  <a:lnTo>
                    <a:pt x="36" y="70"/>
                  </a:lnTo>
                  <a:lnTo>
                    <a:pt x="11" y="180"/>
                  </a:lnTo>
                  <a:lnTo>
                    <a:pt x="40" y="180"/>
                  </a:lnTo>
                  <a:lnTo>
                    <a:pt x="40" y="300"/>
                  </a:lnTo>
                  <a:cubicBezTo>
                    <a:pt x="40" y="305"/>
                    <a:pt x="45" y="309"/>
                    <a:pt x="52" y="309"/>
                  </a:cubicBezTo>
                  <a:cubicBezTo>
                    <a:pt x="58" y="309"/>
                    <a:pt x="64" y="305"/>
                    <a:pt x="64" y="300"/>
                  </a:cubicBezTo>
                  <a:lnTo>
                    <a:pt x="64" y="180"/>
                  </a:lnTo>
                  <a:lnTo>
                    <a:pt x="69" y="180"/>
                  </a:lnTo>
                  <a:lnTo>
                    <a:pt x="69" y="300"/>
                  </a:lnTo>
                  <a:cubicBezTo>
                    <a:pt x="69" y="305"/>
                    <a:pt x="74" y="309"/>
                    <a:pt x="80" y="309"/>
                  </a:cubicBezTo>
                  <a:cubicBezTo>
                    <a:pt x="87" y="309"/>
                    <a:pt x="92" y="305"/>
                    <a:pt x="92" y="300"/>
                  </a:cubicBezTo>
                  <a:lnTo>
                    <a:pt x="92" y="180"/>
                  </a:lnTo>
                  <a:lnTo>
                    <a:pt x="121" y="180"/>
                  </a:lnTo>
                  <a:lnTo>
                    <a:pt x="96" y="70"/>
                  </a:lnTo>
                  <a:lnTo>
                    <a:pt x="101" y="33"/>
                  </a:lnTo>
                  <a:lnTo>
                    <a:pt x="114" y="117"/>
                  </a:lnTo>
                  <a:cubicBezTo>
                    <a:pt x="115" y="121"/>
                    <a:pt x="119" y="122"/>
                    <a:pt x="124" y="122"/>
                  </a:cubicBezTo>
                  <a:cubicBezTo>
                    <a:pt x="129" y="121"/>
                    <a:pt x="132" y="117"/>
                    <a:pt x="132" y="114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3" name="Freeform: Shape 5308">
              <a:extLst>
                <a:ext uri="{FF2B5EF4-FFF2-40B4-BE49-F238E27FC236}">
                  <a16:creationId xmlns:a16="http://schemas.microsoft.com/office/drawing/2014/main" id="{5058FE80-2E05-3544-9BB2-A53998A08414}"/>
                </a:ext>
              </a:extLst>
            </p:cNvPr>
            <p:cNvSpPr/>
            <p:nvPr/>
          </p:nvSpPr>
          <p:spPr>
            <a:xfrm>
              <a:off x="19164769" y="7584162"/>
              <a:ext cx="200253" cy="2002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58">
                  <a:moveTo>
                    <a:pt x="29" y="58"/>
                  </a:moveTo>
                  <a:cubicBezTo>
                    <a:pt x="46" y="58"/>
                    <a:pt x="58" y="45"/>
                    <a:pt x="58" y="29"/>
                  </a:cubicBezTo>
                  <a:cubicBezTo>
                    <a:pt x="58" y="13"/>
                    <a:pt x="46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4" name="Freeform: Shape 5309">
              <a:extLst>
                <a:ext uri="{FF2B5EF4-FFF2-40B4-BE49-F238E27FC236}">
                  <a16:creationId xmlns:a16="http://schemas.microsoft.com/office/drawing/2014/main" id="{98247795-3165-9940-BCAB-9DECC24E8902}"/>
                </a:ext>
              </a:extLst>
            </p:cNvPr>
            <p:cNvSpPr/>
            <p:nvPr/>
          </p:nvSpPr>
          <p:spPr>
            <a:xfrm>
              <a:off x="19038293" y="7801982"/>
              <a:ext cx="456717" cy="108206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1" h="309">
                  <a:moveTo>
                    <a:pt x="131" y="114"/>
                  </a:moveTo>
                  <a:cubicBezTo>
                    <a:pt x="131" y="114"/>
                    <a:pt x="119" y="35"/>
                    <a:pt x="115" y="8"/>
                  </a:cubicBezTo>
                  <a:cubicBezTo>
                    <a:pt x="114" y="5"/>
                    <a:pt x="108" y="0"/>
                    <a:pt x="103" y="0"/>
                  </a:cubicBezTo>
                  <a:lnTo>
                    <a:pt x="26" y="0"/>
                  </a:lnTo>
                  <a:cubicBezTo>
                    <a:pt x="21" y="0"/>
                    <a:pt x="16" y="5"/>
                    <a:pt x="16" y="8"/>
                  </a:cubicBezTo>
                  <a:lnTo>
                    <a:pt x="0" y="114"/>
                  </a:lnTo>
                  <a:cubicBezTo>
                    <a:pt x="-1" y="117"/>
                    <a:pt x="3" y="121"/>
                    <a:pt x="8" y="122"/>
                  </a:cubicBezTo>
                  <a:cubicBezTo>
                    <a:pt x="13" y="122"/>
                    <a:pt x="17" y="121"/>
                    <a:pt x="17" y="117"/>
                  </a:cubicBezTo>
                  <a:lnTo>
                    <a:pt x="31" y="33"/>
                  </a:lnTo>
                  <a:lnTo>
                    <a:pt x="36" y="70"/>
                  </a:lnTo>
                  <a:lnTo>
                    <a:pt x="10" y="180"/>
                  </a:lnTo>
                  <a:lnTo>
                    <a:pt x="39" y="180"/>
                  </a:lnTo>
                  <a:lnTo>
                    <a:pt x="39" y="300"/>
                  </a:lnTo>
                  <a:cubicBezTo>
                    <a:pt x="39" y="305"/>
                    <a:pt x="44" y="309"/>
                    <a:pt x="51" y="309"/>
                  </a:cubicBezTo>
                  <a:cubicBezTo>
                    <a:pt x="57" y="309"/>
                    <a:pt x="63" y="305"/>
                    <a:pt x="63" y="300"/>
                  </a:cubicBezTo>
                  <a:lnTo>
                    <a:pt x="63" y="180"/>
                  </a:lnTo>
                  <a:lnTo>
                    <a:pt x="68" y="180"/>
                  </a:lnTo>
                  <a:lnTo>
                    <a:pt x="68" y="300"/>
                  </a:lnTo>
                  <a:cubicBezTo>
                    <a:pt x="68" y="305"/>
                    <a:pt x="74" y="309"/>
                    <a:pt x="80" y="309"/>
                  </a:cubicBezTo>
                  <a:cubicBezTo>
                    <a:pt x="86" y="309"/>
                    <a:pt x="91" y="305"/>
                    <a:pt x="91" y="300"/>
                  </a:cubicBezTo>
                  <a:lnTo>
                    <a:pt x="91" y="180"/>
                  </a:lnTo>
                  <a:lnTo>
                    <a:pt x="121" y="180"/>
                  </a:lnTo>
                  <a:lnTo>
                    <a:pt x="95" y="70"/>
                  </a:lnTo>
                  <a:lnTo>
                    <a:pt x="101" y="33"/>
                  </a:lnTo>
                  <a:lnTo>
                    <a:pt x="113" y="117"/>
                  </a:lnTo>
                  <a:cubicBezTo>
                    <a:pt x="114" y="121"/>
                    <a:pt x="118" y="122"/>
                    <a:pt x="123" y="122"/>
                  </a:cubicBezTo>
                  <a:cubicBezTo>
                    <a:pt x="128" y="121"/>
                    <a:pt x="132" y="117"/>
                    <a:pt x="131" y="114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5" name="Freeform: Shape 5310">
              <a:extLst>
                <a:ext uri="{FF2B5EF4-FFF2-40B4-BE49-F238E27FC236}">
                  <a16:creationId xmlns:a16="http://schemas.microsoft.com/office/drawing/2014/main" id="{4707638D-F1F1-C142-9429-D0624B342ED4}"/>
                </a:ext>
              </a:extLst>
            </p:cNvPr>
            <p:cNvSpPr/>
            <p:nvPr/>
          </p:nvSpPr>
          <p:spPr>
            <a:xfrm>
              <a:off x="19807686" y="7584162"/>
              <a:ext cx="203767" cy="2002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58">
                  <a:moveTo>
                    <a:pt x="30" y="58"/>
                  </a:moveTo>
                  <a:cubicBezTo>
                    <a:pt x="46" y="58"/>
                    <a:pt x="59" y="45"/>
                    <a:pt x="59" y="29"/>
                  </a:cubicBezTo>
                  <a:cubicBezTo>
                    <a:pt x="59" y="13"/>
                    <a:pt x="46" y="0"/>
                    <a:pt x="30" y="0"/>
                  </a:cubicBezTo>
                  <a:cubicBezTo>
                    <a:pt x="14" y="0"/>
                    <a:pt x="0" y="13"/>
                    <a:pt x="0" y="29"/>
                  </a:cubicBezTo>
                  <a:cubicBezTo>
                    <a:pt x="0" y="45"/>
                    <a:pt x="14" y="58"/>
                    <a:pt x="30" y="58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6" name="Freeform: Shape 5311">
              <a:extLst>
                <a:ext uri="{FF2B5EF4-FFF2-40B4-BE49-F238E27FC236}">
                  <a16:creationId xmlns:a16="http://schemas.microsoft.com/office/drawing/2014/main" id="{71FF60C9-6E00-0841-A088-A0BE815F064F}"/>
                </a:ext>
              </a:extLst>
            </p:cNvPr>
            <p:cNvSpPr/>
            <p:nvPr/>
          </p:nvSpPr>
          <p:spPr>
            <a:xfrm>
              <a:off x="19681210" y="7801982"/>
              <a:ext cx="456717" cy="108206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1" h="309">
                  <a:moveTo>
                    <a:pt x="131" y="114"/>
                  </a:moveTo>
                  <a:cubicBezTo>
                    <a:pt x="131" y="114"/>
                    <a:pt x="119" y="35"/>
                    <a:pt x="115" y="8"/>
                  </a:cubicBezTo>
                  <a:cubicBezTo>
                    <a:pt x="114" y="5"/>
                    <a:pt x="108" y="0"/>
                    <a:pt x="103" y="0"/>
                  </a:cubicBezTo>
                  <a:lnTo>
                    <a:pt x="26" y="0"/>
                  </a:lnTo>
                  <a:cubicBezTo>
                    <a:pt x="22" y="0"/>
                    <a:pt x="17" y="5"/>
                    <a:pt x="16" y="8"/>
                  </a:cubicBezTo>
                  <a:lnTo>
                    <a:pt x="0" y="114"/>
                  </a:lnTo>
                  <a:cubicBezTo>
                    <a:pt x="-1" y="117"/>
                    <a:pt x="3" y="121"/>
                    <a:pt x="8" y="122"/>
                  </a:cubicBezTo>
                  <a:cubicBezTo>
                    <a:pt x="13" y="122"/>
                    <a:pt x="17" y="121"/>
                    <a:pt x="18" y="117"/>
                  </a:cubicBezTo>
                  <a:lnTo>
                    <a:pt x="31" y="33"/>
                  </a:lnTo>
                  <a:lnTo>
                    <a:pt x="36" y="70"/>
                  </a:lnTo>
                  <a:lnTo>
                    <a:pt x="10" y="180"/>
                  </a:lnTo>
                  <a:lnTo>
                    <a:pt x="39" y="180"/>
                  </a:lnTo>
                  <a:lnTo>
                    <a:pt x="39" y="300"/>
                  </a:lnTo>
                  <a:cubicBezTo>
                    <a:pt x="39" y="305"/>
                    <a:pt x="45" y="309"/>
                    <a:pt x="51" y="309"/>
                  </a:cubicBezTo>
                  <a:cubicBezTo>
                    <a:pt x="58" y="309"/>
                    <a:pt x="63" y="305"/>
                    <a:pt x="63" y="300"/>
                  </a:cubicBezTo>
                  <a:lnTo>
                    <a:pt x="63" y="180"/>
                  </a:lnTo>
                  <a:lnTo>
                    <a:pt x="69" y="180"/>
                  </a:lnTo>
                  <a:lnTo>
                    <a:pt x="69" y="300"/>
                  </a:lnTo>
                  <a:cubicBezTo>
                    <a:pt x="69" y="305"/>
                    <a:pt x="74" y="309"/>
                    <a:pt x="80" y="309"/>
                  </a:cubicBezTo>
                  <a:cubicBezTo>
                    <a:pt x="87" y="309"/>
                    <a:pt x="92" y="305"/>
                    <a:pt x="92" y="300"/>
                  </a:cubicBezTo>
                  <a:lnTo>
                    <a:pt x="92" y="180"/>
                  </a:lnTo>
                  <a:lnTo>
                    <a:pt x="121" y="180"/>
                  </a:lnTo>
                  <a:lnTo>
                    <a:pt x="96" y="70"/>
                  </a:lnTo>
                  <a:lnTo>
                    <a:pt x="101" y="33"/>
                  </a:lnTo>
                  <a:lnTo>
                    <a:pt x="114" y="117"/>
                  </a:lnTo>
                  <a:cubicBezTo>
                    <a:pt x="114" y="121"/>
                    <a:pt x="119" y="122"/>
                    <a:pt x="124" y="122"/>
                  </a:cubicBezTo>
                  <a:cubicBezTo>
                    <a:pt x="128" y="121"/>
                    <a:pt x="132" y="117"/>
                    <a:pt x="131" y="114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7" name="Freeform: Shape 5312">
              <a:extLst>
                <a:ext uri="{FF2B5EF4-FFF2-40B4-BE49-F238E27FC236}">
                  <a16:creationId xmlns:a16="http://schemas.microsoft.com/office/drawing/2014/main" id="{873361C0-F5B7-084B-AD5F-D08EEB05B2FF}"/>
                </a:ext>
              </a:extLst>
            </p:cNvPr>
            <p:cNvSpPr/>
            <p:nvPr/>
          </p:nvSpPr>
          <p:spPr>
            <a:xfrm>
              <a:off x="20454117" y="7584162"/>
              <a:ext cx="200253" cy="2002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58">
                  <a:moveTo>
                    <a:pt x="29" y="58"/>
                  </a:moveTo>
                  <a:cubicBezTo>
                    <a:pt x="45" y="58"/>
                    <a:pt x="58" y="45"/>
                    <a:pt x="58" y="29"/>
                  </a:cubicBezTo>
                  <a:cubicBezTo>
                    <a:pt x="58" y="13"/>
                    <a:pt x="45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8" name="Freeform: Shape 5313">
              <a:extLst>
                <a:ext uri="{FF2B5EF4-FFF2-40B4-BE49-F238E27FC236}">
                  <a16:creationId xmlns:a16="http://schemas.microsoft.com/office/drawing/2014/main" id="{5AF69978-C9A3-C441-B82C-FD31A195C32C}"/>
                </a:ext>
              </a:extLst>
            </p:cNvPr>
            <p:cNvSpPr/>
            <p:nvPr/>
          </p:nvSpPr>
          <p:spPr>
            <a:xfrm>
              <a:off x="20324129" y="7801982"/>
              <a:ext cx="460231" cy="108206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" h="309">
                  <a:moveTo>
                    <a:pt x="132" y="114"/>
                  </a:moveTo>
                  <a:cubicBezTo>
                    <a:pt x="132" y="114"/>
                    <a:pt x="119" y="35"/>
                    <a:pt x="115" y="8"/>
                  </a:cubicBezTo>
                  <a:cubicBezTo>
                    <a:pt x="115" y="5"/>
                    <a:pt x="109" y="0"/>
                    <a:pt x="103" y="0"/>
                  </a:cubicBezTo>
                  <a:lnTo>
                    <a:pt x="26" y="0"/>
                  </a:lnTo>
                  <a:cubicBezTo>
                    <a:pt x="22" y="0"/>
                    <a:pt x="17" y="5"/>
                    <a:pt x="16" y="8"/>
                  </a:cubicBezTo>
                  <a:lnTo>
                    <a:pt x="0" y="114"/>
                  </a:lnTo>
                  <a:cubicBezTo>
                    <a:pt x="-1" y="117"/>
                    <a:pt x="3" y="121"/>
                    <a:pt x="8" y="122"/>
                  </a:cubicBezTo>
                  <a:cubicBezTo>
                    <a:pt x="13" y="122"/>
                    <a:pt x="18" y="121"/>
                    <a:pt x="18" y="117"/>
                  </a:cubicBezTo>
                  <a:lnTo>
                    <a:pt x="31" y="33"/>
                  </a:lnTo>
                  <a:lnTo>
                    <a:pt x="36" y="70"/>
                  </a:lnTo>
                  <a:lnTo>
                    <a:pt x="11" y="180"/>
                  </a:lnTo>
                  <a:lnTo>
                    <a:pt x="40" y="180"/>
                  </a:lnTo>
                  <a:lnTo>
                    <a:pt x="40" y="300"/>
                  </a:lnTo>
                  <a:cubicBezTo>
                    <a:pt x="40" y="305"/>
                    <a:pt x="45" y="309"/>
                    <a:pt x="52" y="309"/>
                  </a:cubicBezTo>
                  <a:cubicBezTo>
                    <a:pt x="58" y="309"/>
                    <a:pt x="63" y="305"/>
                    <a:pt x="63" y="300"/>
                  </a:cubicBezTo>
                  <a:lnTo>
                    <a:pt x="63" y="180"/>
                  </a:lnTo>
                  <a:lnTo>
                    <a:pt x="69" y="180"/>
                  </a:lnTo>
                  <a:lnTo>
                    <a:pt x="69" y="300"/>
                  </a:lnTo>
                  <a:cubicBezTo>
                    <a:pt x="69" y="305"/>
                    <a:pt x="74" y="309"/>
                    <a:pt x="80" y="309"/>
                  </a:cubicBezTo>
                  <a:cubicBezTo>
                    <a:pt x="87" y="309"/>
                    <a:pt x="92" y="305"/>
                    <a:pt x="92" y="300"/>
                  </a:cubicBezTo>
                  <a:lnTo>
                    <a:pt x="92" y="180"/>
                  </a:lnTo>
                  <a:lnTo>
                    <a:pt x="121" y="180"/>
                  </a:lnTo>
                  <a:lnTo>
                    <a:pt x="96" y="70"/>
                  </a:lnTo>
                  <a:lnTo>
                    <a:pt x="101" y="33"/>
                  </a:lnTo>
                  <a:lnTo>
                    <a:pt x="114" y="117"/>
                  </a:lnTo>
                  <a:cubicBezTo>
                    <a:pt x="114" y="121"/>
                    <a:pt x="119" y="122"/>
                    <a:pt x="124" y="122"/>
                  </a:cubicBezTo>
                  <a:cubicBezTo>
                    <a:pt x="128" y="121"/>
                    <a:pt x="133" y="117"/>
                    <a:pt x="132" y="11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9" name="Freeform: Shape 5314">
              <a:extLst>
                <a:ext uri="{FF2B5EF4-FFF2-40B4-BE49-F238E27FC236}">
                  <a16:creationId xmlns:a16="http://schemas.microsoft.com/office/drawing/2014/main" id="{A3A0A511-4741-E749-B9DD-2FCAA30C9F65}"/>
                </a:ext>
              </a:extLst>
            </p:cNvPr>
            <p:cNvSpPr/>
            <p:nvPr/>
          </p:nvSpPr>
          <p:spPr>
            <a:xfrm>
              <a:off x="21097036" y="7584162"/>
              <a:ext cx="200253" cy="2002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58">
                  <a:moveTo>
                    <a:pt x="29" y="58"/>
                  </a:moveTo>
                  <a:cubicBezTo>
                    <a:pt x="45" y="58"/>
                    <a:pt x="58" y="45"/>
                    <a:pt x="58" y="29"/>
                  </a:cubicBezTo>
                  <a:cubicBezTo>
                    <a:pt x="58" y="13"/>
                    <a:pt x="45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0" name="Freeform: Shape 5315">
              <a:extLst>
                <a:ext uri="{FF2B5EF4-FFF2-40B4-BE49-F238E27FC236}">
                  <a16:creationId xmlns:a16="http://schemas.microsoft.com/office/drawing/2014/main" id="{038CA948-7C92-AC45-BA86-8CA19BDF3CB0}"/>
                </a:ext>
              </a:extLst>
            </p:cNvPr>
            <p:cNvSpPr/>
            <p:nvPr/>
          </p:nvSpPr>
          <p:spPr>
            <a:xfrm>
              <a:off x="20967046" y="7801982"/>
              <a:ext cx="460231" cy="108206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" h="309">
                  <a:moveTo>
                    <a:pt x="132" y="114"/>
                  </a:moveTo>
                  <a:cubicBezTo>
                    <a:pt x="132" y="114"/>
                    <a:pt x="119" y="35"/>
                    <a:pt x="115" y="8"/>
                  </a:cubicBezTo>
                  <a:cubicBezTo>
                    <a:pt x="115" y="5"/>
                    <a:pt x="109" y="0"/>
                    <a:pt x="103" y="0"/>
                  </a:cubicBezTo>
                  <a:lnTo>
                    <a:pt x="26" y="0"/>
                  </a:lnTo>
                  <a:cubicBezTo>
                    <a:pt x="22" y="0"/>
                    <a:pt x="17" y="5"/>
                    <a:pt x="16" y="8"/>
                  </a:cubicBezTo>
                  <a:lnTo>
                    <a:pt x="0" y="114"/>
                  </a:lnTo>
                  <a:cubicBezTo>
                    <a:pt x="-1" y="117"/>
                    <a:pt x="3" y="121"/>
                    <a:pt x="8" y="122"/>
                  </a:cubicBezTo>
                  <a:cubicBezTo>
                    <a:pt x="13" y="122"/>
                    <a:pt x="18" y="121"/>
                    <a:pt x="18" y="117"/>
                  </a:cubicBezTo>
                  <a:lnTo>
                    <a:pt x="31" y="33"/>
                  </a:lnTo>
                  <a:lnTo>
                    <a:pt x="36" y="70"/>
                  </a:lnTo>
                  <a:lnTo>
                    <a:pt x="11" y="180"/>
                  </a:lnTo>
                  <a:lnTo>
                    <a:pt x="40" y="180"/>
                  </a:lnTo>
                  <a:lnTo>
                    <a:pt x="40" y="300"/>
                  </a:lnTo>
                  <a:cubicBezTo>
                    <a:pt x="40" y="305"/>
                    <a:pt x="45" y="309"/>
                    <a:pt x="52" y="309"/>
                  </a:cubicBezTo>
                  <a:cubicBezTo>
                    <a:pt x="58" y="309"/>
                    <a:pt x="63" y="305"/>
                    <a:pt x="63" y="300"/>
                  </a:cubicBezTo>
                  <a:lnTo>
                    <a:pt x="63" y="180"/>
                  </a:lnTo>
                  <a:lnTo>
                    <a:pt x="69" y="180"/>
                  </a:lnTo>
                  <a:lnTo>
                    <a:pt x="69" y="300"/>
                  </a:lnTo>
                  <a:cubicBezTo>
                    <a:pt x="69" y="305"/>
                    <a:pt x="74" y="309"/>
                    <a:pt x="80" y="309"/>
                  </a:cubicBezTo>
                  <a:cubicBezTo>
                    <a:pt x="87" y="309"/>
                    <a:pt x="92" y="305"/>
                    <a:pt x="92" y="300"/>
                  </a:cubicBezTo>
                  <a:lnTo>
                    <a:pt x="92" y="180"/>
                  </a:lnTo>
                  <a:lnTo>
                    <a:pt x="121" y="180"/>
                  </a:lnTo>
                  <a:lnTo>
                    <a:pt x="96" y="70"/>
                  </a:lnTo>
                  <a:lnTo>
                    <a:pt x="101" y="33"/>
                  </a:lnTo>
                  <a:lnTo>
                    <a:pt x="114" y="117"/>
                  </a:lnTo>
                  <a:cubicBezTo>
                    <a:pt x="114" y="121"/>
                    <a:pt x="119" y="122"/>
                    <a:pt x="124" y="122"/>
                  </a:cubicBezTo>
                  <a:cubicBezTo>
                    <a:pt x="129" y="121"/>
                    <a:pt x="133" y="117"/>
                    <a:pt x="132" y="11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83" name="Subtitle 2">
            <a:extLst>
              <a:ext uri="{FF2B5EF4-FFF2-40B4-BE49-F238E27FC236}">
                <a16:creationId xmlns:a16="http://schemas.microsoft.com/office/drawing/2014/main" id="{A36C6065-2480-BB40-B595-EF0D30BE290B}"/>
              </a:ext>
            </a:extLst>
          </p:cNvPr>
          <p:cNvSpPr txBox="1">
            <a:spLocks/>
          </p:cNvSpPr>
          <p:nvPr/>
        </p:nvSpPr>
        <p:spPr>
          <a:xfrm>
            <a:off x="4239720" y="10802255"/>
            <a:ext cx="15898208" cy="127330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 consumer demand, or it should be so compelling that consumers believe they need it. </a:t>
            </a:r>
          </a:p>
        </p:txBody>
      </p:sp>
    </p:spTree>
    <p:extLst>
      <p:ext uri="{BB962C8B-B14F-4D97-AF65-F5344CB8AC3E}">
        <p14:creationId xmlns:p14="http://schemas.microsoft.com/office/powerpoint/2010/main" val="1386837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CCBA39D-4FC6-FB44-BC9D-593B8B17D31D}"/>
              </a:ext>
            </a:extLst>
          </p:cNvPr>
          <p:cNvGrpSpPr/>
          <p:nvPr/>
        </p:nvGrpSpPr>
        <p:grpSpPr>
          <a:xfrm>
            <a:off x="7325263" y="1023902"/>
            <a:ext cx="9727124" cy="1529175"/>
            <a:chOff x="7325263" y="1023902"/>
            <a:chExt cx="9727124" cy="1529175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133785E-0B00-E64A-9AC0-44059588742B}"/>
                </a:ext>
              </a:extLst>
            </p:cNvPr>
            <p:cNvSpPr txBox="1"/>
            <p:nvPr/>
          </p:nvSpPr>
          <p:spPr>
            <a:xfrm>
              <a:off x="7325263" y="1415536"/>
              <a:ext cx="9727124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300" dirty="0">
                  <a:solidFill>
                    <a:schemeClr val="tx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CLIENTS DATA GRAPH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BC3E1C2-46ED-9F4A-B722-3A0873B76B06}"/>
                </a:ext>
              </a:extLst>
            </p:cNvPr>
            <p:cNvSpPr txBox="1"/>
            <p:nvPr/>
          </p:nvSpPr>
          <p:spPr>
            <a:xfrm>
              <a:off x="9821029" y="1023902"/>
              <a:ext cx="4735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7204974-7523-EB47-B990-1C68684745BB}"/>
                </a:ext>
              </a:extLst>
            </p:cNvPr>
            <p:cNvSpPr/>
            <p:nvPr/>
          </p:nvSpPr>
          <p:spPr>
            <a:xfrm>
              <a:off x="11757023" y="2456256"/>
              <a:ext cx="863604" cy="9682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698A691-ADEE-5F48-9294-299CD919C3D5}"/>
              </a:ext>
            </a:extLst>
          </p:cNvPr>
          <p:cNvGrpSpPr/>
          <p:nvPr/>
        </p:nvGrpSpPr>
        <p:grpSpPr>
          <a:xfrm>
            <a:off x="1904216" y="5251417"/>
            <a:ext cx="20569215" cy="5751831"/>
            <a:chOff x="1996282" y="6021438"/>
            <a:chExt cx="20569215" cy="5751831"/>
          </a:xfrm>
        </p:grpSpPr>
        <p:sp>
          <p:nvSpPr>
            <p:cNvPr id="81" name="Freeform 1">
              <a:extLst>
                <a:ext uri="{FF2B5EF4-FFF2-40B4-BE49-F238E27FC236}">
                  <a16:creationId xmlns:a16="http://schemas.microsoft.com/office/drawing/2014/main" id="{E3021F65-B751-A946-8315-A43712CD2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6282" y="6021438"/>
              <a:ext cx="2110289" cy="2110293"/>
            </a:xfrm>
            <a:custGeom>
              <a:avLst/>
              <a:gdLst>
                <a:gd name="T0" fmla="*/ 1000 w 1724"/>
                <a:gd name="T1" fmla="*/ 1724 h 1725"/>
                <a:gd name="T2" fmla="*/ 82 w 1724"/>
                <a:gd name="T3" fmla="*/ 1724 h 1725"/>
                <a:gd name="T4" fmla="*/ 0 w 1724"/>
                <a:gd name="T5" fmla="*/ 1642 h 1725"/>
                <a:gd name="T6" fmla="*/ 0 w 1724"/>
                <a:gd name="T7" fmla="*/ 82 h 1725"/>
                <a:gd name="T8" fmla="*/ 82 w 1724"/>
                <a:gd name="T9" fmla="*/ 0 h 1725"/>
                <a:gd name="T10" fmla="*/ 1641 w 1724"/>
                <a:gd name="T11" fmla="*/ 0 h 1725"/>
                <a:gd name="T12" fmla="*/ 1723 w 1724"/>
                <a:gd name="T13" fmla="*/ 82 h 1725"/>
                <a:gd name="T14" fmla="*/ 1723 w 1724"/>
                <a:gd name="T15" fmla="*/ 1001 h 1725"/>
                <a:gd name="T16" fmla="*/ 1000 w 1724"/>
                <a:gd name="T17" fmla="*/ 1724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4" h="1725">
                  <a:moveTo>
                    <a:pt x="1000" y="1724"/>
                  </a:moveTo>
                  <a:lnTo>
                    <a:pt x="82" y="1724"/>
                  </a:lnTo>
                  <a:cubicBezTo>
                    <a:pt x="36" y="1724"/>
                    <a:pt x="0" y="1687"/>
                    <a:pt x="0" y="1642"/>
                  </a:cubicBezTo>
                  <a:lnTo>
                    <a:pt x="0" y="82"/>
                  </a:lnTo>
                  <a:cubicBezTo>
                    <a:pt x="0" y="36"/>
                    <a:pt x="36" y="0"/>
                    <a:pt x="82" y="0"/>
                  </a:cubicBezTo>
                  <a:lnTo>
                    <a:pt x="1641" y="0"/>
                  </a:lnTo>
                  <a:cubicBezTo>
                    <a:pt x="1687" y="0"/>
                    <a:pt x="1723" y="36"/>
                    <a:pt x="1723" y="82"/>
                  </a:cubicBezTo>
                  <a:lnTo>
                    <a:pt x="1723" y="1001"/>
                  </a:lnTo>
                  <a:cubicBezTo>
                    <a:pt x="1723" y="1400"/>
                    <a:pt x="1399" y="1724"/>
                    <a:pt x="1000" y="172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Freeform 2">
              <a:extLst>
                <a:ext uri="{FF2B5EF4-FFF2-40B4-BE49-F238E27FC236}">
                  <a16:creationId xmlns:a16="http://schemas.microsoft.com/office/drawing/2014/main" id="{8895FC0D-E752-BD49-801D-921DB5C4A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8671" y="6021438"/>
              <a:ext cx="5688611" cy="561305"/>
            </a:xfrm>
            <a:custGeom>
              <a:avLst/>
              <a:gdLst>
                <a:gd name="T0" fmla="*/ 4645 w 4646"/>
                <a:gd name="T1" fmla="*/ 456 h 457"/>
                <a:gd name="T2" fmla="*/ 0 w 4646"/>
                <a:gd name="T3" fmla="*/ 456 h 457"/>
                <a:gd name="T4" fmla="*/ 0 w 4646"/>
                <a:gd name="T5" fmla="*/ 0 h 457"/>
                <a:gd name="T6" fmla="*/ 4645 w 4646"/>
                <a:gd name="T7" fmla="*/ 0 h 457"/>
                <a:gd name="T8" fmla="*/ 4645 w 4646"/>
                <a:gd name="T9" fmla="*/ 456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46" h="457">
                  <a:moveTo>
                    <a:pt x="4645" y="456"/>
                  </a:moveTo>
                  <a:lnTo>
                    <a:pt x="0" y="456"/>
                  </a:lnTo>
                  <a:lnTo>
                    <a:pt x="0" y="0"/>
                  </a:lnTo>
                  <a:lnTo>
                    <a:pt x="4645" y="0"/>
                  </a:lnTo>
                  <a:lnTo>
                    <a:pt x="4645" y="456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">
              <a:extLst>
                <a:ext uri="{FF2B5EF4-FFF2-40B4-BE49-F238E27FC236}">
                  <a16:creationId xmlns:a16="http://schemas.microsoft.com/office/drawing/2014/main" id="{6B0B9D2B-4D75-384A-8351-F88A3158F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8671" y="6021438"/>
              <a:ext cx="3168137" cy="561305"/>
            </a:xfrm>
            <a:custGeom>
              <a:avLst/>
              <a:gdLst>
                <a:gd name="T0" fmla="*/ 2586 w 2587"/>
                <a:gd name="T1" fmla="*/ 456 h 457"/>
                <a:gd name="T2" fmla="*/ 0 w 2587"/>
                <a:gd name="T3" fmla="*/ 456 h 457"/>
                <a:gd name="T4" fmla="*/ 0 w 2587"/>
                <a:gd name="T5" fmla="*/ 0 h 457"/>
                <a:gd name="T6" fmla="*/ 2586 w 2587"/>
                <a:gd name="T7" fmla="*/ 0 h 457"/>
                <a:gd name="T8" fmla="*/ 2586 w 2587"/>
                <a:gd name="T9" fmla="*/ 456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7" h="457">
                  <a:moveTo>
                    <a:pt x="2586" y="456"/>
                  </a:moveTo>
                  <a:lnTo>
                    <a:pt x="0" y="456"/>
                  </a:lnTo>
                  <a:lnTo>
                    <a:pt x="0" y="0"/>
                  </a:lnTo>
                  <a:lnTo>
                    <a:pt x="2586" y="0"/>
                  </a:lnTo>
                  <a:lnTo>
                    <a:pt x="2586" y="45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4">
              <a:extLst>
                <a:ext uri="{FF2B5EF4-FFF2-40B4-BE49-F238E27FC236}">
                  <a16:creationId xmlns:a16="http://schemas.microsoft.com/office/drawing/2014/main" id="{7A0586C8-4A08-6B4A-B4D1-B64F9140F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8671" y="6814823"/>
              <a:ext cx="5688611" cy="561305"/>
            </a:xfrm>
            <a:custGeom>
              <a:avLst/>
              <a:gdLst>
                <a:gd name="T0" fmla="*/ 4645 w 4646"/>
                <a:gd name="T1" fmla="*/ 456 h 457"/>
                <a:gd name="T2" fmla="*/ 0 w 4646"/>
                <a:gd name="T3" fmla="*/ 456 h 457"/>
                <a:gd name="T4" fmla="*/ 0 w 4646"/>
                <a:gd name="T5" fmla="*/ 0 h 457"/>
                <a:gd name="T6" fmla="*/ 4645 w 4646"/>
                <a:gd name="T7" fmla="*/ 0 h 457"/>
                <a:gd name="T8" fmla="*/ 4645 w 4646"/>
                <a:gd name="T9" fmla="*/ 456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46" h="457">
                  <a:moveTo>
                    <a:pt x="4645" y="456"/>
                  </a:moveTo>
                  <a:lnTo>
                    <a:pt x="0" y="456"/>
                  </a:lnTo>
                  <a:lnTo>
                    <a:pt x="0" y="0"/>
                  </a:lnTo>
                  <a:lnTo>
                    <a:pt x="4645" y="0"/>
                  </a:lnTo>
                  <a:lnTo>
                    <a:pt x="4645" y="456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5">
              <a:extLst>
                <a:ext uri="{FF2B5EF4-FFF2-40B4-BE49-F238E27FC236}">
                  <a16:creationId xmlns:a16="http://schemas.microsoft.com/office/drawing/2014/main" id="{FF740992-BF42-C346-BE2C-D440AB2CA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8671" y="7570426"/>
              <a:ext cx="5688611" cy="561305"/>
            </a:xfrm>
            <a:custGeom>
              <a:avLst/>
              <a:gdLst>
                <a:gd name="T0" fmla="*/ 4645 w 4646"/>
                <a:gd name="T1" fmla="*/ 456 h 457"/>
                <a:gd name="T2" fmla="*/ 0 w 4646"/>
                <a:gd name="T3" fmla="*/ 456 h 457"/>
                <a:gd name="T4" fmla="*/ 0 w 4646"/>
                <a:gd name="T5" fmla="*/ 0 h 457"/>
                <a:gd name="T6" fmla="*/ 4645 w 4646"/>
                <a:gd name="T7" fmla="*/ 0 h 457"/>
                <a:gd name="T8" fmla="*/ 4645 w 4646"/>
                <a:gd name="T9" fmla="*/ 456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46" h="457">
                  <a:moveTo>
                    <a:pt x="4645" y="456"/>
                  </a:moveTo>
                  <a:lnTo>
                    <a:pt x="0" y="456"/>
                  </a:lnTo>
                  <a:lnTo>
                    <a:pt x="0" y="0"/>
                  </a:lnTo>
                  <a:lnTo>
                    <a:pt x="4645" y="0"/>
                  </a:lnTo>
                  <a:lnTo>
                    <a:pt x="4645" y="456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6">
              <a:extLst>
                <a:ext uri="{FF2B5EF4-FFF2-40B4-BE49-F238E27FC236}">
                  <a16:creationId xmlns:a16="http://schemas.microsoft.com/office/drawing/2014/main" id="{60E30655-F7B2-0542-BE9F-A2614342F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8671" y="6814823"/>
              <a:ext cx="4566001" cy="561305"/>
            </a:xfrm>
            <a:custGeom>
              <a:avLst/>
              <a:gdLst>
                <a:gd name="T0" fmla="*/ 3730 w 3731"/>
                <a:gd name="T1" fmla="*/ 456 h 457"/>
                <a:gd name="T2" fmla="*/ 0 w 3731"/>
                <a:gd name="T3" fmla="*/ 456 h 457"/>
                <a:gd name="T4" fmla="*/ 0 w 3731"/>
                <a:gd name="T5" fmla="*/ 0 h 457"/>
                <a:gd name="T6" fmla="*/ 3730 w 3731"/>
                <a:gd name="T7" fmla="*/ 0 h 457"/>
                <a:gd name="T8" fmla="*/ 3730 w 3731"/>
                <a:gd name="T9" fmla="*/ 456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31" h="457">
                  <a:moveTo>
                    <a:pt x="3730" y="456"/>
                  </a:moveTo>
                  <a:lnTo>
                    <a:pt x="0" y="456"/>
                  </a:lnTo>
                  <a:lnTo>
                    <a:pt x="0" y="0"/>
                  </a:lnTo>
                  <a:lnTo>
                    <a:pt x="3730" y="0"/>
                  </a:lnTo>
                  <a:lnTo>
                    <a:pt x="3730" y="45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7">
              <a:extLst>
                <a:ext uri="{FF2B5EF4-FFF2-40B4-BE49-F238E27FC236}">
                  <a16:creationId xmlns:a16="http://schemas.microsoft.com/office/drawing/2014/main" id="{C6061424-FCAD-0B4D-B796-E01B13492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8671" y="7575822"/>
              <a:ext cx="2277603" cy="561305"/>
            </a:xfrm>
            <a:custGeom>
              <a:avLst/>
              <a:gdLst>
                <a:gd name="T0" fmla="*/ 1859 w 1860"/>
                <a:gd name="T1" fmla="*/ 456 h 457"/>
                <a:gd name="T2" fmla="*/ 0 w 1860"/>
                <a:gd name="T3" fmla="*/ 456 h 457"/>
                <a:gd name="T4" fmla="*/ 0 w 1860"/>
                <a:gd name="T5" fmla="*/ 0 h 457"/>
                <a:gd name="T6" fmla="*/ 1859 w 1860"/>
                <a:gd name="T7" fmla="*/ 0 h 457"/>
                <a:gd name="T8" fmla="*/ 1859 w 1860"/>
                <a:gd name="T9" fmla="*/ 456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0" h="457">
                  <a:moveTo>
                    <a:pt x="1859" y="456"/>
                  </a:moveTo>
                  <a:lnTo>
                    <a:pt x="0" y="456"/>
                  </a:lnTo>
                  <a:lnTo>
                    <a:pt x="0" y="0"/>
                  </a:lnTo>
                  <a:lnTo>
                    <a:pt x="1859" y="0"/>
                  </a:lnTo>
                  <a:lnTo>
                    <a:pt x="1859" y="45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8">
              <a:extLst>
                <a:ext uri="{FF2B5EF4-FFF2-40B4-BE49-F238E27FC236}">
                  <a16:creationId xmlns:a16="http://schemas.microsoft.com/office/drawing/2014/main" id="{96DDCE2E-839F-A044-997F-DF452C8C0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7076" y="9653732"/>
              <a:ext cx="2110289" cy="2110290"/>
            </a:xfrm>
            <a:custGeom>
              <a:avLst/>
              <a:gdLst>
                <a:gd name="T0" fmla="*/ 1000 w 1724"/>
                <a:gd name="T1" fmla="*/ 1724 h 1725"/>
                <a:gd name="T2" fmla="*/ 81 w 1724"/>
                <a:gd name="T3" fmla="*/ 1724 h 1725"/>
                <a:gd name="T4" fmla="*/ 0 w 1724"/>
                <a:gd name="T5" fmla="*/ 1642 h 1725"/>
                <a:gd name="T6" fmla="*/ 0 w 1724"/>
                <a:gd name="T7" fmla="*/ 83 h 1725"/>
                <a:gd name="T8" fmla="*/ 81 w 1724"/>
                <a:gd name="T9" fmla="*/ 0 h 1725"/>
                <a:gd name="T10" fmla="*/ 1642 w 1724"/>
                <a:gd name="T11" fmla="*/ 0 h 1725"/>
                <a:gd name="T12" fmla="*/ 1723 w 1724"/>
                <a:gd name="T13" fmla="*/ 83 h 1725"/>
                <a:gd name="T14" fmla="*/ 1723 w 1724"/>
                <a:gd name="T15" fmla="*/ 1001 h 1725"/>
                <a:gd name="T16" fmla="*/ 1000 w 1724"/>
                <a:gd name="T17" fmla="*/ 1724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4" h="1725">
                  <a:moveTo>
                    <a:pt x="1000" y="1724"/>
                  </a:moveTo>
                  <a:lnTo>
                    <a:pt x="81" y="1724"/>
                  </a:lnTo>
                  <a:cubicBezTo>
                    <a:pt x="36" y="1724"/>
                    <a:pt x="0" y="1688"/>
                    <a:pt x="0" y="1642"/>
                  </a:cubicBezTo>
                  <a:lnTo>
                    <a:pt x="0" y="83"/>
                  </a:lnTo>
                  <a:cubicBezTo>
                    <a:pt x="0" y="37"/>
                    <a:pt x="36" y="0"/>
                    <a:pt x="81" y="0"/>
                  </a:cubicBezTo>
                  <a:lnTo>
                    <a:pt x="1642" y="0"/>
                  </a:lnTo>
                  <a:cubicBezTo>
                    <a:pt x="1686" y="0"/>
                    <a:pt x="1723" y="37"/>
                    <a:pt x="1723" y="83"/>
                  </a:cubicBezTo>
                  <a:lnTo>
                    <a:pt x="1723" y="1001"/>
                  </a:lnTo>
                  <a:cubicBezTo>
                    <a:pt x="1723" y="1400"/>
                    <a:pt x="1399" y="1724"/>
                    <a:pt x="1000" y="172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9">
              <a:extLst>
                <a:ext uri="{FF2B5EF4-FFF2-40B4-BE49-F238E27FC236}">
                  <a16:creationId xmlns:a16="http://schemas.microsoft.com/office/drawing/2014/main" id="{4EF73A96-EB8B-D54E-B464-2777CF66F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65" y="9653732"/>
              <a:ext cx="5688611" cy="561305"/>
            </a:xfrm>
            <a:custGeom>
              <a:avLst/>
              <a:gdLst>
                <a:gd name="T0" fmla="*/ 4645 w 4646"/>
                <a:gd name="T1" fmla="*/ 456 h 457"/>
                <a:gd name="T2" fmla="*/ 0 w 4646"/>
                <a:gd name="T3" fmla="*/ 456 h 457"/>
                <a:gd name="T4" fmla="*/ 0 w 4646"/>
                <a:gd name="T5" fmla="*/ 0 h 457"/>
                <a:gd name="T6" fmla="*/ 4645 w 4646"/>
                <a:gd name="T7" fmla="*/ 0 h 457"/>
                <a:gd name="T8" fmla="*/ 4645 w 4646"/>
                <a:gd name="T9" fmla="*/ 456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46" h="457">
                  <a:moveTo>
                    <a:pt x="4645" y="456"/>
                  </a:moveTo>
                  <a:lnTo>
                    <a:pt x="0" y="456"/>
                  </a:lnTo>
                  <a:lnTo>
                    <a:pt x="0" y="0"/>
                  </a:lnTo>
                  <a:lnTo>
                    <a:pt x="4645" y="0"/>
                  </a:lnTo>
                  <a:lnTo>
                    <a:pt x="4645" y="456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10">
              <a:extLst>
                <a:ext uri="{FF2B5EF4-FFF2-40B4-BE49-F238E27FC236}">
                  <a16:creationId xmlns:a16="http://schemas.microsoft.com/office/drawing/2014/main" id="{148709C2-3A27-BB4B-8B56-6DD9302D9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65" y="9653732"/>
              <a:ext cx="3918341" cy="561305"/>
            </a:xfrm>
            <a:custGeom>
              <a:avLst/>
              <a:gdLst>
                <a:gd name="T0" fmla="*/ 3201 w 3202"/>
                <a:gd name="T1" fmla="*/ 456 h 457"/>
                <a:gd name="T2" fmla="*/ 0 w 3202"/>
                <a:gd name="T3" fmla="*/ 456 h 457"/>
                <a:gd name="T4" fmla="*/ 0 w 3202"/>
                <a:gd name="T5" fmla="*/ 0 h 457"/>
                <a:gd name="T6" fmla="*/ 3201 w 3202"/>
                <a:gd name="T7" fmla="*/ 0 h 457"/>
                <a:gd name="T8" fmla="*/ 3201 w 3202"/>
                <a:gd name="T9" fmla="*/ 456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2" h="457">
                  <a:moveTo>
                    <a:pt x="3201" y="456"/>
                  </a:moveTo>
                  <a:lnTo>
                    <a:pt x="0" y="456"/>
                  </a:lnTo>
                  <a:lnTo>
                    <a:pt x="0" y="0"/>
                  </a:lnTo>
                  <a:lnTo>
                    <a:pt x="3201" y="0"/>
                  </a:lnTo>
                  <a:lnTo>
                    <a:pt x="3201" y="45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11">
              <a:extLst>
                <a:ext uri="{FF2B5EF4-FFF2-40B4-BE49-F238E27FC236}">
                  <a16:creationId xmlns:a16="http://schemas.microsoft.com/office/drawing/2014/main" id="{2DF70D5A-9264-4A42-B138-5A7EA8065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65" y="10447113"/>
              <a:ext cx="5688611" cy="561305"/>
            </a:xfrm>
            <a:custGeom>
              <a:avLst/>
              <a:gdLst>
                <a:gd name="T0" fmla="*/ 4645 w 4646"/>
                <a:gd name="T1" fmla="*/ 456 h 457"/>
                <a:gd name="T2" fmla="*/ 0 w 4646"/>
                <a:gd name="T3" fmla="*/ 456 h 457"/>
                <a:gd name="T4" fmla="*/ 0 w 4646"/>
                <a:gd name="T5" fmla="*/ 0 h 457"/>
                <a:gd name="T6" fmla="*/ 4645 w 4646"/>
                <a:gd name="T7" fmla="*/ 0 h 457"/>
                <a:gd name="T8" fmla="*/ 4645 w 4646"/>
                <a:gd name="T9" fmla="*/ 456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46" h="457">
                  <a:moveTo>
                    <a:pt x="4645" y="456"/>
                  </a:moveTo>
                  <a:lnTo>
                    <a:pt x="0" y="456"/>
                  </a:lnTo>
                  <a:lnTo>
                    <a:pt x="0" y="0"/>
                  </a:lnTo>
                  <a:lnTo>
                    <a:pt x="4645" y="0"/>
                  </a:lnTo>
                  <a:lnTo>
                    <a:pt x="4645" y="456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2">
              <a:extLst>
                <a:ext uri="{FF2B5EF4-FFF2-40B4-BE49-F238E27FC236}">
                  <a16:creationId xmlns:a16="http://schemas.microsoft.com/office/drawing/2014/main" id="{F75A4C8A-8D8A-F149-A588-7645CB1FF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65" y="11202716"/>
              <a:ext cx="5688611" cy="561305"/>
            </a:xfrm>
            <a:custGeom>
              <a:avLst/>
              <a:gdLst>
                <a:gd name="T0" fmla="*/ 4645 w 4646"/>
                <a:gd name="T1" fmla="*/ 456 h 457"/>
                <a:gd name="T2" fmla="*/ 0 w 4646"/>
                <a:gd name="T3" fmla="*/ 456 h 457"/>
                <a:gd name="T4" fmla="*/ 0 w 4646"/>
                <a:gd name="T5" fmla="*/ 0 h 457"/>
                <a:gd name="T6" fmla="*/ 4645 w 4646"/>
                <a:gd name="T7" fmla="*/ 0 h 457"/>
                <a:gd name="T8" fmla="*/ 4645 w 4646"/>
                <a:gd name="T9" fmla="*/ 456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46" h="457">
                  <a:moveTo>
                    <a:pt x="4645" y="456"/>
                  </a:moveTo>
                  <a:lnTo>
                    <a:pt x="0" y="456"/>
                  </a:lnTo>
                  <a:lnTo>
                    <a:pt x="0" y="0"/>
                  </a:lnTo>
                  <a:lnTo>
                    <a:pt x="4645" y="0"/>
                  </a:lnTo>
                  <a:lnTo>
                    <a:pt x="4645" y="456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3">
              <a:extLst>
                <a:ext uri="{FF2B5EF4-FFF2-40B4-BE49-F238E27FC236}">
                  <a16:creationId xmlns:a16="http://schemas.microsoft.com/office/drawing/2014/main" id="{C7DD104A-CA6C-6F43-AFC7-31D4C31EF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65" y="10447113"/>
              <a:ext cx="4566001" cy="561305"/>
            </a:xfrm>
            <a:custGeom>
              <a:avLst/>
              <a:gdLst>
                <a:gd name="T0" fmla="*/ 3730 w 3731"/>
                <a:gd name="T1" fmla="*/ 456 h 457"/>
                <a:gd name="T2" fmla="*/ 0 w 3731"/>
                <a:gd name="T3" fmla="*/ 456 h 457"/>
                <a:gd name="T4" fmla="*/ 0 w 3731"/>
                <a:gd name="T5" fmla="*/ 0 h 457"/>
                <a:gd name="T6" fmla="*/ 3730 w 3731"/>
                <a:gd name="T7" fmla="*/ 0 h 457"/>
                <a:gd name="T8" fmla="*/ 3730 w 3731"/>
                <a:gd name="T9" fmla="*/ 456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31" h="457">
                  <a:moveTo>
                    <a:pt x="3730" y="456"/>
                  </a:moveTo>
                  <a:lnTo>
                    <a:pt x="0" y="456"/>
                  </a:lnTo>
                  <a:lnTo>
                    <a:pt x="0" y="0"/>
                  </a:lnTo>
                  <a:lnTo>
                    <a:pt x="3730" y="0"/>
                  </a:lnTo>
                  <a:lnTo>
                    <a:pt x="3730" y="45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4">
              <a:extLst>
                <a:ext uri="{FF2B5EF4-FFF2-40B4-BE49-F238E27FC236}">
                  <a16:creationId xmlns:a16="http://schemas.microsoft.com/office/drawing/2014/main" id="{B5BE3D7C-7501-504F-A511-76B6AC2EE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65" y="11208115"/>
              <a:ext cx="3011618" cy="561305"/>
            </a:xfrm>
            <a:custGeom>
              <a:avLst/>
              <a:gdLst>
                <a:gd name="T0" fmla="*/ 2458 w 2459"/>
                <a:gd name="T1" fmla="*/ 456 h 457"/>
                <a:gd name="T2" fmla="*/ 0 w 2459"/>
                <a:gd name="T3" fmla="*/ 456 h 457"/>
                <a:gd name="T4" fmla="*/ 0 w 2459"/>
                <a:gd name="T5" fmla="*/ 0 h 457"/>
                <a:gd name="T6" fmla="*/ 2458 w 2459"/>
                <a:gd name="T7" fmla="*/ 0 h 457"/>
                <a:gd name="T8" fmla="*/ 2458 w 2459"/>
                <a:gd name="T9" fmla="*/ 456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9" h="457">
                  <a:moveTo>
                    <a:pt x="2458" y="456"/>
                  </a:moveTo>
                  <a:lnTo>
                    <a:pt x="0" y="456"/>
                  </a:lnTo>
                  <a:lnTo>
                    <a:pt x="0" y="0"/>
                  </a:lnTo>
                  <a:lnTo>
                    <a:pt x="2458" y="0"/>
                  </a:lnTo>
                  <a:lnTo>
                    <a:pt x="2458" y="45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15">
              <a:extLst>
                <a:ext uri="{FF2B5EF4-FFF2-40B4-BE49-F238E27FC236}">
                  <a16:creationId xmlns:a16="http://schemas.microsoft.com/office/drawing/2014/main" id="{2BF72157-398F-1240-86D2-9A77F2AB7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14743" y="6021438"/>
              <a:ext cx="2110293" cy="2110293"/>
            </a:xfrm>
            <a:custGeom>
              <a:avLst/>
              <a:gdLst>
                <a:gd name="T0" fmla="*/ 1000 w 1725"/>
                <a:gd name="T1" fmla="*/ 1724 h 1725"/>
                <a:gd name="T2" fmla="*/ 82 w 1725"/>
                <a:gd name="T3" fmla="*/ 1724 h 1725"/>
                <a:gd name="T4" fmla="*/ 0 w 1725"/>
                <a:gd name="T5" fmla="*/ 1642 h 1725"/>
                <a:gd name="T6" fmla="*/ 0 w 1725"/>
                <a:gd name="T7" fmla="*/ 82 h 1725"/>
                <a:gd name="T8" fmla="*/ 82 w 1725"/>
                <a:gd name="T9" fmla="*/ 0 h 1725"/>
                <a:gd name="T10" fmla="*/ 1642 w 1725"/>
                <a:gd name="T11" fmla="*/ 0 h 1725"/>
                <a:gd name="T12" fmla="*/ 1724 w 1725"/>
                <a:gd name="T13" fmla="*/ 82 h 1725"/>
                <a:gd name="T14" fmla="*/ 1724 w 1725"/>
                <a:gd name="T15" fmla="*/ 1001 h 1725"/>
                <a:gd name="T16" fmla="*/ 1000 w 1725"/>
                <a:gd name="T17" fmla="*/ 1724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5" h="1725">
                  <a:moveTo>
                    <a:pt x="1000" y="1724"/>
                  </a:moveTo>
                  <a:lnTo>
                    <a:pt x="82" y="1724"/>
                  </a:lnTo>
                  <a:cubicBezTo>
                    <a:pt x="37" y="1724"/>
                    <a:pt x="0" y="1687"/>
                    <a:pt x="0" y="1642"/>
                  </a:cubicBezTo>
                  <a:lnTo>
                    <a:pt x="0" y="82"/>
                  </a:lnTo>
                  <a:cubicBezTo>
                    <a:pt x="0" y="36"/>
                    <a:pt x="37" y="0"/>
                    <a:pt x="82" y="0"/>
                  </a:cubicBezTo>
                  <a:lnTo>
                    <a:pt x="1642" y="0"/>
                  </a:lnTo>
                  <a:cubicBezTo>
                    <a:pt x="1687" y="0"/>
                    <a:pt x="1724" y="36"/>
                    <a:pt x="1724" y="82"/>
                  </a:cubicBezTo>
                  <a:lnTo>
                    <a:pt x="1724" y="1001"/>
                  </a:lnTo>
                  <a:cubicBezTo>
                    <a:pt x="1724" y="1400"/>
                    <a:pt x="1400" y="1724"/>
                    <a:pt x="1000" y="172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16">
              <a:extLst>
                <a:ext uri="{FF2B5EF4-FFF2-40B4-BE49-F238E27FC236}">
                  <a16:creationId xmlns:a16="http://schemas.microsoft.com/office/drawing/2014/main" id="{1FFB8FE6-30A4-3946-8639-62DAFE6D4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97135" y="6021438"/>
              <a:ext cx="5688611" cy="561305"/>
            </a:xfrm>
            <a:custGeom>
              <a:avLst/>
              <a:gdLst>
                <a:gd name="T0" fmla="*/ 4645 w 4646"/>
                <a:gd name="T1" fmla="*/ 456 h 457"/>
                <a:gd name="T2" fmla="*/ 0 w 4646"/>
                <a:gd name="T3" fmla="*/ 456 h 457"/>
                <a:gd name="T4" fmla="*/ 0 w 4646"/>
                <a:gd name="T5" fmla="*/ 0 h 457"/>
                <a:gd name="T6" fmla="*/ 4645 w 4646"/>
                <a:gd name="T7" fmla="*/ 0 h 457"/>
                <a:gd name="T8" fmla="*/ 4645 w 4646"/>
                <a:gd name="T9" fmla="*/ 456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46" h="457">
                  <a:moveTo>
                    <a:pt x="4645" y="456"/>
                  </a:moveTo>
                  <a:lnTo>
                    <a:pt x="0" y="456"/>
                  </a:lnTo>
                  <a:lnTo>
                    <a:pt x="0" y="0"/>
                  </a:lnTo>
                  <a:lnTo>
                    <a:pt x="4645" y="0"/>
                  </a:lnTo>
                  <a:lnTo>
                    <a:pt x="4645" y="456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17">
              <a:extLst>
                <a:ext uri="{FF2B5EF4-FFF2-40B4-BE49-F238E27FC236}">
                  <a16:creationId xmlns:a16="http://schemas.microsoft.com/office/drawing/2014/main" id="{7AB0DBBD-C702-5A48-9371-4BA7EBACE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97135" y="6021438"/>
              <a:ext cx="5067935" cy="561305"/>
            </a:xfrm>
            <a:custGeom>
              <a:avLst/>
              <a:gdLst>
                <a:gd name="T0" fmla="*/ 4139 w 4140"/>
                <a:gd name="T1" fmla="*/ 456 h 457"/>
                <a:gd name="T2" fmla="*/ 0 w 4140"/>
                <a:gd name="T3" fmla="*/ 456 h 457"/>
                <a:gd name="T4" fmla="*/ 0 w 4140"/>
                <a:gd name="T5" fmla="*/ 0 h 457"/>
                <a:gd name="T6" fmla="*/ 4139 w 4140"/>
                <a:gd name="T7" fmla="*/ 0 h 457"/>
                <a:gd name="T8" fmla="*/ 4139 w 4140"/>
                <a:gd name="T9" fmla="*/ 456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0" h="457">
                  <a:moveTo>
                    <a:pt x="4139" y="456"/>
                  </a:moveTo>
                  <a:lnTo>
                    <a:pt x="0" y="456"/>
                  </a:lnTo>
                  <a:lnTo>
                    <a:pt x="0" y="0"/>
                  </a:lnTo>
                  <a:lnTo>
                    <a:pt x="4139" y="0"/>
                  </a:lnTo>
                  <a:lnTo>
                    <a:pt x="4139" y="45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18">
              <a:extLst>
                <a:ext uri="{FF2B5EF4-FFF2-40B4-BE49-F238E27FC236}">
                  <a16:creationId xmlns:a16="http://schemas.microsoft.com/office/drawing/2014/main" id="{608A0BA3-C319-E64B-AC7C-E6D371CE0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97135" y="6814823"/>
              <a:ext cx="5688611" cy="561305"/>
            </a:xfrm>
            <a:custGeom>
              <a:avLst/>
              <a:gdLst>
                <a:gd name="T0" fmla="*/ 4645 w 4646"/>
                <a:gd name="T1" fmla="*/ 456 h 457"/>
                <a:gd name="T2" fmla="*/ 0 w 4646"/>
                <a:gd name="T3" fmla="*/ 456 h 457"/>
                <a:gd name="T4" fmla="*/ 0 w 4646"/>
                <a:gd name="T5" fmla="*/ 0 h 457"/>
                <a:gd name="T6" fmla="*/ 4645 w 4646"/>
                <a:gd name="T7" fmla="*/ 0 h 457"/>
                <a:gd name="T8" fmla="*/ 4645 w 4646"/>
                <a:gd name="T9" fmla="*/ 456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46" h="457">
                  <a:moveTo>
                    <a:pt x="4645" y="456"/>
                  </a:moveTo>
                  <a:lnTo>
                    <a:pt x="0" y="456"/>
                  </a:lnTo>
                  <a:lnTo>
                    <a:pt x="0" y="0"/>
                  </a:lnTo>
                  <a:lnTo>
                    <a:pt x="4645" y="0"/>
                  </a:lnTo>
                  <a:lnTo>
                    <a:pt x="4645" y="456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19">
              <a:extLst>
                <a:ext uri="{FF2B5EF4-FFF2-40B4-BE49-F238E27FC236}">
                  <a16:creationId xmlns:a16="http://schemas.microsoft.com/office/drawing/2014/main" id="{7A6BF317-D9AA-554A-AD4C-3F6C3ACD7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97135" y="7570426"/>
              <a:ext cx="5688611" cy="561305"/>
            </a:xfrm>
            <a:custGeom>
              <a:avLst/>
              <a:gdLst>
                <a:gd name="T0" fmla="*/ 4645 w 4646"/>
                <a:gd name="T1" fmla="*/ 456 h 457"/>
                <a:gd name="T2" fmla="*/ 0 w 4646"/>
                <a:gd name="T3" fmla="*/ 456 h 457"/>
                <a:gd name="T4" fmla="*/ 0 w 4646"/>
                <a:gd name="T5" fmla="*/ 0 h 457"/>
                <a:gd name="T6" fmla="*/ 4645 w 4646"/>
                <a:gd name="T7" fmla="*/ 0 h 457"/>
                <a:gd name="T8" fmla="*/ 4645 w 4646"/>
                <a:gd name="T9" fmla="*/ 456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46" h="457">
                  <a:moveTo>
                    <a:pt x="4645" y="456"/>
                  </a:moveTo>
                  <a:lnTo>
                    <a:pt x="0" y="456"/>
                  </a:lnTo>
                  <a:lnTo>
                    <a:pt x="0" y="0"/>
                  </a:lnTo>
                  <a:lnTo>
                    <a:pt x="4645" y="0"/>
                  </a:lnTo>
                  <a:lnTo>
                    <a:pt x="4645" y="456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20">
              <a:extLst>
                <a:ext uri="{FF2B5EF4-FFF2-40B4-BE49-F238E27FC236}">
                  <a16:creationId xmlns:a16="http://schemas.microsoft.com/office/drawing/2014/main" id="{B60B50D1-5C60-BD4A-AD6F-0042B4C9C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97135" y="6814823"/>
              <a:ext cx="3173532" cy="561305"/>
            </a:xfrm>
            <a:custGeom>
              <a:avLst/>
              <a:gdLst>
                <a:gd name="T0" fmla="*/ 2593 w 2594"/>
                <a:gd name="T1" fmla="*/ 456 h 457"/>
                <a:gd name="T2" fmla="*/ 0 w 2594"/>
                <a:gd name="T3" fmla="*/ 456 h 457"/>
                <a:gd name="T4" fmla="*/ 0 w 2594"/>
                <a:gd name="T5" fmla="*/ 0 h 457"/>
                <a:gd name="T6" fmla="*/ 2593 w 2594"/>
                <a:gd name="T7" fmla="*/ 0 h 457"/>
                <a:gd name="T8" fmla="*/ 2593 w 2594"/>
                <a:gd name="T9" fmla="*/ 456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4" h="457">
                  <a:moveTo>
                    <a:pt x="2593" y="456"/>
                  </a:moveTo>
                  <a:lnTo>
                    <a:pt x="0" y="456"/>
                  </a:lnTo>
                  <a:lnTo>
                    <a:pt x="0" y="0"/>
                  </a:lnTo>
                  <a:lnTo>
                    <a:pt x="2593" y="0"/>
                  </a:lnTo>
                  <a:lnTo>
                    <a:pt x="2593" y="45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21">
              <a:extLst>
                <a:ext uri="{FF2B5EF4-FFF2-40B4-BE49-F238E27FC236}">
                  <a16:creationId xmlns:a16="http://schemas.microsoft.com/office/drawing/2014/main" id="{FDE714CE-96B0-1E47-8D0E-80D90C849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97135" y="7575822"/>
              <a:ext cx="3983107" cy="561305"/>
            </a:xfrm>
            <a:custGeom>
              <a:avLst/>
              <a:gdLst>
                <a:gd name="T0" fmla="*/ 3252 w 3253"/>
                <a:gd name="T1" fmla="*/ 456 h 457"/>
                <a:gd name="T2" fmla="*/ 0 w 3253"/>
                <a:gd name="T3" fmla="*/ 456 h 457"/>
                <a:gd name="T4" fmla="*/ 0 w 3253"/>
                <a:gd name="T5" fmla="*/ 0 h 457"/>
                <a:gd name="T6" fmla="*/ 3252 w 3253"/>
                <a:gd name="T7" fmla="*/ 0 h 457"/>
                <a:gd name="T8" fmla="*/ 3252 w 3253"/>
                <a:gd name="T9" fmla="*/ 456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53" h="457">
                  <a:moveTo>
                    <a:pt x="3252" y="456"/>
                  </a:moveTo>
                  <a:lnTo>
                    <a:pt x="0" y="456"/>
                  </a:lnTo>
                  <a:lnTo>
                    <a:pt x="0" y="0"/>
                  </a:lnTo>
                  <a:lnTo>
                    <a:pt x="3252" y="0"/>
                  </a:lnTo>
                  <a:lnTo>
                    <a:pt x="3252" y="45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22">
              <a:extLst>
                <a:ext uri="{FF2B5EF4-FFF2-40B4-BE49-F238E27FC236}">
                  <a16:creationId xmlns:a16="http://schemas.microsoft.com/office/drawing/2014/main" id="{F7AB507D-040E-3E45-8606-B04B59004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0142" y="9653732"/>
              <a:ext cx="2110289" cy="2110290"/>
            </a:xfrm>
            <a:custGeom>
              <a:avLst/>
              <a:gdLst>
                <a:gd name="T0" fmla="*/ 1001 w 1725"/>
                <a:gd name="T1" fmla="*/ 1724 h 1725"/>
                <a:gd name="T2" fmla="*/ 82 w 1725"/>
                <a:gd name="T3" fmla="*/ 1724 h 1725"/>
                <a:gd name="T4" fmla="*/ 0 w 1725"/>
                <a:gd name="T5" fmla="*/ 1642 h 1725"/>
                <a:gd name="T6" fmla="*/ 0 w 1725"/>
                <a:gd name="T7" fmla="*/ 83 h 1725"/>
                <a:gd name="T8" fmla="*/ 82 w 1725"/>
                <a:gd name="T9" fmla="*/ 0 h 1725"/>
                <a:gd name="T10" fmla="*/ 1642 w 1725"/>
                <a:gd name="T11" fmla="*/ 0 h 1725"/>
                <a:gd name="T12" fmla="*/ 1724 w 1725"/>
                <a:gd name="T13" fmla="*/ 83 h 1725"/>
                <a:gd name="T14" fmla="*/ 1724 w 1725"/>
                <a:gd name="T15" fmla="*/ 1001 h 1725"/>
                <a:gd name="T16" fmla="*/ 1001 w 1725"/>
                <a:gd name="T17" fmla="*/ 1724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5" h="1725">
                  <a:moveTo>
                    <a:pt x="1001" y="1724"/>
                  </a:moveTo>
                  <a:lnTo>
                    <a:pt x="82" y="1724"/>
                  </a:lnTo>
                  <a:cubicBezTo>
                    <a:pt x="37" y="1724"/>
                    <a:pt x="0" y="1688"/>
                    <a:pt x="0" y="1642"/>
                  </a:cubicBezTo>
                  <a:lnTo>
                    <a:pt x="0" y="83"/>
                  </a:lnTo>
                  <a:cubicBezTo>
                    <a:pt x="0" y="37"/>
                    <a:pt x="37" y="0"/>
                    <a:pt x="82" y="0"/>
                  </a:cubicBezTo>
                  <a:lnTo>
                    <a:pt x="1642" y="0"/>
                  </a:lnTo>
                  <a:cubicBezTo>
                    <a:pt x="1687" y="0"/>
                    <a:pt x="1724" y="37"/>
                    <a:pt x="1724" y="83"/>
                  </a:cubicBezTo>
                  <a:lnTo>
                    <a:pt x="1724" y="1001"/>
                  </a:lnTo>
                  <a:cubicBezTo>
                    <a:pt x="1724" y="1400"/>
                    <a:pt x="1400" y="1724"/>
                    <a:pt x="1001" y="172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23">
              <a:extLst>
                <a:ext uri="{FF2B5EF4-FFF2-40B4-BE49-F238E27FC236}">
                  <a16:creationId xmlns:a16="http://schemas.microsoft.com/office/drawing/2014/main" id="{59793B52-B9CA-0C4A-8F8B-2C8027D92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07930" y="9653732"/>
              <a:ext cx="5688611" cy="561305"/>
            </a:xfrm>
            <a:custGeom>
              <a:avLst/>
              <a:gdLst>
                <a:gd name="T0" fmla="*/ 4645 w 4646"/>
                <a:gd name="T1" fmla="*/ 456 h 457"/>
                <a:gd name="T2" fmla="*/ 0 w 4646"/>
                <a:gd name="T3" fmla="*/ 456 h 457"/>
                <a:gd name="T4" fmla="*/ 0 w 4646"/>
                <a:gd name="T5" fmla="*/ 0 h 457"/>
                <a:gd name="T6" fmla="*/ 4645 w 4646"/>
                <a:gd name="T7" fmla="*/ 0 h 457"/>
                <a:gd name="T8" fmla="*/ 4645 w 4646"/>
                <a:gd name="T9" fmla="*/ 456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46" h="457">
                  <a:moveTo>
                    <a:pt x="4645" y="456"/>
                  </a:moveTo>
                  <a:lnTo>
                    <a:pt x="0" y="456"/>
                  </a:lnTo>
                  <a:lnTo>
                    <a:pt x="0" y="0"/>
                  </a:lnTo>
                  <a:lnTo>
                    <a:pt x="4645" y="0"/>
                  </a:lnTo>
                  <a:lnTo>
                    <a:pt x="4645" y="456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24">
              <a:extLst>
                <a:ext uri="{FF2B5EF4-FFF2-40B4-BE49-F238E27FC236}">
                  <a16:creationId xmlns:a16="http://schemas.microsoft.com/office/drawing/2014/main" id="{88A71FA5-13E0-314B-A410-9F0A790F3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07930" y="9653732"/>
              <a:ext cx="3162738" cy="561305"/>
            </a:xfrm>
            <a:custGeom>
              <a:avLst/>
              <a:gdLst>
                <a:gd name="T0" fmla="*/ 2585 w 2586"/>
                <a:gd name="T1" fmla="*/ 456 h 457"/>
                <a:gd name="T2" fmla="*/ 0 w 2586"/>
                <a:gd name="T3" fmla="*/ 456 h 457"/>
                <a:gd name="T4" fmla="*/ 0 w 2586"/>
                <a:gd name="T5" fmla="*/ 0 h 457"/>
                <a:gd name="T6" fmla="*/ 2585 w 2586"/>
                <a:gd name="T7" fmla="*/ 0 h 457"/>
                <a:gd name="T8" fmla="*/ 2585 w 2586"/>
                <a:gd name="T9" fmla="*/ 456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6" h="457">
                  <a:moveTo>
                    <a:pt x="2585" y="456"/>
                  </a:moveTo>
                  <a:lnTo>
                    <a:pt x="0" y="456"/>
                  </a:lnTo>
                  <a:lnTo>
                    <a:pt x="0" y="0"/>
                  </a:lnTo>
                  <a:lnTo>
                    <a:pt x="2585" y="0"/>
                  </a:lnTo>
                  <a:lnTo>
                    <a:pt x="2585" y="45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5">
              <a:extLst>
                <a:ext uri="{FF2B5EF4-FFF2-40B4-BE49-F238E27FC236}">
                  <a16:creationId xmlns:a16="http://schemas.microsoft.com/office/drawing/2014/main" id="{8CAF8EE6-4A22-B148-9DC2-2DB39FE71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07930" y="10447113"/>
              <a:ext cx="5688611" cy="561305"/>
            </a:xfrm>
            <a:custGeom>
              <a:avLst/>
              <a:gdLst>
                <a:gd name="T0" fmla="*/ 4645 w 4646"/>
                <a:gd name="T1" fmla="*/ 456 h 457"/>
                <a:gd name="T2" fmla="*/ 0 w 4646"/>
                <a:gd name="T3" fmla="*/ 456 h 457"/>
                <a:gd name="T4" fmla="*/ 0 w 4646"/>
                <a:gd name="T5" fmla="*/ 0 h 457"/>
                <a:gd name="T6" fmla="*/ 4645 w 4646"/>
                <a:gd name="T7" fmla="*/ 0 h 457"/>
                <a:gd name="T8" fmla="*/ 4645 w 4646"/>
                <a:gd name="T9" fmla="*/ 456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46" h="457">
                  <a:moveTo>
                    <a:pt x="4645" y="456"/>
                  </a:moveTo>
                  <a:lnTo>
                    <a:pt x="0" y="456"/>
                  </a:lnTo>
                  <a:lnTo>
                    <a:pt x="0" y="0"/>
                  </a:lnTo>
                  <a:lnTo>
                    <a:pt x="4645" y="0"/>
                  </a:lnTo>
                  <a:lnTo>
                    <a:pt x="4645" y="456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26">
              <a:extLst>
                <a:ext uri="{FF2B5EF4-FFF2-40B4-BE49-F238E27FC236}">
                  <a16:creationId xmlns:a16="http://schemas.microsoft.com/office/drawing/2014/main" id="{B4BCFBB9-6AC5-6C4C-BD49-C4832618C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07930" y="11202716"/>
              <a:ext cx="5688611" cy="561305"/>
            </a:xfrm>
            <a:custGeom>
              <a:avLst/>
              <a:gdLst>
                <a:gd name="T0" fmla="*/ 4645 w 4646"/>
                <a:gd name="T1" fmla="*/ 456 h 457"/>
                <a:gd name="T2" fmla="*/ 0 w 4646"/>
                <a:gd name="T3" fmla="*/ 456 h 457"/>
                <a:gd name="T4" fmla="*/ 0 w 4646"/>
                <a:gd name="T5" fmla="*/ 0 h 457"/>
                <a:gd name="T6" fmla="*/ 4645 w 4646"/>
                <a:gd name="T7" fmla="*/ 0 h 457"/>
                <a:gd name="T8" fmla="*/ 4645 w 4646"/>
                <a:gd name="T9" fmla="*/ 456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46" h="457">
                  <a:moveTo>
                    <a:pt x="4645" y="456"/>
                  </a:moveTo>
                  <a:lnTo>
                    <a:pt x="0" y="456"/>
                  </a:lnTo>
                  <a:lnTo>
                    <a:pt x="0" y="0"/>
                  </a:lnTo>
                  <a:lnTo>
                    <a:pt x="4645" y="0"/>
                  </a:lnTo>
                  <a:lnTo>
                    <a:pt x="4645" y="456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27">
              <a:extLst>
                <a:ext uri="{FF2B5EF4-FFF2-40B4-BE49-F238E27FC236}">
                  <a16:creationId xmlns:a16="http://schemas.microsoft.com/office/drawing/2014/main" id="{8B044189-E39E-054B-8DCD-85B1E8186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07930" y="10447113"/>
              <a:ext cx="4566001" cy="561305"/>
            </a:xfrm>
            <a:custGeom>
              <a:avLst/>
              <a:gdLst>
                <a:gd name="T0" fmla="*/ 3730 w 3731"/>
                <a:gd name="T1" fmla="*/ 456 h 457"/>
                <a:gd name="T2" fmla="*/ 0 w 3731"/>
                <a:gd name="T3" fmla="*/ 456 h 457"/>
                <a:gd name="T4" fmla="*/ 0 w 3731"/>
                <a:gd name="T5" fmla="*/ 0 h 457"/>
                <a:gd name="T6" fmla="*/ 3730 w 3731"/>
                <a:gd name="T7" fmla="*/ 0 h 457"/>
                <a:gd name="T8" fmla="*/ 3730 w 3731"/>
                <a:gd name="T9" fmla="*/ 456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31" h="457">
                  <a:moveTo>
                    <a:pt x="3730" y="456"/>
                  </a:moveTo>
                  <a:lnTo>
                    <a:pt x="0" y="456"/>
                  </a:lnTo>
                  <a:lnTo>
                    <a:pt x="0" y="0"/>
                  </a:lnTo>
                  <a:lnTo>
                    <a:pt x="3730" y="0"/>
                  </a:lnTo>
                  <a:lnTo>
                    <a:pt x="3730" y="45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28">
              <a:extLst>
                <a:ext uri="{FF2B5EF4-FFF2-40B4-BE49-F238E27FC236}">
                  <a16:creationId xmlns:a16="http://schemas.microsoft.com/office/drawing/2014/main" id="{698DDB96-7204-084B-9D6F-DF9094BFF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07930" y="11208115"/>
              <a:ext cx="2277603" cy="561305"/>
            </a:xfrm>
            <a:custGeom>
              <a:avLst/>
              <a:gdLst>
                <a:gd name="T0" fmla="*/ 1859 w 1860"/>
                <a:gd name="T1" fmla="*/ 456 h 457"/>
                <a:gd name="T2" fmla="*/ 0 w 1860"/>
                <a:gd name="T3" fmla="*/ 456 h 457"/>
                <a:gd name="T4" fmla="*/ 0 w 1860"/>
                <a:gd name="T5" fmla="*/ 0 h 457"/>
                <a:gd name="T6" fmla="*/ 1859 w 1860"/>
                <a:gd name="T7" fmla="*/ 0 h 457"/>
                <a:gd name="T8" fmla="*/ 1859 w 1860"/>
                <a:gd name="T9" fmla="*/ 456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0" h="457">
                  <a:moveTo>
                    <a:pt x="1859" y="456"/>
                  </a:moveTo>
                  <a:lnTo>
                    <a:pt x="0" y="456"/>
                  </a:lnTo>
                  <a:lnTo>
                    <a:pt x="0" y="0"/>
                  </a:lnTo>
                  <a:lnTo>
                    <a:pt x="1859" y="0"/>
                  </a:lnTo>
                  <a:lnTo>
                    <a:pt x="1859" y="45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CuadroTexto 879">
              <a:extLst>
                <a:ext uri="{FF2B5EF4-FFF2-40B4-BE49-F238E27FC236}">
                  <a16:creationId xmlns:a16="http://schemas.microsoft.com/office/drawing/2014/main" id="{69D462E4-141B-1C46-9FB6-A57560476349}"/>
                </a:ext>
              </a:extLst>
            </p:cNvPr>
            <p:cNvSpPr txBox="1"/>
            <p:nvPr/>
          </p:nvSpPr>
          <p:spPr>
            <a:xfrm>
              <a:off x="2431759" y="6513262"/>
              <a:ext cx="107593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b="1" dirty="0">
                  <a:solidFill>
                    <a:schemeClr val="bg1"/>
                  </a:solidFill>
                  <a:latin typeface="Montserrat SemiBold" pitchFamily="2" charset="77"/>
                  <a:ea typeface="Lato" charset="0"/>
                  <a:cs typeface="Lato" charset="0"/>
                </a:rPr>
                <a:t>01</a:t>
              </a:r>
            </a:p>
          </p:txBody>
        </p:sp>
        <p:sp>
          <p:nvSpPr>
            <p:cNvPr id="113" name="CuadroTexto 880">
              <a:extLst>
                <a:ext uri="{FF2B5EF4-FFF2-40B4-BE49-F238E27FC236}">
                  <a16:creationId xmlns:a16="http://schemas.microsoft.com/office/drawing/2014/main" id="{BE47AA49-33FA-C64C-B794-874E8ABF14A0}"/>
                </a:ext>
              </a:extLst>
            </p:cNvPr>
            <p:cNvSpPr txBox="1"/>
            <p:nvPr/>
          </p:nvSpPr>
          <p:spPr>
            <a:xfrm>
              <a:off x="13343846" y="6513262"/>
              <a:ext cx="1234633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b="1">
                  <a:solidFill>
                    <a:schemeClr val="bg1"/>
                  </a:solidFill>
                  <a:latin typeface="Montserrat SemiBold" pitchFamily="2" charset="77"/>
                  <a:ea typeface="Lato" charset="0"/>
                  <a:cs typeface="Lato" charset="0"/>
                </a:rPr>
                <a:t>02</a:t>
              </a:r>
              <a:endParaRPr lang="en-US" sz="6600" b="1" dirty="0">
                <a:solidFill>
                  <a:schemeClr val="bg1"/>
                </a:solidFill>
                <a:latin typeface="Montserrat SemiBold" pitchFamily="2" charset="77"/>
                <a:ea typeface="Lato" charset="0"/>
                <a:cs typeface="Lato" charset="0"/>
              </a:endParaRPr>
            </a:p>
          </p:txBody>
        </p:sp>
        <p:sp>
          <p:nvSpPr>
            <p:cNvPr id="114" name="CuadroTexto 881">
              <a:extLst>
                <a:ext uri="{FF2B5EF4-FFF2-40B4-BE49-F238E27FC236}">
                  <a16:creationId xmlns:a16="http://schemas.microsoft.com/office/drawing/2014/main" id="{21E19947-E4A7-E449-B0E6-D4E7639675ED}"/>
                </a:ext>
              </a:extLst>
            </p:cNvPr>
            <p:cNvSpPr txBox="1"/>
            <p:nvPr/>
          </p:nvSpPr>
          <p:spPr>
            <a:xfrm>
              <a:off x="2409989" y="10145552"/>
              <a:ext cx="124585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b="1">
                  <a:solidFill>
                    <a:schemeClr val="bg1"/>
                  </a:solidFill>
                  <a:latin typeface="Montserrat SemiBold" pitchFamily="2" charset="77"/>
                  <a:ea typeface="Lato" charset="0"/>
                  <a:cs typeface="Lato" charset="0"/>
                </a:rPr>
                <a:t>03</a:t>
              </a:r>
              <a:endParaRPr lang="en-US" sz="6600" b="1" dirty="0">
                <a:solidFill>
                  <a:schemeClr val="bg1"/>
                </a:solidFill>
                <a:latin typeface="Montserrat SemiBold" pitchFamily="2" charset="77"/>
                <a:ea typeface="Lato" charset="0"/>
                <a:cs typeface="Lato" charset="0"/>
              </a:endParaRPr>
            </a:p>
          </p:txBody>
        </p:sp>
        <p:sp>
          <p:nvSpPr>
            <p:cNvPr id="115" name="CuadroTexto 882">
              <a:extLst>
                <a:ext uri="{FF2B5EF4-FFF2-40B4-BE49-F238E27FC236}">
                  <a16:creationId xmlns:a16="http://schemas.microsoft.com/office/drawing/2014/main" id="{296084E3-C37D-6141-AE46-F0147A78431B}"/>
                </a:ext>
              </a:extLst>
            </p:cNvPr>
            <p:cNvSpPr txBox="1"/>
            <p:nvPr/>
          </p:nvSpPr>
          <p:spPr>
            <a:xfrm>
              <a:off x="13335940" y="10154346"/>
              <a:ext cx="132921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b="1">
                  <a:solidFill>
                    <a:schemeClr val="bg1"/>
                  </a:solidFill>
                  <a:latin typeface="Montserrat SemiBold" pitchFamily="2" charset="77"/>
                  <a:ea typeface="Lato" charset="0"/>
                  <a:cs typeface="Lato" charset="0"/>
                </a:rPr>
                <a:t>04</a:t>
              </a:r>
              <a:endParaRPr lang="en-US" sz="6600" b="1" dirty="0">
                <a:solidFill>
                  <a:schemeClr val="bg1"/>
                </a:solidFill>
                <a:latin typeface="Montserrat SemiBold" pitchFamily="2" charset="77"/>
                <a:ea typeface="Lato" charset="0"/>
                <a:cs typeface="Lato" charset="0"/>
              </a:endParaRPr>
            </a:p>
          </p:txBody>
        </p:sp>
        <p:sp>
          <p:nvSpPr>
            <p:cNvPr id="116" name="CuadroTexto 883">
              <a:extLst>
                <a:ext uri="{FF2B5EF4-FFF2-40B4-BE49-F238E27FC236}">
                  <a16:creationId xmlns:a16="http://schemas.microsoft.com/office/drawing/2014/main" id="{47B8D191-BB25-B34D-AA37-F11526D37056}"/>
                </a:ext>
              </a:extLst>
            </p:cNvPr>
            <p:cNvSpPr txBox="1"/>
            <p:nvPr/>
          </p:nvSpPr>
          <p:spPr>
            <a:xfrm>
              <a:off x="10626231" y="6045718"/>
              <a:ext cx="9476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latin typeface="Montserrat Medium" charset="0"/>
                  <a:ea typeface="Montserrat Medium" charset="0"/>
                  <a:cs typeface="Montserrat Medium" charset="0"/>
                </a:rPr>
                <a:t>60%</a:t>
              </a:r>
              <a:endParaRPr lang="en-US" sz="2800" dirty="0">
                <a:latin typeface="Montserrat Medium" charset="0"/>
                <a:ea typeface="Montserrat Medium" charset="0"/>
                <a:cs typeface="Montserrat Medium" charset="0"/>
              </a:endParaRPr>
            </a:p>
          </p:txBody>
        </p:sp>
        <p:sp>
          <p:nvSpPr>
            <p:cNvPr id="117" name="CuadroTexto 884">
              <a:extLst>
                <a:ext uri="{FF2B5EF4-FFF2-40B4-BE49-F238E27FC236}">
                  <a16:creationId xmlns:a16="http://schemas.microsoft.com/office/drawing/2014/main" id="{3120988F-4ADE-9446-8917-B43C600140B8}"/>
                </a:ext>
              </a:extLst>
            </p:cNvPr>
            <p:cNvSpPr txBox="1"/>
            <p:nvPr/>
          </p:nvSpPr>
          <p:spPr>
            <a:xfrm>
              <a:off x="10621478" y="6799771"/>
              <a:ext cx="9573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Montserrat Medium" charset="0"/>
                  <a:ea typeface="Montserrat Medium" charset="0"/>
                  <a:cs typeface="Montserrat Medium" charset="0"/>
                </a:rPr>
                <a:t>80%</a:t>
              </a:r>
            </a:p>
          </p:txBody>
        </p:sp>
        <p:sp>
          <p:nvSpPr>
            <p:cNvPr id="118" name="CuadroTexto 885">
              <a:extLst>
                <a:ext uri="{FF2B5EF4-FFF2-40B4-BE49-F238E27FC236}">
                  <a16:creationId xmlns:a16="http://schemas.microsoft.com/office/drawing/2014/main" id="{85551380-40C9-E445-B57A-ABD8756B0908}"/>
                </a:ext>
              </a:extLst>
            </p:cNvPr>
            <p:cNvSpPr txBox="1"/>
            <p:nvPr/>
          </p:nvSpPr>
          <p:spPr>
            <a:xfrm>
              <a:off x="10612582" y="7630879"/>
              <a:ext cx="9332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Montserrat Medium" charset="0"/>
                  <a:ea typeface="Montserrat Medium" charset="0"/>
                  <a:cs typeface="Montserrat Medium" charset="0"/>
                </a:rPr>
                <a:t>20%</a:t>
              </a:r>
            </a:p>
          </p:txBody>
        </p:sp>
        <p:sp>
          <p:nvSpPr>
            <p:cNvPr id="119" name="CuadroTexto 886">
              <a:extLst>
                <a:ext uri="{FF2B5EF4-FFF2-40B4-BE49-F238E27FC236}">
                  <a16:creationId xmlns:a16="http://schemas.microsoft.com/office/drawing/2014/main" id="{567A5F02-81B7-D146-B390-75C0BDB7E52F}"/>
                </a:ext>
              </a:extLst>
            </p:cNvPr>
            <p:cNvSpPr txBox="1"/>
            <p:nvPr/>
          </p:nvSpPr>
          <p:spPr>
            <a:xfrm>
              <a:off x="10620999" y="9722763"/>
              <a:ext cx="9476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latin typeface="Montserrat Medium" charset="0"/>
                  <a:ea typeface="Montserrat Medium" charset="0"/>
                  <a:cs typeface="Montserrat Medium" charset="0"/>
                </a:rPr>
                <a:t>60%</a:t>
              </a:r>
              <a:endParaRPr lang="en-US" sz="2800" dirty="0">
                <a:latin typeface="Montserrat Medium" charset="0"/>
                <a:ea typeface="Montserrat Medium" charset="0"/>
                <a:cs typeface="Montserrat Medium" charset="0"/>
              </a:endParaRPr>
            </a:p>
          </p:txBody>
        </p:sp>
        <p:sp>
          <p:nvSpPr>
            <p:cNvPr id="120" name="CuadroTexto 887">
              <a:extLst>
                <a:ext uri="{FF2B5EF4-FFF2-40B4-BE49-F238E27FC236}">
                  <a16:creationId xmlns:a16="http://schemas.microsoft.com/office/drawing/2014/main" id="{B14C6BFE-76B2-F147-8C93-6DD52A999AD2}"/>
                </a:ext>
              </a:extLst>
            </p:cNvPr>
            <p:cNvSpPr txBox="1"/>
            <p:nvPr/>
          </p:nvSpPr>
          <p:spPr>
            <a:xfrm>
              <a:off x="10616246" y="10534691"/>
              <a:ext cx="9573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Montserrat Medium" charset="0"/>
                  <a:ea typeface="Montserrat Medium" charset="0"/>
                  <a:cs typeface="Montserrat Medium" charset="0"/>
                </a:rPr>
                <a:t>80%</a:t>
              </a:r>
            </a:p>
          </p:txBody>
        </p:sp>
        <p:sp>
          <p:nvSpPr>
            <p:cNvPr id="121" name="CuadroTexto 888">
              <a:extLst>
                <a:ext uri="{FF2B5EF4-FFF2-40B4-BE49-F238E27FC236}">
                  <a16:creationId xmlns:a16="http://schemas.microsoft.com/office/drawing/2014/main" id="{599199DD-2640-B04B-B43F-22C76663E081}"/>
                </a:ext>
              </a:extLst>
            </p:cNvPr>
            <p:cNvSpPr txBox="1"/>
            <p:nvPr/>
          </p:nvSpPr>
          <p:spPr>
            <a:xfrm>
              <a:off x="10607350" y="11250049"/>
              <a:ext cx="9332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Montserrat Medium" charset="0"/>
                  <a:ea typeface="Montserrat Medium" charset="0"/>
                  <a:cs typeface="Montserrat Medium" charset="0"/>
                </a:rPr>
                <a:t>20%</a:t>
              </a:r>
            </a:p>
          </p:txBody>
        </p:sp>
        <p:sp>
          <p:nvSpPr>
            <p:cNvPr id="122" name="CuadroTexto 889">
              <a:extLst>
                <a:ext uri="{FF2B5EF4-FFF2-40B4-BE49-F238E27FC236}">
                  <a16:creationId xmlns:a16="http://schemas.microsoft.com/office/drawing/2014/main" id="{07E97A0F-AEF2-AB4A-8B0F-A9C6A0B1D79C}"/>
                </a:ext>
              </a:extLst>
            </p:cNvPr>
            <p:cNvSpPr txBox="1"/>
            <p:nvPr/>
          </p:nvSpPr>
          <p:spPr>
            <a:xfrm>
              <a:off x="21582632" y="6072894"/>
              <a:ext cx="9476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Montserrat Medium" charset="0"/>
                  <a:ea typeface="Montserrat Medium" charset="0"/>
                  <a:cs typeface="Montserrat Medium" charset="0"/>
                </a:rPr>
                <a:t>60%</a:t>
              </a:r>
            </a:p>
          </p:txBody>
        </p:sp>
        <p:sp>
          <p:nvSpPr>
            <p:cNvPr id="123" name="CuadroTexto 890">
              <a:extLst>
                <a:ext uri="{FF2B5EF4-FFF2-40B4-BE49-F238E27FC236}">
                  <a16:creationId xmlns:a16="http://schemas.microsoft.com/office/drawing/2014/main" id="{CC389DAF-AFA9-7642-B978-EDBC4C90135B}"/>
                </a:ext>
              </a:extLst>
            </p:cNvPr>
            <p:cNvSpPr txBox="1"/>
            <p:nvPr/>
          </p:nvSpPr>
          <p:spPr>
            <a:xfrm>
              <a:off x="21577879" y="6826947"/>
              <a:ext cx="9573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Montserrat Medium" charset="0"/>
                  <a:ea typeface="Montserrat Medium" charset="0"/>
                  <a:cs typeface="Montserrat Medium" charset="0"/>
                </a:rPr>
                <a:t>80%</a:t>
              </a:r>
            </a:p>
          </p:txBody>
        </p:sp>
        <p:sp>
          <p:nvSpPr>
            <p:cNvPr id="124" name="CuadroTexto 891">
              <a:extLst>
                <a:ext uri="{FF2B5EF4-FFF2-40B4-BE49-F238E27FC236}">
                  <a16:creationId xmlns:a16="http://schemas.microsoft.com/office/drawing/2014/main" id="{95589D87-5F53-A94B-BF03-469D86EC4273}"/>
                </a:ext>
              </a:extLst>
            </p:cNvPr>
            <p:cNvSpPr txBox="1"/>
            <p:nvPr/>
          </p:nvSpPr>
          <p:spPr>
            <a:xfrm>
              <a:off x="21568983" y="7619145"/>
              <a:ext cx="9332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Montserrat Medium" charset="0"/>
                  <a:ea typeface="Montserrat Medium" charset="0"/>
                  <a:cs typeface="Montserrat Medium" charset="0"/>
                </a:rPr>
                <a:t>20%</a:t>
              </a:r>
            </a:p>
          </p:txBody>
        </p:sp>
        <p:sp>
          <p:nvSpPr>
            <p:cNvPr id="125" name="CuadroTexto 892">
              <a:extLst>
                <a:ext uri="{FF2B5EF4-FFF2-40B4-BE49-F238E27FC236}">
                  <a16:creationId xmlns:a16="http://schemas.microsoft.com/office/drawing/2014/main" id="{725A915B-456A-6942-8A3B-52C16178BAE2}"/>
                </a:ext>
              </a:extLst>
            </p:cNvPr>
            <p:cNvSpPr txBox="1"/>
            <p:nvPr/>
          </p:nvSpPr>
          <p:spPr>
            <a:xfrm>
              <a:off x="21612937" y="9695699"/>
              <a:ext cx="9476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Montserrat Medium" charset="0"/>
                  <a:ea typeface="Montserrat Medium" charset="0"/>
                  <a:cs typeface="Montserrat Medium" charset="0"/>
                </a:rPr>
                <a:t>60%</a:t>
              </a:r>
            </a:p>
          </p:txBody>
        </p:sp>
        <p:sp>
          <p:nvSpPr>
            <p:cNvPr id="126" name="CuadroTexto 893">
              <a:extLst>
                <a:ext uri="{FF2B5EF4-FFF2-40B4-BE49-F238E27FC236}">
                  <a16:creationId xmlns:a16="http://schemas.microsoft.com/office/drawing/2014/main" id="{9E8BB93D-BC00-564E-9FEC-02D2C8167808}"/>
                </a:ext>
              </a:extLst>
            </p:cNvPr>
            <p:cNvSpPr txBox="1"/>
            <p:nvPr/>
          </p:nvSpPr>
          <p:spPr>
            <a:xfrm>
              <a:off x="21608184" y="10488662"/>
              <a:ext cx="9573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Montserrat Medium" charset="0"/>
                  <a:ea typeface="Montserrat Medium" charset="0"/>
                  <a:cs typeface="Montserrat Medium" charset="0"/>
                </a:rPr>
                <a:t>80%</a:t>
              </a:r>
            </a:p>
          </p:txBody>
        </p:sp>
        <p:sp>
          <p:nvSpPr>
            <p:cNvPr id="127" name="CuadroTexto 894">
              <a:extLst>
                <a:ext uri="{FF2B5EF4-FFF2-40B4-BE49-F238E27FC236}">
                  <a16:creationId xmlns:a16="http://schemas.microsoft.com/office/drawing/2014/main" id="{FE45EB4D-DB8E-BE43-AD16-4D0117A8E841}"/>
                </a:ext>
              </a:extLst>
            </p:cNvPr>
            <p:cNvSpPr txBox="1"/>
            <p:nvPr/>
          </p:nvSpPr>
          <p:spPr>
            <a:xfrm>
              <a:off x="21599288" y="11241950"/>
              <a:ext cx="9332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Montserrat Medium" charset="0"/>
                  <a:ea typeface="Montserrat Medium" charset="0"/>
                  <a:cs typeface="Montserrat Medium" charset="0"/>
                </a:rPr>
                <a:t>20%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1810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imagen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5510A8-183C-6545-8A4E-3C113331DE5C}"/>
              </a:ext>
            </a:extLst>
          </p:cNvPr>
          <p:cNvSpPr/>
          <p:nvPr/>
        </p:nvSpPr>
        <p:spPr>
          <a:xfrm rot="10800000" flipV="1">
            <a:off x="-9" y="-2"/>
            <a:ext cx="24377658" cy="13741098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B5A6A6-05EB-2041-A990-099E4A9E8AAE}"/>
              </a:ext>
            </a:extLst>
          </p:cNvPr>
          <p:cNvGrpSpPr/>
          <p:nvPr/>
        </p:nvGrpSpPr>
        <p:grpSpPr>
          <a:xfrm>
            <a:off x="2252276" y="5559657"/>
            <a:ext cx="11463724" cy="2596685"/>
            <a:chOff x="2075983" y="2711224"/>
            <a:chExt cx="11463724" cy="259668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BC8CD3-1555-834D-9145-224E947E7733}"/>
                </a:ext>
              </a:extLst>
            </p:cNvPr>
            <p:cNvSpPr txBox="1"/>
            <p:nvPr/>
          </p:nvSpPr>
          <p:spPr>
            <a:xfrm>
              <a:off x="2167423" y="2711224"/>
              <a:ext cx="11372284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spc="600" dirty="0">
                  <a:solidFill>
                    <a:schemeClr val="bg2"/>
                  </a:solidFill>
                  <a:latin typeface="Montserrat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OUR PORTFOLIO</a:t>
              </a:r>
            </a:p>
          </p:txBody>
        </p:sp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D95AD403-9EC1-9E44-A0B7-C213A68619A3}"/>
                </a:ext>
              </a:extLst>
            </p:cNvPr>
            <p:cNvSpPr txBox="1">
              <a:spLocks/>
            </p:cNvSpPr>
            <p:nvPr/>
          </p:nvSpPr>
          <p:spPr>
            <a:xfrm>
              <a:off x="2075983" y="4034663"/>
              <a:ext cx="10342845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2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 consumer demand.</a:t>
              </a:r>
            </a:p>
          </p:txBody>
        </p:sp>
      </p:grpSp>
      <p:sp>
        <p:nvSpPr>
          <p:cNvPr id="7" name="Chord 6">
            <a:extLst>
              <a:ext uri="{FF2B5EF4-FFF2-40B4-BE49-F238E27FC236}">
                <a16:creationId xmlns:a16="http://schemas.microsoft.com/office/drawing/2014/main" id="{FE219E18-88C4-9040-88E9-EE1279F9859E}"/>
              </a:ext>
            </a:extLst>
          </p:cNvPr>
          <p:cNvSpPr/>
          <p:nvPr/>
        </p:nvSpPr>
        <p:spPr>
          <a:xfrm>
            <a:off x="17519639" y="-2"/>
            <a:ext cx="13716020" cy="13716004"/>
          </a:xfrm>
          <a:prstGeom prst="chord">
            <a:avLst>
              <a:gd name="adj1" fmla="val 5376134"/>
              <a:gd name="adj2" fmla="val 162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8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Marcador de imagen 2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Marcador de imagen 4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18C652-874F-534C-BAD8-B9E2AA76D592}"/>
              </a:ext>
            </a:extLst>
          </p:cNvPr>
          <p:cNvSpPr/>
          <p:nvPr/>
        </p:nvSpPr>
        <p:spPr>
          <a:xfrm>
            <a:off x="12188824" y="0"/>
            <a:ext cx="12188825" cy="1371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4FA10A1-EA8E-854E-AB91-4F0169C4DA32}"/>
              </a:ext>
            </a:extLst>
          </p:cNvPr>
          <p:cNvGrpSpPr/>
          <p:nvPr/>
        </p:nvGrpSpPr>
        <p:grpSpPr>
          <a:xfrm>
            <a:off x="14975436" y="4574604"/>
            <a:ext cx="6615599" cy="4566791"/>
            <a:chOff x="1641710" y="7311775"/>
            <a:chExt cx="6615599" cy="4566791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86492A90-FC0A-F546-AFDC-42862381431F}"/>
                </a:ext>
              </a:extLst>
            </p:cNvPr>
            <p:cNvGrpSpPr/>
            <p:nvPr/>
          </p:nvGrpSpPr>
          <p:grpSpPr>
            <a:xfrm>
              <a:off x="1774825" y="7311775"/>
              <a:ext cx="5534028" cy="2336799"/>
              <a:chOff x="1774825" y="9939780"/>
              <a:chExt cx="5534028" cy="2336799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F4A3090-FF74-DA48-8BAD-A2EAF99DEF47}"/>
                  </a:ext>
                </a:extLst>
              </p:cNvPr>
              <p:cNvSpPr txBox="1"/>
              <p:nvPr/>
            </p:nvSpPr>
            <p:spPr>
              <a:xfrm>
                <a:off x="1774825" y="10331414"/>
                <a:ext cx="5534028" cy="17543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5400" b="1" spc="300" dirty="0">
                    <a:solidFill>
                      <a:schemeClr val="bg2"/>
                    </a:solidFill>
                    <a:latin typeface="Montserrat" pitchFamily="2" charset="77"/>
                    <a:ea typeface="Roboto" panose="02000000000000000000" pitchFamily="2" charset="0"/>
                    <a:cs typeface="Poppins Medium" pitchFamily="2" charset="77"/>
                  </a:rPr>
                  <a:t>PORTFOLIO SHOWCASE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FF5B1B8-D63A-5745-850E-90BB88A4F3AC}"/>
                  </a:ext>
                </a:extLst>
              </p:cNvPr>
              <p:cNvSpPr txBox="1"/>
              <p:nvPr/>
            </p:nvSpPr>
            <p:spPr>
              <a:xfrm>
                <a:off x="1831975" y="9939780"/>
                <a:ext cx="4735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spc="600" dirty="0">
                    <a:solidFill>
                      <a:schemeClr val="bg2"/>
                    </a:solidFill>
                    <a:latin typeface="Montserrat Light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258AB6CD-53B1-514A-A084-F40A2A18F524}"/>
                  </a:ext>
                </a:extLst>
              </p:cNvPr>
              <p:cNvSpPr/>
              <p:nvPr/>
            </p:nvSpPr>
            <p:spPr>
              <a:xfrm>
                <a:off x="1897474" y="12179758"/>
                <a:ext cx="863604" cy="96821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88" name="Subtitle 2">
              <a:extLst>
                <a:ext uri="{FF2B5EF4-FFF2-40B4-BE49-F238E27FC236}">
                  <a16:creationId xmlns:a16="http://schemas.microsoft.com/office/drawing/2014/main" id="{217B5589-FCDB-CB4D-8603-F3718EA14DFB}"/>
                </a:ext>
              </a:extLst>
            </p:cNvPr>
            <p:cNvSpPr txBox="1">
              <a:spLocks/>
            </p:cNvSpPr>
            <p:nvPr/>
          </p:nvSpPr>
          <p:spPr>
            <a:xfrm>
              <a:off x="1641710" y="10053824"/>
              <a:ext cx="6615599" cy="1824742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2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 consumer demand.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83718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Marcador de imagen 3"/>
          <p:cNvSpPr>
            <a:spLocks noGrp="1"/>
          </p:cNvSpPr>
          <p:nvPr>
            <p:ph type="pic" sz="quarter" idx="16"/>
          </p:nvPr>
        </p:nvSpPr>
        <p:spPr/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9E6CAE5-DD21-A241-9201-E26AEC650A92}"/>
              </a:ext>
            </a:extLst>
          </p:cNvPr>
          <p:cNvGrpSpPr/>
          <p:nvPr/>
        </p:nvGrpSpPr>
        <p:grpSpPr>
          <a:xfrm>
            <a:off x="16410519" y="1145604"/>
            <a:ext cx="6587890" cy="4566791"/>
            <a:chOff x="1641711" y="7311775"/>
            <a:chExt cx="6587890" cy="4566791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B319FD4-19BC-6844-9557-962FBACFA46D}"/>
                </a:ext>
              </a:extLst>
            </p:cNvPr>
            <p:cNvGrpSpPr/>
            <p:nvPr/>
          </p:nvGrpSpPr>
          <p:grpSpPr>
            <a:xfrm>
              <a:off x="1774825" y="7311775"/>
              <a:ext cx="5256596" cy="2265083"/>
              <a:chOff x="1774825" y="9939780"/>
              <a:chExt cx="5256596" cy="2265083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D41F7AD-1218-7546-9FCE-F41243005D80}"/>
                  </a:ext>
                </a:extLst>
              </p:cNvPr>
              <p:cNvSpPr txBox="1"/>
              <p:nvPr/>
            </p:nvSpPr>
            <p:spPr>
              <a:xfrm>
                <a:off x="1774825" y="10331414"/>
                <a:ext cx="5256596" cy="17543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5400" b="1" spc="300" dirty="0">
                    <a:solidFill>
                      <a:schemeClr val="tx2"/>
                    </a:solidFill>
                    <a:latin typeface="Montserrat" pitchFamily="2" charset="77"/>
                    <a:ea typeface="Roboto" panose="02000000000000000000" pitchFamily="2" charset="0"/>
                    <a:cs typeface="Poppins Medium" pitchFamily="2" charset="77"/>
                  </a:rPr>
                  <a:t>PORTFOLIO SHOWCASE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F16B958-F43C-D247-AC79-70F9A9AD49A4}"/>
                  </a:ext>
                </a:extLst>
              </p:cNvPr>
              <p:cNvSpPr txBox="1"/>
              <p:nvPr/>
            </p:nvSpPr>
            <p:spPr>
              <a:xfrm>
                <a:off x="1831975" y="9939780"/>
                <a:ext cx="4735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spc="600" dirty="0">
                    <a:latin typeface="Montserrat Light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B867CBF-3DBB-394C-B4AA-1FF6CA75B94B}"/>
                  </a:ext>
                </a:extLst>
              </p:cNvPr>
              <p:cNvSpPr/>
              <p:nvPr/>
            </p:nvSpPr>
            <p:spPr>
              <a:xfrm>
                <a:off x="1897474" y="12108042"/>
                <a:ext cx="863604" cy="96821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57" name="Subtitle 2">
              <a:extLst>
                <a:ext uri="{FF2B5EF4-FFF2-40B4-BE49-F238E27FC236}">
                  <a16:creationId xmlns:a16="http://schemas.microsoft.com/office/drawing/2014/main" id="{BEEA1C8E-06BF-F842-AD2E-184B23CCDA36}"/>
                </a:ext>
              </a:extLst>
            </p:cNvPr>
            <p:cNvSpPr txBox="1">
              <a:spLocks/>
            </p:cNvSpPr>
            <p:nvPr/>
          </p:nvSpPr>
          <p:spPr>
            <a:xfrm>
              <a:off x="1641711" y="10053824"/>
              <a:ext cx="6587890" cy="1824742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 consumer demand.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9FF222D-1D2F-A246-80C4-014256C9C856}"/>
              </a:ext>
            </a:extLst>
          </p:cNvPr>
          <p:cNvGrpSpPr/>
          <p:nvPr/>
        </p:nvGrpSpPr>
        <p:grpSpPr>
          <a:xfrm>
            <a:off x="1422882" y="8775746"/>
            <a:ext cx="6804614" cy="3022506"/>
            <a:chOff x="16717538" y="8775746"/>
            <a:chExt cx="6804614" cy="302250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03649F2-CFE7-B140-98FE-E319090F8C27}"/>
                </a:ext>
              </a:extLst>
            </p:cNvPr>
            <p:cNvGrpSpPr/>
            <p:nvPr/>
          </p:nvGrpSpPr>
          <p:grpSpPr>
            <a:xfrm>
              <a:off x="19034914" y="8775746"/>
              <a:ext cx="4487238" cy="3022506"/>
              <a:chOff x="19034914" y="9333301"/>
              <a:chExt cx="4487238" cy="3022506"/>
            </a:xfrm>
          </p:grpSpPr>
          <p:sp>
            <p:nvSpPr>
              <p:cNvPr id="59" name="Subtitle 2">
                <a:extLst>
                  <a:ext uri="{FF2B5EF4-FFF2-40B4-BE49-F238E27FC236}">
                    <a16:creationId xmlns:a16="http://schemas.microsoft.com/office/drawing/2014/main" id="{DCBE9B11-D52B-4C43-8934-6076C7FCD7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34914" y="9979632"/>
                <a:ext cx="4487238" cy="2376175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Montserrat Ligh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Refers to a good or service being offered by a company, ideally, a product should.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491BE935-9C13-724B-AFF0-8B2004899B47}"/>
                  </a:ext>
                </a:extLst>
              </p:cNvPr>
              <p:cNvSpPr/>
              <p:nvPr/>
            </p:nvSpPr>
            <p:spPr>
              <a:xfrm>
                <a:off x="19184429" y="9333301"/>
                <a:ext cx="433772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Montserrat Medium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Your Title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D51590C-037C-6F49-8DD8-3BE56A158B83}"/>
                </a:ext>
              </a:extLst>
            </p:cNvPr>
            <p:cNvGrpSpPr/>
            <p:nvPr/>
          </p:nvGrpSpPr>
          <p:grpSpPr>
            <a:xfrm>
              <a:off x="16717538" y="9245574"/>
              <a:ext cx="2082853" cy="2082851"/>
              <a:chOff x="16717538" y="9245574"/>
              <a:chExt cx="2082853" cy="2082851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D8C26CD0-6006-AC41-A4F3-E67A5894426A}"/>
                  </a:ext>
                </a:extLst>
              </p:cNvPr>
              <p:cNvSpPr/>
              <p:nvPr/>
            </p:nvSpPr>
            <p:spPr>
              <a:xfrm>
                <a:off x="16717538" y="9245574"/>
                <a:ext cx="2082853" cy="208285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DDBBB980-A27F-1348-B577-8EBA4A0CEF8C}"/>
                  </a:ext>
                </a:extLst>
              </p:cNvPr>
              <p:cNvGrpSpPr/>
              <p:nvPr/>
            </p:nvGrpSpPr>
            <p:grpSpPr>
              <a:xfrm>
                <a:off x="17177636" y="9827765"/>
                <a:ext cx="1162651" cy="954285"/>
                <a:chOff x="428400" y="2589727"/>
                <a:chExt cx="478080" cy="392400"/>
              </a:xfrm>
              <a:solidFill>
                <a:schemeClr val="bg2"/>
              </a:solidFill>
            </p:grpSpPr>
            <p:sp>
              <p:nvSpPr>
                <p:cNvPr id="63" name="Freeform 62">
                  <a:extLst>
                    <a:ext uri="{FF2B5EF4-FFF2-40B4-BE49-F238E27FC236}">
                      <a16:creationId xmlns:a16="http://schemas.microsoft.com/office/drawing/2014/main" id="{A825EED6-83E0-A343-AE25-0BAB43437738}"/>
                    </a:ext>
                  </a:extLst>
                </p:cNvPr>
                <p:cNvSpPr/>
                <p:nvPr/>
              </p:nvSpPr>
              <p:spPr>
                <a:xfrm>
                  <a:off x="711360" y="2589727"/>
                  <a:ext cx="195120" cy="19188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543" h="534">
                      <a:moveTo>
                        <a:pt x="81" y="159"/>
                      </a:moveTo>
                      <a:lnTo>
                        <a:pt x="244" y="266"/>
                      </a:lnTo>
                      <a:lnTo>
                        <a:pt x="220" y="459"/>
                      </a:lnTo>
                      <a:lnTo>
                        <a:pt x="57" y="352"/>
                      </a:lnTo>
                      <a:close/>
                      <a:moveTo>
                        <a:pt x="298" y="58"/>
                      </a:moveTo>
                      <a:lnTo>
                        <a:pt x="453" y="160"/>
                      </a:lnTo>
                      <a:lnTo>
                        <a:pt x="277" y="222"/>
                      </a:lnTo>
                      <a:lnTo>
                        <a:pt x="121" y="119"/>
                      </a:lnTo>
                      <a:close/>
                      <a:moveTo>
                        <a:pt x="458" y="401"/>
                      </a:moveTo>
                      <a:lnTo>
                        <a:pt x="275" y="466"/>
                      </a:lnTo>
                      <a:lnTo>
                        <a:pt x="299" y="273"/>
                      </a:lnTo>
                      <a:lnTo>
                        <a:pt x="482" y="208"/>
                      </a:lnTo>
                      <a:close/>
                      <a:moveTo>
                        <a:pt x="543" y="168"/>
                      </a:moveTo>
                      <a:cubicBezTo>
                        <a:pt x="543" y="167"/>
                        <a:pt x="543" y="167"/>
                        <a:pt x="543" y="167"/>
                      </a:cubicBezTo>
                      <a:cubicBezTo>
                        <a:pt x="543" y="167"/>
                        <a:pt x="543" y="166"/>
                        <a:pt x="542" y="166"/>
                      </a:cubicBezTo>
                      <a:cubicBezTo>
                        <a:pt x="542" y="165"/>
                        <a:pt x="542" y="165"/>
                        <a:pt x="542" y="165"/>
                      </a:cubicBezTo>
                      <a:lnTo>
                        <a:pt x="542" y="164"/>
                      </a:lnTo>
                      <a:lnTo>
                        <a:pt x="542" y="163"/>
                      </a:lnTo>
                      <a:lnTo>
                        <a:pt x="542" y="162"/>
                      </a:lnTo>
                      <a:lnTo>
                        <a:pt x="542" y="161"/>
                      </a:lnTo>
                      <a:cubicBezTo>
                        <a:pt x="542" y="160"/>
                        <a:pt x="541" y="160"/>
                        <a:pt x="541" y="159"/>
                      </a:cubicBezTo>
                      <a:lnTo>
                        <a:pt x="541" y="158"/>
                      </a:lnTo>
                      <a:lnTo>
                        <a:pt x="541" y="157"/>
                      </a:lnTo>
                      <a:cubicBezTo>
                        <a:pt x="540" y="157"/>
                        <a:pt x="540" y="156"/>
                        <a:pt x="540" y="156"/>
                      </a:cubicBezTo>
                      <a:lnTo>
                        <a:pt x="540" y="155"/>
                      </a:lnTo>
                      <a:lnTo>
                        <a:pt x="539" y="155"/>
                      </a:lnTo>
                      <a:cubicBezTo>
                        <a:pt x="539" y="154"/>
                        <a:pt x="539" y="154"/>
                        <a:pt x="539" y="154"/>
                      </a:cubicBezTo>
                      <a:cubicBezTo>
                        <a:pt x="539" y="153"/>
                        <a:pt x="538" y="153"/>
                        <a:pt x="538" y="153"/>
                      </a:cubicBezTo>
                      <a:lnTo>
                        <a:pt x="538" y="152"/>
                      </a:lnTo>
                      <a:lnTo>
                        <a:pt x="537" y="151"/>
                      </a:lnTo>
                      <a:cubicBezTo>
                        <a:pt x="537" y="151"/>
                        <a:pt x="537" y="150"/>
                        <a:pt x="536" y="150"/>
                      </a:cubicBezTo>
                      <a:lnTo>
                        <a:pt x="536" y="149"/>
                      </a:lnTo>
                      <a:lnTo>
                        <a:pt x="535" y="149"/>
                      </a:lnTo>
                      <a:lnTo>
                        <a:pt x="535" y="148"/>
                      </a:lnTo>
                      <a:cubicBezTo>
                        <a:pt x="534" y="148"/>
                        <a:pt x="534" y="148"/>
                        <a:pt x="534" y="147"/>
                      </a:cubicBezTo>
                      <a:lnTo>
                        <a:pt x="533" y="147"/>
                      </a:lnTo>
                      <a:lnTo>
                        <a:pt x="533" y="146"/>
                      </a:lnTo>
                      <a:cubicBezTo>
                        <a:pt x="532" y="146"/>
                        <a:pt x="532" y="146"/>
                        <a:pt x="532" y="146"/>
                      </a:cubicBezTo>
                      <a:cubicBezTo>
                        <a:pt x="532" y="145"/>
                        <a:pt x="531" y="145"/>
                        <a:pt x="531" y="145"/>
                      </a:cubicBezTo>
                      <a:lnTo>
                        <a:pt x="530" y="145"/>
                      </a:lnTo>
                      <a:lnTo>
                        <a:pt x="530" y="144"/>
                      </a:lnTo>
                      <a:lnTo>
                        <a:pt x="318" y="5"/>
                      </a:lnTo>
                      <a:cubicBezTo>
                        <a:pt x="311" y="0"/>
                        <a:pt x="301" y="-2"/>
                        <a:pt x="292" y="1"/>
                      </a:cubicBezTo>
                      <a:lnTo>
                        <a:pt x="50" y="86"/>
                      </a:lnTo>
                      <a:lnTo>
                        <a:pt x="49" y="86"/>
                      </a:lnTo>
                      <a:lnTo>
                        <a:pt x="48" y="86"/>
                      </a:lnTo>
                      <a:cubicBezTo>
                        <a:pt x="48" y="87"/>
                        <a:pt x="47" y="87"/>
                        <a:pt x="47" y="87"/>
                      </a:cubicBezTo>
                      <a:cubicBezTo>
                        <a:pt x="46" y="87"/>
                        <a:pt x="46" y="88"/>
                        <a:pt x="46" y="88"/>
                      </a:cubicBezTo>
                      <a:cubicBezTo>
                        <a:pt x="45" y="88"/>
                        <a:pt x="45" y="88"/>
                        <a:pt x="44" y="88"/>
                      </a:cubicBezTo>
                      <a:cubicBezTo>
                        <a:pt x="44" y="89"/>
                        <a:pt x="44" y="89"/>
                        <a:pt x="43" y="89"/>
                      </a:cubicBezTo>
                      <a:lnTo>
                        <a:pt x="42" y="90"/>
                      </a:lnTo>
                      <a:lnTo>
                        <a:pt x="41" y="91"/>
                      </a:lnTo>
                      <a:lnTo>
                        <a:pt x="40" y="92"/>
                      </a:lnTo>
                      <a:lnTo>
                        <a:pt x="39" y="92"/>
                      </a:lnTo>
                      <a:cubicBezTo>
                        <a:pt x="39" y="93"/>
                        <a:pt x="39" y="93"/>
                        <a:pt x="38" y="94"/>
                      </a:cubicBezTo>
                      <a:cubicBezTo>
                        <a:pt x="37" y="95"/>
                        <a:pt x="37" y="95"/>
                        <a:pt x="37" y="96"/>
                      </a:cubicBezTo>
                      <a:lnTo>
                        <a:pt x="36" y="96"/>
                      </a:lnTo>
                      <a:lnTo>
                        <a:pt x="36" y="97"/>
                      </a:lnTo>
                      <a:lnTo>
                        <a:pt x="35" y="98"/>
                      </a:lnTo>
                      <a:lnTo>
                        <a:pt x="35" y="99"/>
                      </a:lnTo>
                      <a:cubicBezTo>
                        <a:pt x="34" y="99"/>
                        <a:pt x="34" y="100"/>
                        <a:pt x="34" y="100"/>
                      </a:cubicBezTo>
                      <a:lnTo>
                        <a:pt x="34" y="101"/>
                      </a:lnTo>
                      <a:cubicBezTo>
                        <a:pt x="34" y="101"/>
                        <a:pt x="33" y="101"/>
                        <a:pt x="33" y="102"/>
                      </a:cubicBezTo>
                      <a:lnTo>
                        <a:pt x="33" y="103"/>
                      </a:lnTo>
                      <a:lnTo>
                        <a:pt x="33" y="104"/>
                      </a:lnTo>
                      <a:cubicBezTo>
                        <a:pt x="33" y="105"/>
                        <a:pt x="32" y="105"/>
                        <a:pt x="32" y="105"/>
                      </a:cubicBezTo>
                      <a:lnTo>
                        <a:pt x="32" y="106"/>
                      </a:lnTo>
                      <a:lnTo>
                        <a:pt x="32" y="107"/>
                      </a:lnTo>
                      <a:lnTo>
                        <a:pt x="32" y="108"/>
                      </a:lnTo>
                      <a:lnTo>
                        <a:pt x="1" y="363"/>
                      </a:lnTo>
                      <a:cubicBezTo>
                        <a:pt x="1" y="363"/>
                        <a:pt x="0" y="364"/>
                        <a:pt x="0" y="365"/>
                      </a:cubicBezTo>
                      <a:lnTo>
                        <a:pt x="0" y="366"/>
                      </a:lnTo>
                      <a:lnTo>
                        <a:pt x="0" y="367"/>
                      </a:lnTo>
                      <a:cubicBezTo>
                        <a:pt x="0" y="368"/>
                        <a:pt x="0" y="368"/>
                        <a:pt x="1" y="369"/>
                      </a:cubicBezTo>
                      <a:lnTo>
                        <a:pt x="1" y="370"/>
                      </a:lnTo>
                      <a:lnTo>
                        <a:pt x="1" y="371"/>
                      </a:lnTo>
                      <a:lnTo>
                        <a:pt x="1" y="372"/>
                      </a:lnTo>
                      <a:cubicBezTo>
                        <a:pt x="1" y="373"/>
                        <a:pt x="1" y="373"/>
                        <a:pt x="2" y="374"/>
                      </a:cubicBezTo>
                      <a:lnTo>
                        <a:pt x="2" y="375"/>
                      </a:lnTo>
                      <a:lnTo>
                        <a:pt x="2" y="376"/>
                      </a:lnTo>
                      <a:cubicBezTo>
                        <a:pt x="3" y="377"/>
                        <a:pt x="3" y="377"/>
                        <a:pt x="3" y="377"/>
                      </a:cubicBezTo>
                      <a:cubicBezTo>
                        <a:pt x="3" y="378"/>
                        <a:pt x="3" y="378"/>
                        <a:pt x="3" y="379"/>
                      </a:cubicBezTo>
                      <a:cubicBezTo>
                        <a:pt x="4" y="379"/>
                        <a:pt x="4" y="380"/>
                        <a:pt x="4" y="380"/>
                      </a:cubicBezTo>
                      <a:lnTo>
                        <a:pt x="5" y="381"/>
                      </a:lnTo>
                      <a:lnTo>
                        <a:pt x="6" y="382"/>
                      </a:lnTo>
                      <a:lnTo>
                        <a:pt x="6" y="383"/>
                      </a:lnTo>
                      <a:cubicBezTo>
                        <a:pt x="7" y="383"/>
                        <a:pt x="7" y="384"/>
                        <a:pt x="7" y="384"/>
                      </a:cubicBezTo>
                      <a:cubicBezTo>
                        <a:pt x="8" y="384"/>
                        <a:pt x="8" y="385"/>
                        <a:pt x="8" y="385"/>
                      </a:cubicBezTo>
                      <a:lnTo>
                        <a:pt x="9" y="386"/>
                      </a:lnTo>
                      <a:cubicBezTo>
                        <a:pt x="10" y="386"/>
                        <a:pt x="10" y="387"/>
                        <a:pt x="10" y="387"/>
                      </a:cubicBezTo>
                      <a:cubicBezTo>
                        <a:pt x="10" y="387"/>
                        <a:pt x="11" y="387"/>
                        <a:pt x="11" y="388"/>
                      </a:cubicBezTo>
                      <a:cubicBezTo>
                        <a:pt x="12" y="388"/>
                        <a:pt x="12" y="388"/>
                        <a:pt x="12" y="389"/>
                      </a:cubicBezTo>
                      <a:cubicBezTo>
                        <a:pt x="13" y="389"/>
                        <a:pt x="13" y="389"/>
                        <a:pt x="13" y="389"/>
                      </a:cubicBezTo>
                      <a:lnTo>
                        <a:pt x="227" y="529"/>
                      </a:lnTo>
                      <a:lnTo>
                        <a:pt x="227" y="530"/>
                      </a:lnTo>
                      <a:cubicBezTo>
                        <a:pt x="228" y="530"/>
                        <a:pt x="228" y="530"/>
                        <a:pt x="228" y="530"/>
                      </a:cubicBezTo>
                      <a:cubicBezTo>
                        <a:pt x="229" y="531"/>
                        <a:pt x="229" y="531"/>
                        <a:pt x="229" y="531"/>
                      </a:cubicBezTo>
                      <a:cubicBezTo>
                        <a:pt x="230" y="531"/>
                        <a:pt x="230" y="531"/>
                        <a:pt x="230" y="531"/>
                      </a:cubicBezTo>
                      <a:lnTo>
                        <a:pt x="231" y="531"/>
                      </a:lnTo>
                      <a:lnTo>
                        <a:pt x="231" y="532"/>
                      </a:lnTo>
                      <a:cubicBezTo>
                        <a:pt x="232" y="532"/>
                        <a:pt x="232" y="532"/>
                        <a:pt x="232" y="532"/>
                      </a:cubicBezTo>
                      <a:lnTo>
                        <a:pt x="233" y="532"/>
                      </a:lnTo>
                      <a:lnTo>
                        <a:pt x="233" y="533"/>
                      </a:lnTo>
                      <a:cubicBezTo>
                        <a:pt x="234" y="533"/>
                        <a:pt x="234" y="533"/>
                        <a:pt x="234" y="533"/>
                      </a:cubicBezTo>
                      <a:lnTo>
                        <a:pt x="235" y="533"/>
                      </a:lnTo>
                      <a:lnTo>
                        <a:pt x="236" y="533"/>
                      </a:lnTo>
                      <a:lnTo>
                        <a:pt x="237" y="533"/>
                      </a:lnTo>
                      <a:lnTo>
                        <a:pt x="238" y="534"/>
                      </a:lnTo>
                      <a:lnTo>
                        <a:pt x="239" y="534"/>
                      </a:lnTo>
                      <a:lnTo>
                        <a:pt x="240" y="534"/>
                      </a:lnTo>
                      <a:lnTo>
                        <a:pt x="241" y="534"/>
                      </a:lnTo>
                      <a:lnTo>
                        <a:pt x="242" y="534"/>
                      </a:lnTo>
                      <a:cubicBezTo>
                        <a:pt x="243" y="534"/>
                        <a:pt x="244" y="534"/>
                        <a:pt x="244" y="534"/>
                      </a:cubicBezTo>
                      <a:cubicBezTo>
                        <a:pt x="245" y="534"/>
                        <a:pt x="245" y="534"/>
                        <a:pt x="245" y="534"/>
                      </a:cubicBezTo>
                      <a:lnTo>
                        <a:pt x="246" y="534"/>
                      </a:lnTo>
                      <a:lnTo>
                        <a:pt x="247" y="533"/>
                      </a:lnTo>
                      <a:lnTo>
                        <a:pt x="248" y="533"/>
                      </a:lnTo>
                      <a:cubicBezTo>
                        <a:pt x="249" y="533"/>
                        <a:pt x="249" y="533"/>
                        <a:pt x="249" y="533"/>
                      </a:cubicBezTo>
                      <a:cubicBezTo>
                        <a:pt x="250" y="533"/>
                        <a:pt x="250" y="533"/>
                        <a:pt x="250" y="533"/>
                      </a:cubicBezTo>
                      <a:cubicBezTo>
                        <a:pt x="251" y="533"/>
                        <a:pt x="251" y="532"/>
                        <a:pt x="251" y="532"/>
                      </a:cubicBezTo>
                      <a:lnTo>
                        <a:pt x="493" y="448"/>
                      </a:lnTo>
                      <a:cubicBezTo>
                        <a:pt x="500" y="445"/>
                        <a:pt x="506" y="440"/>
                        <a:pt x="509" y="433"/>
                      </a:cubicBezTo>
                      <a:cubicBezTo>
                        <a:pt x="509" y="432"/>
                        <a:pt x="509" y="432"/>
                        <a:pt x="510" y="431"/>
                      </a:cubicBezTo>
                      <a:cubicBezTo>
                        <a:pt x="510" y="429"/>
                        <a:pt x="511" y="427"/>
                        <a:pt x="511" y="425"/>
                      </a:cubicBezTo>
                      <a:lnTo>
                        <a:pt x="542" y="171"/>
                      </a:lnTo>
                      <a:lnTo>
                        <a:pt x="542" y="170"/>
                      </a:lnTo>
                      <a:lnTo>
                        <a:pt x="542" y="169"/>
                      </a:ln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64" name="Freeform 63">
                  <a:extLst>
                    <a:ext uri="{FF2B5EF4-FFF2-40B4-BE49-F238E27FC236}">
                      <a16:creationId xmlns:a16="http://schemas.microsoft.com/office/drawing/2014/main" id="{24440C65-94D4-954E-BE52-D89672B3CCD6}"/>
                    </a:ext>
                  </a:extLst>
                </p:cNvPr>
                <p:cNvSpPr/>
                <p:nvPr/>
              </p:nvSpPr>
              <p:spPr>
                <a:xfrm>
                  <a:off x="428400" y="2614927"/>
                  <a:ext cx="350280" cy="36720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974" h="1021">
                      <a:moveTo>
                        <a:pt x="744" y="640"/>
                      </a:moveTo>
                      <a:lnTo>
                        <a:pt x="919" y="554"/>
                      </a:lnTo>
                      <a:lnTo>
                        <a:pt x="919" y="749"/>
                      </a:lnTo>
                      <a:lnTo>
                        <a:pt x="744" y="835"/>
                      </a:lnTo>
                      <a:close/>
                      <a:moveTo>
                        <a:pt x="515" y="755"/>
                      </a:moveTo>
                      <a:lnTo>
                        <a:pt x="689" y="669"/>
                      </a:lnTo>
                      <a:lnTo>
                        <a:pt x="689" y="862"/>
                      </a:lnTo>
                      <a:lnTo>
                        <a:pt x="515" y="949"/>
                      </a:lnTo>
                      <a:close/>
                      <a:moveTo>
                        <a:pt x="285" y="669"/>
                      </a:moveTo>
                      <a:lnTo>
                        <a:pt x="460" y="755"/>
                      </a:lnTo>
                      <a:lnTo>
                        <a:pt x="460" y="949"/>
                      </a:lnTo>
                      <a:lnTo>
                        <a:pt x="285" y="862"/>
                      </a:lnTo>
                      <a:close/>
                      <a:moveTo>
                        <a:pt x="56" y="555"/>
                      </a:moveTo>
                      <a:lnTo>
                        <a:pt x="230" y="641"/>
                      </a:lnTo>
                      <a:lnTo>
                        <a:pt x="230" y="836"/>
                      </a:lnTo>
                      <a:lnTo>
                        <a:pt x="56" y="750"/>
                      </a:lnTo>
                      <a:close/>
                      <a:moveTo>
                        <a:pt x="257" y="172"/>
                      </a:moveTo>
                      <a:lnTo>
                        <a:pt x="425" y="254"/>
                      </a:lnTo>
                      <a:lnTo>
                        <a:pt x="257" y="337"/>
                      </a:lnTo>
                      <a:lnTo>
                        <a:pt x="90" y="255"/>
                      </a:lnTo>
                      <a:close/>
                      <a:moveTo>
                        <a:pt x="744" y="579"/>
                      </a:moveTo>
                      <a:lnTo>
                        <a:pt x="744" y="441"/>
                      </a:lnTo>
                      <a:lnTo>
                        <a:pt x="884" y="509"/>
                      </a:lnTo>
                      <a:close/>
                      <a:moveTo>
                        <a:pt x="230" y="580"/>
                      </a:moveTo>
                      <a:lnTo>
                        <a:pt x="55" y="493"/>
                      </a:lnTo>
                      <a:lnTo>
                        <a:pt x="55" y="299"/>
                      </a:lnTo>
                      <a:lnTo>
                        <a:pt x="230" y="385"/>
                      </a:lnTo>
                      <a:close/>
                      <a:moveTo>
                        <a:pt x="689" y="324"/>
                      </a:moveTo>
                      <a:lnTo>
                        <a:pt x="550" y="254"/>
                      </a:lnTo>
                      <a:lnTo>
                        <a:pt x="689" y="185"/>
                      </a:lnTo>
                      <a:close/>
                      <a:moveTo>
                        <a:pt x="487" y="451"/>
                      </a:moveTo>
                      <a:lnTo>
                        <a:pt x="320" y="368"/>
                      </a:lnTo>
                      <a:lnTo>
                        <a:pt x="487" y="285"/>
                      </a:lnTo>
                      <a:lnTo>
                        <a:pt x="654" y="368"/>
                      </a:lnTo>
                      <a:close/>
                      <a:moveTo>
                        <a:pt x="515" y="499"/>
                      </a:moveTo>
                      <a:lnTo>
                        <a:pt x="689" y="412"/>
                      </a:lnTo>
                      <a:lnTo>
                        <a:pt x="689" y="606"/>
                      </a:lnTo>
                      <a:lnTo>
                        <a:pt x="515" y="693"/>
                      </a:lnTo>
                      <a:close/>
                      <a:moveTo>
                        <a:pt x="285" y="413"/>
                      </a:moveTo>
                      <a:lnTo>
                        <a:pt x="459" y="499"/>
                      </a:lnTo>
                      <a:lnTo>
                        <a:pt x="459" y="693"/>
                      </a:lnTo>
                      <a:lnTo>
                        <a:pt x="285" y="606"/>
                      </a:lnTo>
                      <a:close/>
                      <a:moveTo>
                        <a:pt x="487" y="59"/>
                      </a:moveTo>
                      <a:lnTo>
                        <a:pt x="654" y="141"/>
                      </a:lnTo>
                      <a:lnTo>
                        <a:pt x="487" y="224"/>
                      </a:lnTo>
                      <a:lnTo>
                        <a:pt x="320" y="141"/>
                      </a:lnTo>
                      <a:close/>
                      <a:moveTo>
                        <a:pt x="973" y="772"/>
                      </a:moveTo>
                      <a:cubicBezTo>
                        <a:pt x="974" y="770"/>
                        <a:pt x="974" y="768"/>
                        <a:pt x="974" y="765"/>
                      </a:cubicBezTo>
                      <a:lnTo>
                        <a:pt x="974" y="509"/>
                      </a:lnTo>
                      <a:lnTo>
                        <a:pt x="974" y="508"/>
                      </a:lnTo>
                      <a:lnTo>
                        <a:pt x="974" y="507"/>
                      </a:lnTo>
                      <a:lnTo>
                        <a:pt x="974" y="506"/>
                      </a:lnTo>
                      <a:lnTo>
                        <a:pt x="973" y="505"/>
                      </a:lnTo>
                      <a:cubicBezTo>
                        <a:pt x="973" y="504"/>
                        <a:pt x="973" y="504"/>
                        <a:pt x="973" y="503"/>
                      </a:cubicBezTo>
                      <a:cubicBezTo>
                        <a:pt x="973" y="502"/>
                        <a:pt x="973" y="502"/>
                        <a:pt x="973" y="502"/>
                      </a:cubicBezTo>
                      <a:cubicBezTo>
                        <a:pt x="973" y="502"/>
                        <a:pt x="973" y="501"/>
                        <a:pt x="972" y="501"/>
                      </a:cubicBezTo>
                      <a:lnTo>
                        <a:pt x="972" y="500"/>
                      </a:lnTo>
                      <a:lnTo>
                        <a:pt x="972" y="499"/>
                      </a:lnTo>
                      <a:lnTo>
                        <a:pt x="971" y="498"/>
                      </a:lnTo>
                      <a:lnTo>
                        <a:pt x="971" y="497"/>
                      </a:lnTo>
                      <a:cubicBezTo>
                        <a:pt x="971" y="497"/>
                        <a:pt x="971" y="496"/>
                        <a:pt x="970" y="496"/>
                      </a:cubicBezTo>
                      <a:lnTo>
                        <a:pt x="970" y="495"/>
                      </a:lnTo>
                      <a:lnTo>
                        <a:pt x="969" y="495"/>
                      </a:lnTo>
                      <a:cubicBezTo>
                        <a:pt x="969" y="494"/>
                        <a:pt x="969" y="494"/>
                        <a:pt x="969" y="494"/>
                      </a:cubicBezTo>
                      <a:cubicBezTo>
                        <a:pt x="969" y="493"/>
                        <a:pt x="969" y="493"/>
                        <a:pt x="968" y="493"/>
                      </a:cubicBezTo>
                      <a:lnTo>
                        <a:pt x="968" y="492"/>
                      </a:lnTo>
                      <a:lnTo>
                        <a:pt x="967" y="492"/>
                      </a:lnTo>
                      <a:cubicBezTo>
                        <a:pt x="967" y="491"/>
                        <a:pt x="967" y="491"/>
                        <a:pt x="967" y="491"/>
                      </a:cubicBezTo>
                      <a:cubicBezTo>
                        <a:pt x="966" y="491"/>
                        <a:pt x="966" y="490"/>
                        <a:pt x="966" y="490"/>
                      </a:cubicBezTo>
                      <a:cubicBezTo>
                        <a:pt x="965" y="489"/>
                        <a:pt x="965" y="489"/>
                        <a:pt x="965" y="489"/>
                      </a:cubicBezTo>
                      <a:cubicBezTo>
                        <a:pt x="964" y="489"/>
                        <a:pt x="964" y="489"/>
                        <a:pt x="964" y="488"/>
                      </a:cubicBezTo>
                      <a:cubicBezTo>
                        <a:pt x="963" y="488"/>
                        <a:pt x="963" y="487"/>
                        <a:pt x="962" y="487"/>
                      </a:cubicBezTo>
                      <a:cubicBezTo>
                        <a:pt x="962" y="487"/>
                        <a:pt x="961" y="487"/>
                        <a:pt x="961" y="486"/>
                      </a:cubicBezTo>
                      <a:lnTo>
                        <a:pt x="960" y="486"/>
                      </a:lnTo>
                      <a:lnTo>
                        <a:pt x="960" y="485"/>
                      </a:lnTo>
                      <a:cubicBezTo>
                        <a:pt x="959" y="485"/>
                        <a:pt x="959" y="485"/>
                        <a:pt x="959" y="485"/>
                      </a:cubicBezTo>
                      <a:lnTo>
                        <a:pt x="958" y="485"/>
                      </a:lnTo>
                      <a:lnTo>
                        <a:pt x="744" y="379"/>
                      </a:lnTo>
                      <a:lnTo>
                        <a:pt x="744" y="141"/>
                      </a:lnTo>
                      <a:lnTo>
                        <a:pt x="744" y="140"/>
                      </a:lnTo>
                      <a:cubicBezTo>
                        <a:pt x="744" y="139"/>
                        <a:pt x="744" y="139"/>
                        <a:pt x="744" y="139"/>
                      </a:cubicBezTo>
                      <a:cubicBezTo>
                        <a:pt x="744" y="138"/>
                        <a:pt x="744" y="138"/>
                        <a:pt x="744" y="138"/>
                      </a:cubicBezTo>
                      <a:cubicBezTo>
                        <a:pt x="744" y="137"/>
                        <a:pt x="744" y="137"/>
                        <a:pt x="744" y="137"/>
                      </a:cubicBezTo>
                      <a:lnTo>
                        <a:pt x="744" y="136"/>
                      </a:lnTo>
                      <a:lnTo>
                        <a:pt x="744" y="135"/>
                      </a:lnTo>
                      <a:lnTo>
                        <a:pt x="743" y="134"/>
                      </a:lnTo>
                      <a:lnTo>
                        <a:pt x="743" y="133"/>
                      </a:lnTo>
                      <a:lnTo>
                        <a:pt x="743" y="132"/>
                      </a:lnTo>
                      <a:cubicBezTo>
                        <a:pt x="742" y="131"/>
                        <a:pt x="742" y="131"/>
                        <a:pt x="742" y="131"/>
                      </a:cubicBezTo>
                      <a:lnTo>
                        <a:pt x="742" y="130"/>
                      </a:lnTo>
                      <a:lnTo>
                        <a:pt x="742" y="129"/>
                      </a:lnTo>
                      <a:cubicBezTo>
                        <a:pt x="741" y="129"/>
                        <a:pt x="741" y="129"/>
                        <a:pt x="741" y="129"/>
                      </a:cubicBezTo>
                      <a:lnTo>
                        <a:pt x="741" y="128"/>
                      </a:lnTo>
                      <a:lnTo>
                        <a:pt x="741" y="127"/>
                      </a:lnTo>
                      <a:lnTo>
                        <a:pt x="740" y="127"/>
                      </a:lnTo>
                      <a:cubicBezTo>
                        <a:pt x="740" y="126"/>
                        <a:pt x="740" y="126"/>
                        <a:pt x="740" y="126"/>
                      </a:cubicBezTo>
                      <a:cubicBezTo>
                        <a:pt x="740" y="126"/>
                        <a:pt x="740" y="125"/>
                        <a:pt x="739" y="125"/>
                      </a:cubicBezTo>
                      <a:lnTo>
                        <a:pt x="739" y="124"/>
                      </a:lnTo>
                      <a:lnTo>
                        <a:pt x="738" y="124"/>
                      </a:lnTo>
                      <a:lnTo>
                        <a:pt x="738" y="123"/>
                      </a:lnTo>
                      <a:cubicBezTo>
                        <a:pt x="738" y="123"/>
                        <a:pt x="737" y="123"/>
                        <a:pt x="737" y="122"/>
                      </a:cubicBezTo>
                      <a:lnTo>
                        <a:pt x="736" y="122"/>
                      </a:lnTo>
                      <a:lnTo>
                        <a:pt x="736" y="121"/>
                      </a:lnTo>
                      <a:cubicBezTo>
                        <a:pt x="736" y="121"/>
                        <a:pt x="735" y="121"/>
                        <a:pt x="735" y="120"/>
                      </a:cubicBezTo>
                      <a:cubicBezTo>
                        <a:pt x="734" y="120"/>
                        <a:pt x="734" y="120"/>
                        <a:pt x="734" y="119"/>
                      </a:cubicBezTo>
                      <a:lnTo>
                        <a:pt x="733" y="119"/>
                      </a:lnTo>
                      <a:cubicBezTo>
                        <a:pt x="733" y="119"/>
                        <a:pt x="733" y="118"/>
                        <a:pt x="732" y="118"/>
                      </a:cubicBezTo>
                      <a:cubicBezTo>
                        <a:pt x="731" y="118"/>
                        <a:pt x="731" y="117"/>
                        <a:pt x="731" y="117"/>
                      </a:cubicBezTo>
                      <a:lnTo>
                        <a:pt x="730" y="117"/>
                      </a:lnTo>
                      <a:lnTo>
                        <a:pt x="729" y="116"/>
                      </a:lnTo>
                      <a:lnTo>
                        <a:pt x="502" y="4"/>
                      </a:lnTo>
                      <a:cubicBezTo>
                        <a:pt x="494" y="-1"/>
                        <a:pt x="484" y="-1"/>
                        <a:pt x="475" y="3"/>
                      </a:cubicBezTo>
                      <a:lnTo>
                        <a:pt x="247" y="116"/>
                      </a:lnTo>
                      <a:cubicBezTo>
                        <a:pt x="246" y="116"/>
                        <a:pt x="246" y="116"/>
                        <a:pt x="246" y="116"/>
                      </a:cubicBezTo>
                      <a:lnTo>
                        <a:pt x="16" y="230"/>
                      </a:lnTo>
                      <a:cubicBezTo>
                        <a:pt x="15" y="230"/>
                        <a:pt x="15" y="230"/>
                        <a:pt x="15" y="230"/>
                      </a:cubicBezTo>
                      <a:lnTo>
                        <a:pt x="14" y="230"/>
                      </a:lnTo>
                      <a:cubicBezTo>
                        <a:pt x="14" y="231"/>
                        <a:pt x="14" y="231"/>
                        <a:pt x="14" y="231"/>
                      </a:cubicBezTo>
                      <a:cubicBezTo>
                        <a:pt x="13" y="231"/>
                        <a:pt x="13" y="231"/>
                        <a:pt x="13" y="232"/>
                      </a:cubicBezTo>
                      <a:cubicBezTo>
                        <a:pt x="12" y="232"/>
                        <a:pt x="12" y="232"/>
                        <a:pt x="12" y="232"/>
                      </a:cubicBezTo>
                      <a:cubicBezTo>
                        <a:pt x="11" y="233"/>
                        <a:pt x="11" y="233"/>
                        <a:pt x="10" y="233"/>
                      </a:cubicBezTo>
                      <a:cubicBezTo>
                        <a:pt x="10" y="234"/>
                        <a:pt x="10" y="234"/>
                        <a:pt x="10" y="234"/>
                      </a:cubicBezTo>
                      <a:cubicBezTo>
                        <a:pt x="9" y="234"/>
                        <a:pt x="9" y="235"/>
                        <a:pt x="8" y="235"/>
                      </a:cubicBezTo>
                      <a:lnTo>
                        <a:pt x="8" y="236"/>
                      </a:lnTo>
                      <a:cubicBezTo>
                        <a:pt x="7" y="236"/>
                        <a:pt x="7" y="237"/>
                        <a:pt x="7" y="237"/>
                      </a:cubicBezTo>
                      <a:lnTo>
                        <a:pt x="6" y="237"/>
                      </a:lnTo>
                      <a:lnTo>
                        <a:pt x="6" y="238"/>
                      </a:lnTo>
                      <a:lnTo>
                        <a:pt x="5" y="239"/>
                      </a:lnTo>
                      <a:lnTo>
                        <a:pt x="5" y="240"/>
                      </a:lnTo>
                      <a:lnTo>
                        <a:pt x="4" y="240"/>
                      </a:lnTo>
                      <a:lnTo>
                        <a:pt x="4" y="241"/>
                      </a:lnTo>
                      <a:lnTo>
                        <a:pt x="3" y="242"/>
                      </a:lnTo>
                      <a:lnTo>
                        <a:pt x="3" y="243"/>
                      </a:lnTo>
                      <a:lnTo>
                        <a:pt x="3" y="244"/>
                      </a:lnTo>
                      <a:cubicBezTo>
                        <a:pt x="2" y="244"/>
                        <a:pt x="2" y="244"/>
                        <a:pt x="2" y="245"/>
                      </a:cubicBezTo>
                      <a:lnTo>
                        <a:pt x="2" y="246"/>
                      </a:lnTo>
                      <a:cubicBezTo>
                        <a:pt x="1" y="246"/>
                        <a:pt x="1" y="247"/>
                        <a:pt x="1" y="247"/>
                      </a:cubicBezTo>
                      <a:lnTo>
                        <a:pt x="1" y="248"/>
                      </a:lnTo>
                      <a:lnTo>
                        <a:pt x="1" y="249"/>
                      </a:lnTo>
                      <a:lnTo>
                        <a:pt x="1" y="250"/>
                      </a:lnTo>
                      <a:lnTo>
                        <a:pt x="1" y="251"/>
                      </a:lnTo>
                      <a:lnTo>
                        <a:pt x="0" y="251"/>
                      </a:lnTo>
                      <a:cubicBezTo>
                        <a:pt x="0" y="252"/>
                        <a:pt x="0" y="252"/>
                        <a:pt x="0" y="252"/>
                      </a:cubicBezTo>
                      <a:cubicBezTo>
                        <a:pt x="0" y="253"/>
                        <a:pt x="0" y="253"/>
                        <a:pt x="0" y="253"/>
                      </a:cubicBezTo>
                      <a:cubicBezTo>
                        <a:pt x="0" y="254"/>
                        <a:pt x="0" y="254"/>
                        <a:pt x="0" y="254"/>
                      </a:cubicBezTo>
                      <a:lnTo>
                        <a:pt x="0" y="255"/>
                      </a:lnTo>
                      <a:lnTo>
                        <a:pt x="0" y="511"/>
                      </a:lnTo>
                      <a:lnTo>
                        <a:pt x="0" y="512"/>
                      </a:lnTo>
                      <a:lnTo>
                        <a:pt x="0" y="767"/>
                      </a:lnTo>
                      <a:cubicBezTo>
                        <a:pt x="0" y="768"/>
                        <a:pt x="0" y="768"/>
                        <a:pt x="0" y="769"/>
                      </a:cubicBezTo>
                      <a:lnTo>
                        <a:pt x="1" y="770"/>
                      </a:lnTo>
                      <a:lnTo>
                        <a:pt x="1" y="771"/>
                      </a:lnTo>
                      <a:cubicBezTo>
                        <a:pt x="1" y="772"/>
                        <a:pt x="1" y="772"/>
                        <a:pt x="1" y="773"/>
                      </a:cubicBezTo>
                      <a:lnTo>
                        <a:pt x="1" y="774"/>
                      </a:lnTo>
                      <a:lnTo>
                        <a:pt x="2" y="775"/>
                      </a:lnTo>
                      <a:cubicBezTo>
                        <a:pt x="2" y="776"/>
                        <a:pt x="2" y="776"/>
                        <a:pt x="2" y="776"/>
                      </a:cubicBezTo>
                      <a:cubicBezTo>
                        <a:pt x="2" y="777"/>
                        <a:pt x="2" y="777"/>
                        <a:pt x="3" y="778"/>
                      </a:cubicBezTo>
                      <a:lnTo>
                        <a:pt x="3" y="779"/>
                      </a:lnTo>
                      <a:lnTo>
                        <a:pt x="4" y="780"/>
                      </a:lnTo>
                      <a:cubicBezTo>
                        <a:pt x="4" y="780"/>
                        <a:pt x="4" y="781"/>
                        <a:pt x="5" y="781"/>
                      </a:cubicBezTo>
                      <a:cubicBezTo>
                        <a:pt x="5" y="782"/>
                        <a:pt x="5" y="782"/>
                        <a:pt x="5" y="782"/>
                      </a:cubicBezTo>
                      <a:cubicBezTo>
                        <a:pt x="5" y="783"/>
                        <a:pt x="6" y="783"/>
                        <a:pt x="6" y="783"/>
                      </a:cubicBezTo>
                      <a:cubicBezTo>
                        <a:pt x="6" y="784"/>
                        <a:pt x="7" y="784"/>
                        <a:pt x="7" y="784"/>
                      </a:cubicBezTo>
                      <a:cubicBezTo>
                        <a:pt x="7" y="785"/>
                        <a:pt x="8" y="785"/>
                        <a:pt x="8" y="786"/>
                      </a:cubicBezTo>
                      <a:lnTo>
                        <a:pt x="9" y="786"/>
                      </a:lnTo>
                      <a:cubicBezTo>
                        <a:pt x="9" y="787"/>
                        <a:pt x="9" y="787"/>
                        <a:pt x="10" y="787"/>
                      </a:cubicBezTo>
                      <a:cubicBezTo>
                        <a:pt x="10" y="788"/>
                        <a:pt x="10" y="788"/>
                        <a:pt x="11" y="788"/>
                      </a:cubicBezTo>
                      <a:cubicBezTo>
                        <a:pt x="11" y="788"/>
                        <a:pt x="11" y="789"/>
                        <a:pt x="12" y="789"/>
                      </a:cubicBezTo>
                      <a:cubicBezTo>
                        <a:pt x="12" y="789"/>
                        <a:pt x="12" y="790"/>
                        <a:pt x="13" y="790"/>
                      </a:cubicBezTo>
                      <a:lnTo>
                        <a:pt x="14" y="790"/>
                      </a:lnTo>
                      <a:cubicBezTo>
                        <a:pt x="14" y="791"/>
                        <a:pt x="15" y="791"/>
                        <a:pt x="15" y="791"/>
                      </a:cubicBezTo>
                      <a:lnTo>
                        <a:pt x="16" y="791"/>
                      </a:lnTo>
                      <a:lnTo>
                        <a:pt x="245" y="905"/>
                      </a:lnTo>
                      <a:lnTo>
                        <a:pt x="246" y="905"/>
                      </a:lnTo>
                      <a:cubicBezTo>
                        <a:pt x="246" y="905"/>
                        <a:pt x="247" y="906"/>
                        <a:pt x="248" y="906"/>
                      </a:cubicBezTo>
                      <a:lnTo>
                        <a:pt x="249" y="906"/>
                      </a:lnTo>
                      <a:lnTo>
                        <a:pt x="250" y="906"/>
                      </a:lnTo>
                      <a:lnTo>
                        <a:pt x="475" y="1018"/>
                      </a:lnTo>
                      <a:cubicBezTo>
                        <a:pt x="476" y="1018"/>
                        <a:pt x="476" y="1018"/>
                        <a:pt x="476" y="1018"/>
                      </a:cubicBezTo>
                      <a:cubicBezTo>
                        <a:pt x="477" y="1018"/>
                        <a:pt x="477" y="1018"/>
                        <a:pt x="477" y="1019"/>
                      </a:cubicBezTo>
                      <a:lnTo>
                        <a:pt x="478" y="1019"/>
                      </a:lnTo>
                      <a:cubicBezTo>
                        <a:pt x="479" y="1019"/>
                        <a:pt x="479" y="1019"/>
                        <a:pt x="479" y="1019"/>
                      </a:cubicBezTo>
                      <a:cubicBezTo>
                        <a:pt x="480" y="1020"/>
                        <a:pt x="480" y="1020"/>
                        <a:pt x="481" y="1020"/>
                      </a:cubicBezTo>
                      <a:cubicBezTo>
                        <a:pt x="482" y="1020"/>
                        <a:pt x="482" y="1020"/>
                        <a:pt x="482" y="1020"/>
                      </a:cubicBezTo>
                      <a:cubicBezTo>
                        <a:pt x="483" y="1020"/>
                        <a:pt x="483" y="1020"/>
                        <a:pt x="484" y="1020"/>
                      </a:cubicBezTo>
                      <a:cubicBezTo>
                        <a:pt x="484" y="1021"/>
                        <a:pt x="484" y="1021"/>
                        <a:pt x="485" y="1021"/>
                      </a:cubicBezTo>
                      <a:cubicBezTo>
                        <a:pt x="485" y="1021"/>
                        <a:pt x="486" y="1021"/>
                        <a:pt x="487" y="1021"/>
                      </a:cubicBezTo>
                      <a:cubicBezTo>
                        <a:pt x="488" y="1021"/>
                        <a:pt x="489" y="1021"/>
                        <a:pt x="490" y="1021"/>
                      </a:cubicBezTo>
                      <a:lnTo>
                        <a:pt x="490" y="1020"/>
                      </a:lnTo>
                      <a:lnTo>
                        <a:pt x="491" y="1020"/>
                      </a:lnTo>
                      <a:lnTo>
                        <a:pt x="492" y="1020"/>
                      </a:lnTo>
                      <a:cubicBezTo>
                        <a:pt x="493" y="1020"/>
                        <a:pt x="493" y="1020"/>
                        <a:pt x="493" y="1020"/>
                      </a:cubicBezTo>
                      <a:lnTo>
                        <a:pt x="494" y="1020"/>
                      </a:lnTo>
                      <a:cubicBezTo>
                        <a:pt x="494" y="1020"/>
                        <a:pt x="495" y="1020"/>
                        <a:pt x="495" y="1019"/>
                      </a:cubicBezTo>
                      <a:lnTo>
                        <a:pt x="496" y="1019"/>
                      </a:lnTo>
                      <a:cubicBezTo>
                        <a:pt x="497" y="1019"/>
                        <a:pt x="497" y="1019"/>
                        <a:pt x="497" y="1019"/>
                      </a:cubicBezTo>
                      <a:cubicBezTo>
                        <a:pt x="498" y="1018"/>
                        <a:pt x="498" y="1018"/>
                        <a:pt x="498" y="1018"/>
                      </a:cubicBezTo>
                      <a:lnTo>
                        <a:pt x="499" y="1018"/>
                      </a:lnTo>
                      <a:lnTo>
                        <a:pt x="729" y="904"/>
                      </a:lnTo>
                      <a:cubicBezTo>
                        <a:pt x="730" y="904"/>
                        <a:pt x="732" y="903"/>
                        <a:pt x="733" y="902"/>
                      </a:cubicBezTo>
                      <a:lnTo>
                        <a:pt x="958" y="791"/>
                      </a:lnTo>
                      <a:cubicBezTo>
                        <a:pt x="966" y="787"/>
                        <a:pt x="970" y="781"/>
                        <a:pt x="973" y="774"/>
                      </a:cubicBezTo>
                      <a:cubicBezTo>
                        <a:pt x="973" y="773"/>
                        <a:pt x="973" y="773"/>
                        <a:pt x="973" y="772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4323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Marcador de imagen 2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4" name="Marcador de imagen 3"/>
          <p:cNvSpPr>
            <a:spLocks noGrp="1"/>
          </p:cNvSpPr>
          <p:nvPr>
            <p:ph type="pic" sz="quarter" idx="17"/>
          </p:nvPr>
        </p:nvSpPr>
        <p:spPr/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2474CEE-E08D-C741-9F5F-C2FA1E94409E}"/>
              </a:ext>
            </a:extLst>
          </p:cNvPr>
          <p:cNvGrpSpPr/>
          <p:nvPr/>
        </p:nvGrpSpPr>
        <p:grpSpPr>
          <a:xfrm>
            <a:off x="1082917" y="9606599"/>
            <a:ext cx="22171265" cy="1850234"/>
            <a:chOff x="1082917" y="9133633"/>
            <a:chExt cx="22171265" cy="185023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294AD38-621C-214F-8223-00A7738C687D}"/>
                </a:ext>
              </a:extLst>
            </p:cNvPr>
            <p:cNvGrpSpPr/>
            <p:nvPr/>
          </p:nvGrpSpPr>
          <p:grpSpPr>
            <a:xfrm>
              <a:off x="1082917" y="9133633"/>
              <a:ext cx="6998768" cy="1850234"/>
              <a:chOff x="1200165" y="9133633"/>
              <a:chExt cx="6998768" cy="1850234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BF25DC-C7B6-4C4E-B79E-D5973E80146E}"/>
                  </a:ext>
                </a:extLst>
              </p:cNvPr>
              <p:cNvSpPr txBox="1"/>
              <p:nvPr/>
            </p:nvSpPr>
            <p:spPr>
              <a:xfrm>
                <a:off x="2715878" y="9882732"/>
                <a:ext cx="5483055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Montserrat Light" pitchFamily="2" charset="77"/>
                    <a:ea typeface="Lato Light" panose="020F0502020204030203" pitchFamily="34" charset="0"/>
                    <a:cs typeface="Lato Light" panose="020F0502020204030203" pitchFamily="34" charset="0"/>
                  </a:rPr>
                  <a:t>Our online marketing and search optimization services.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AC70FD7-4352-5B47-BE68-EE015A4AD759}"/>
                  </a:ext>
                </a:extLst>
              </p:cNvPr>
              <p:cNvSpPr txBox="1"/>
              <p:nvPr/>
            </p:nvSpPr>
            <p:spPr>
              <a:xfrm>
                <a:off x="2715879" y="9211123"/>
                <a:ext cx="24481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Montserrat SemiBold" pitchFamily="2" charset="77"/>
                    <a:ea typeface="Roboto Light" panose="02000000000000000000" pitchFamily="2" charset="0"/>
                    <a:cs typeface="Roboto Light" panose="02000000000000000000" pitchFamily="2" charset="0"/>
                  </a:rPr>
                  <a:t>Your Title</a:t>
                </a:r>
                <a:endParaRPr lang="en-US" sz="5400" b="1" dirty="0">
                  <a:solidFill>
                    <a:schemeClr val="tx2"/>
                  </a:solidFill>
                  <a:latin typeface="Montserrat SemiBold" pitchFamily="2" charset="77"/>
                  <a:ea typeface="Roboto Light" panose="02000000000000000000" pitchFamily="2" charset="0"/>
                  <a:cs typeface="Roboto Light" panose="02000000000000000000" pitchFamily="2" charset="0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DB7D506-573C-E548-9114-733C916D54C8}"/>
                  </a:ext>
                </a:extLst>
              </p:cNvPr>
              <p:cNvSpPr txBox="1"/>
              <p:nvPr/>
            </p:nvSpPr>
            <p:spPr>
              <a:xfrm>
                <a:off x="1200165" y="9133633"/>
                <a:ext cx="1380814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6000" b="1" dirty="0">
                    <a:solidFill>
                      <a:schemeClr val="accent1"/>
                    </a:solidFill>
                    <a:latin typeface="Montserrat SemiBold" pitchFamily="2" charset="77"/>
                    <a:ea typeface="Roboto Light" panose="02000000000000000000" pitchFamily="2" charset="0"/>
                    <a:cs typeface="Roboto Light" panose="02000000000000000000" pitchFamily="2" charset="0"/>
                  </a:rPr>
                  <a:t>01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79CE112-4684-9644-9CE2-B200C50D7041}"/>
                </a:ext>
              </a:extLst>
            </p:cNvPr>
            <p:cNvGrpSpPr/>
            <p:nvPr/>
          </p:nvGrpSpPr>
          <p:grpSpPr>
            <a:xfrm>
              <a:off x="8729988" y="9133633"/>
              <a:ext cx="6917670" cy="1850234"/>
              <a:chOff x="8767062" y="9133633"/>
              <a:chExt cx="6917670" cy="1850234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A265DEA-BB6B-B94F-AAF0-27247C3AE78A}"/>
                  </a:ext>
                </a:extLst>
              </p:cNvPr>
              <p:cNvSpPr txBox="1"/>
              <p:nvPr/>
            </p:nvSpPr>
            <p:spPr>
              <a:xfrm>
                <a:off x="10282776" y="9882732"/>
                <a:ext cx="5401956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Montserrat Light" pitchFamily="2" charset="77"/>
                    <a:ea typeface="Lato Light" panose="020F0502020204030203" pitchFamily="34" charset="0"/>
                    <a:cs typeface="Lato Light" panose="020F0502020204030203" pitchFamily="34" charset="0"/>
                  </a:rPr>
                  <a:t>Our online marketing and search optimization services.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9BC0F00-878A-F74D-8790-B1278271AC1C}"/>
                  </a:ext>
                </a:extLst>
              </p:cNvPr>
              <p:cNvSpPr txBox="1"/>
              <p:nvPr/>
            </p:nvSpPr>
            <p:spPr>
              <a:xfrm>
                <a:off x="10282776" y="9211123"/>
                <a:ext cx="24481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Montserrat SemiBold" pitchFamily="2" charset="77"/>
                    <a:ea typeface="Roboto Light" panose="02000000000000000000" pitchFamily="2" charset="0"/>
                    <a:cs typeface="Roboto Light" panose="02000000000000000000" pitchFamily="2" charset="0"/>
                  </a:rPr>
                  <a:t>Your Title</a:t>
                </a:r>
                <a:endParaRPr lang="en-US" sz="5400" b="1" dirty="0">
                  <a:solidFill>
                    <a:schemeClr val="tx2"/>
                  </a:solidFill>
                  <a:latin typeface="Montserrat SemiBold" pitchFamily="2" charset="77"/>
                  <a:ea typeface="Roboto Light" panose="02000000000000000000" pitchFamily="2" charset="0"/>
                  <a:cs typeface="Roboto Light" panose="02000000000000000000" pitchFamily="2" charset="0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7894C1F-C800-4442-90E0-84D76D12E4D2}"/>
                  </a:ext>
                </a:extLst>
              </p:cNvPr>
              <p:cNvSpPr txBox="1"/>
              <p:nvPr/>
            </p:nvSpPr>
            <p:spPr>
              <a:xfrm>
                <a:off x="8767062" y="9133633"/>
                <a:ext cx="1380814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6000" b="1" dirty="0">
                    <a:solidFill>
                      <a:schemeClr val="accent1"/>
                    </a:solidFill>
                    <a:latin typeface="Montserrat SemiBold" pitchFamily="2" charset="77"/>
                    <a:ea typeface="Roboto Light" panose="02000000000000000000" pitchFamily="2" charset="0"/>
                    <a:cs typeface="Roboto Light" panose="02000000000000000000" pitchFamily="2" charset="0"/>
                  </a:rPr>
                  <a:t>02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868BB56-20E4-FD44-9DBF-3E2E422E2C09}"/>
                </a:ext>
              </a:extLst>
            </p:cNvPr>
            <p:cNvGrpSpPr/>
            <p:nvPr/>
          </p:nvGrpSpPr>
          <p:grpSpPr>
            <a:xfrm>
              <a:off x="16336512" y="9133633"/>
              <a:ext cx="6917670" cy="1850234"/>
              <a:chOff x="16252861" y="9133633"/>
              <a:chExt cx="6917670" cy="1850234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6109F5A-A733-234B-AE72-0CD8150B3F5E}"/>
                  </a:ext>
                </a:extLst>
              </p:cNvPr>
              <p:cNvSpPr txBox="1"/>
              <p:nvPr/>
            </p:nvSpPr>
            <p:spPr>
              <a:xfrm>
                <a:off x="17768575" y="9882732"/>
                <a:ext cx="5401956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Montserrat Light" pitchFamily="2" charset="77"/>
                    <a:ea typeface="Lato Light" panose="020F0502020204030203" pitchFamily="34" charset="0"/>
                    <a:cs typeface="Lato Light" panose="020F0502020204030203" pitchFamily="34" charset="0"/>
                  </a:rPr>
                  <a:t>Our online marketing and search optimization services.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79734CB-4471-7447-AE66-24043F6B6CBC}"/>
                  </a:ext>
                </a:extLst>
              </p:cNvPr>
              <p:cNvSpPr txBox="1"/>
              <p:nvPr/>
            </p:nvSpPr>
            <p:spPr>
              <a:xfrm>
                <a:off x="17768575" y="9211123"/>
                <a:ext cx="24481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Montserrat SemiBold" pitchFamily="2" charset="77"/>
                    <a:ea typeface="Roboto Light" panose="02000000000000000000" pitchFamily="2" charset="0"/>
                    <a:cs typeface="Roboto Light" panose="02000000000000000000" pitchFamily="2" charset="0"/>
                  </a:rPr>
                  <a:t>Your Title</a:t>
                </a:r>
                <a:endParaRPr lang="en-US" sz="5400" b="1" dirty="0">
                  <a:solidFill>
                    <a:schemeClr val="tx2"/>
                  </a:solidFill>
                  <a:latin typeface="Montserrat SemiBold" pitchFamily="2" charset="77"/>
                  <a:ea typeface="Roboto Light" panose="02000000000000000000" pitchFamily="2" charset="0"/>
                  <a:cs typeface="Roboto Light" panose="02000000000000000000" pitchFamily="2" charset="0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57496CB-AF76-4642-9AD8-D5E2A88D1515}"/>
                  </a:ext>
                </a:extLst>
              </p:cNvPr>
              <p:cNvSpPr txBox="1"/>
              <p:nvPr/>
            </p:nvSpPr>
            <p:spPr>
              <a:xfrm>
                <a:off x="16252861" y="9133633"/>
                <a:ext cx="1380814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6000" b="1" dirty="0">
                    <a:solidFill>
                      <a:schemeClr val="accent1"/>
                    </a:solidFill>
                    <a:latin typeface="Montserrat SemiBold" pitchFamily="2" charset="77"/>
                    <a:ea typeface="Roboto Light" panose="02000000000000000000" pitchFamily="2" charset="0"/>
                    <a:cs typeface="Roboto Light" panose="02000000000000000000" pitchFamily="2" charset="0"/>
                  </a:rPr>
                  <a:t>03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7212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CCBA39D-4FC6-FB44-BC9D-593B8B17D31D}"/>
              </a:ext>
            </a:extLst>
          </p:cNvPr>
          <p:cNvGrpSpPr/>
          <p:nvPr/>
        </p:nvGrpSpPr>
        <p:grpSpPr>
          <a:xfrm>
            <a:off x="8790425" y="1023902"/>
            <a:ext cx="6796800" cy="1529175"/>
            <a:chOff x="8790425" y="1023902"/>
            <a:chExt cx="6796800" cy="1529175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133785E-0B00-E64A-9AC0-44059588742B}"/>
                </a:ext>
              </a:extLst>
            </p:cNvPr>
            <p:cNvSpPr txBox="1"/>
            <p:nvPr/>
          </p:nvSpPr>
          <p:spPr>
            <a:xfrm>
              <a:off x="8790425" y="1415536"/>
              <a:ext cx="67968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300" dirty="0">
                  <a:solidFill>
                    <a:schemeClr val="tx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OUR TIMELINE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BC3E1C2-46ED-9F4A-B722-3A0873B76B06}"/>
                </a:ext>
              </a:extLst>
            </p:cNvPr>
            <p:cNvSpPr txBox="1"/>
            <p:nvPr/>
          </p:nvSpPr>
          <p:spPr>
            <a:xfrm>
              <a:off x="9821029" y="1023902"/>
              <a:ext cx="4735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7204974-7523-EB47-B990-1C68684745BB}"/>
                </a:ext>
              </a:extLst>
            </p:cNvPr>
            <p:cNvSpPr/>
            <p:nvPr/>
          </p:nvSpPr>
          <p:spPr>
            <a:xfrm>
              <a:off x="11757023" y="2456256"/>
              <a:ext cx="863604" cy="9682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Chord 38">
            <a:extLst>
              <a:ext uri="{FF2B5EF4-FFF2-40B4-BE49-F238E27FC236}">
                <a16:creationId xmlns:a16="http://schemas.microsoft.com/office/drawing/2014/main" id="{1E94326A-7724-E34D-89A7-55AA4EBAAACE}"/>
              </a:ext>
            </a:extLst>
          </p:cNvPr>
          <p:cNvSpPr/>
          <p:nvPr/>
        </p:nvSpPr>
        <p:spPr>
          <a:xfrm rot="5400000">
            <a:off x="2574922" y="4542615"/>
            <a:ext cx="4317999" cy="4317994"/>
          </a:xfrm>
          <a:prstGeom prst="chord">
            <a:avLst>
              <a:gd name="adj1" fmla="val 5376134"/>
              <a:gd name="adj2" fmla="val 162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hord 40">
            <a:extLst>
              <a:ext uri="{FF2B5EF4-FFF2-40B4-BE49-F238E27FC236}">
                <a16:creationId xmlns:a16="http://schemas.microsoft.com/office/drawing/2014/main" id="{B8AA9EE9-9AE3-BA4D-829B-AD1CADCB074A}"/>
              </a:ext>
            </a:extLst>
          </p:cNvPr>
          <p:cNvSpPr/>
          <p:nvPr/>
        </p:nvSpPr>
        <p:spPr>
          <a:xfrm rot="5400000">
            <a:off x="17484729" y="4542617"/>
            <a:ext cx="4317999" cy="4317994"/>
          </a:xfrm>
          <a:prstGeom prst="chord">
            <a:avLst>
              <a:gd name="adj1" fmla="val 5376134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579CA408-0A38-894C-94C2-BDA43A6EEF53}"/>
              </a:ext>
            </a:extLst>
          </p:cNvPr>
          <p:cNvSpPr txBox="1">
            <a:spLocks/>
          </p:cNvSpPr>
          <p:nvPr/>
        </p:nvSpPr>
        <p:spPr>
          <a:xfrm>
            <a:off x="1767804" y="9157379"/>
            <a:ext cx="5932232" cy="127330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29AF447-B831-9F46-B193-D9E59DD513D9}"/>
              </a:ext>
            </a:extLst>
          </p:cNvPr>
          <p:cNvSpPr/>
          <p:nvPr/>
        </p:nvSpPr>
        <p:spPr>
          <a:xfrm>
            <a:off x="2142579" y="8511048"/>
            <a:ext cx="51826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Montserrat Medium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F22AD1D-0A1A-6141-8F28-A977B9200B3F}"/>
              </a:ext>
            </a:extLst>
          </p:cNvPr>
          <p:cNvSpPr/>
          <p:nvPr/>
        </p:nvSpPr>
        <p:spPr>
          <a:xfrm>
            <a:off x="2142579" y="7319526"/>
            <a:ext cx="518268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2014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55FA022-1784-394E-A303-4AA9B0F85BCE}"/>
              </a:ext>
            </a:extLst>
          </p:cNvPr>
          <p:cNvCxnSpPr>
            <a:cxnSpLocks/>
          </p:cNvCxnSpPr>
          <p:nvPr/>
        </p:nvCxnSpPr>
        <p:spPr>
          <a:xfrm>
            <a:off x="21802726" y="6673037"/>
            <a:ext cx="257492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hord 56">
            <a:extLst>
              <a:ext uri="{FF2B5EF4-FFF2-40B4-BE49-F238E27FC236}">
                <a16:creationId xmlns:a16="http://schemas.microsoft.com/office/drawing/2014/main" id="{05BACBEB-82EC-074E-A094-B22F67C8DA82}"/>
              </a:ext>
            </a:extLst>
          </p:cNvPr>
          <p:cNvSpPr/>
          <p:nvPr/>
        </p:nvSpPr>
        <p:spPr>
          <a:xfrm rot="5400000">
            <a:off x="10029824" y="4542617"/>
            <a:ext cx="4317999" cy="4317994"/>
          </a:xfrm>
          <a:prstGeom prst="chord">
            <a:avLst>
              <a:gd name="adj1" fmla="val 5376134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61EC61D-7DD3-AB49-B1CC-C8C6BCEE2F74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14347821" y="6673037"/>
            <a:ext cx="3136963" cy="4356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50636C2-6798-3E49-A497-B8F3652A2049}"/>
              </a:ext>
            </a:extLst>
          </p:cNvPr>
          <p:cNvCxnSpPr>
            <a:cxnSpLocks/>
          </p:cNvCxnSpPr>
          <p:nvPr/>
        </p:nvCxnSpPr>
        <p:spPr>
          <a:xfrm>
            <a:off x="6892863" y="6673037"/>
            <a:ext cx="3136963" cy="4356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Subtitle 2">
            <a:extLst>
              <a:ext uri="{FF2B5EF4-FFF2-40B4-BE49-F238E27FC236}">
                <a16:creationId xmlns:a16="http://schemas.microsoft.com/office/drawing/2014/main" id="{CAF47548-884A-1A40-A9B4-79511C6D2EE2}"/>
              </a:ext>
            </a:extLst>
          </p:cNvPr>
          <p:cNvSpPr txBox="1">
            <a:spLocks/>
          </p:cNvSpPr>
          <p:nvPr/>
        </p:nvSpPr>
        <p:spPr>
          <a:xfrm>
            <a:off x="9222709" y="9157379"/>
            <a:ext cx="5932232" cy="127330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FB2D1E0-102F-9A48-9210-D7EE31C1C4EF}"/>
              </a:ext>
            </a:extLst>
          </p:cNvPr>
          <p:cNvSpPr/>
          <p:nvPr/>
        </p:nvSpPr>
        <p:spPr>
          <a:xfrm>
            <a:off x="9597484" y="8511048"/>
            <a:ext cx="51826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Montserrat Medium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008E08F-84E6-5F48-9154-3C3D27784C18}"/>
              </a:ext>
            </a:extLst>
          </p:cNvPr>
          <p:cNvSpPr/>
          <p:nvPr/>
        </p:nvSpPr>
        <p:spPr>
          <a:xfrm>
            <a:off x="9597484" y="7319526"/>
            <a:ext cx="518268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2015</a:t>
            </a:r>
          </a:p>
        </p:txBody>
      </p:sp>
      <p:sp>
        <p:nvSpPr>
          <p:cNvPr id="74" name="Subtitle 2">
            <a:extLst>
              <a:ext uri="{FF2B5EF4-FFF2-40B4-BE49-F238E27FC236}">
                <a16:creationId xmlns:a16="http://schemas.microsoft.com/office/drawing/2014/main" id="{49625858-1C3E-BE4C-89CA-382BA89DCD3E}"/>
              </a:ext>
            </a:extLst>
          </p:cNvPr>
          <p:cNvSpPr txBox="1">
            <a:spLocks/>
          </p:cNvSpPr>
          <p:nvPr/>
        </p:nvSpPr>
        <p:spPr>
          <a:xfrm>
            <a:off x="16677612" y="9157379"/>
            <a:ext cx="5932232" cy="127330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BEBB7F5-E907-7740-ACCA-E525C6E56DEB}"/>
              </a:ext>
            </a:extLst>
          </p:cNvPr>
          <p:cNvSpPr/>
          <p:nvPr/>
        </p:nvSpPr>
        <p:spPr>
          <a:xfrm>
            <a:off x="17052387" y="8511048"/>
            <a:ext cx="51826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Montserrat Medium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858A5FD-2443-3845-A06A-784E6064BC99}"/>
              </a:ext>
            </a:extLst>
          </p:cNvPr>
          <p:cNvSpPr/>
          <p:nvPr/>
        </p:nvSpPr>
        <p:spPr>
          <a:xfrm>
            <a:off x="17052387" y="7319526"/>
            <a:ext cx="518268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2016</a:t>
            </a:r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E3686CE3-D55B-D841-ACFA-BA773FE640EE}"/>
              </a:ext>
            </a:extLst>
          </p:cNvPr>
          <p:cNvSpPr/>
          <p:nvPr/>
        </p:nvSpPr>
        <p:spPr>
          <a:xfrm>
            <a:off x="11799828" y="5255648"/>
            <a:ext cx="790569" cy="79056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04" h="904">
                <a:moveTo>
                  <a:pt x="140" y="389"/>
                </a:moveTo>
                <a:lnTo>
                  <a:pt x="123" y="380"/>
                </a:lnTo>
                <a:lnTo>
                  <a:pt x="140" y="380"/>
                </a:lnTo>
                <a:close/>
                <a:moveTo>
                  <a:pt x="709" y="55"/>
                </a:moveTo>
                <a:lnTo>
                  <a:pt x="709" y="341"/>
                </a:lnTo>
                <a:cubicBezTo>
                  <a:pt x="707" y="345"/>
                  <a:pt x="706" y="349"/>
                  <a:pt x="706" y="353"/>
                </a:cubicBezTo>
                <a:cubicBezTo>
                  <a:pt x="706" y="357"/>
                  <a:pt x="707" y="361"/>
                  <a:pt x="709" y="364"/>
                </a:cubicBezTo>
                <a:lnTo>
                  <a:pt x="709" y="417"/>
                </a:lnTo>
                <a:lnTo>
                  <a:pt x="451" y="547"/>
                </a:lnTo>
                <a:lnTo>
                  <a:pt x="195" y="417"/>
                </a:lnTo>
                <a:lnTo>
                  <a:pt x="195" y="55"/>
                </a:lnTo>
                <a:close/>
                <a:moveTo>
                  <a:pt x="781" y="380"/>
                </a:moveTo>
                <a:lnTo>
                  <a:pt x="764" y="389"/>
                </a:lnTo>
                <a:lnTo>
                  <a:pt x="764" y="380"/>
                </a:lnTo>
                <a:close/>
                <a:moveTo>
                  <a:pt x="615" y="576"/>
                </a:moveTo>
                <a:cubicBezTo>
                  <a:pt x="604" y="565"/>
                  <a:pt x="586" y="565"/>
                  <a:pt x="576" y="576"/>
                </a:cubicBezTo>
                <a:cubicBezTo>
                  <a:pt x="565" y="586"/>
                  <a:pt x="565" y="604"/>
                  <a:pt x="576" y="615"/>
                </a:cubicBezTo>
                <a:lnTo>
                  <a:pt x="810" y="849"/>
                </a:lnTo>
                <a:lnTo>
                  <a:pt x="94" y="849"/>
                </a:lnTo>
                <a:lnTo>
                  <a:pt x="328" y="615"/>
                </a:lnTo>
                <a:cubicBezTo>
                  <a:pt x="339" y="604"/>
                  <a:pt x="339" y="586"/>
                  <a:pt x="328" y="576"/>
                </a:cubicBezTo>
                <a:cubicBezTo>
                  <a:pt x="317" y="565"/>
                  <a:pt x="300" y="565"/>
                  <a:pt x="289" y="576"/>
                </a:cubicBezTo>
                <a:lnTo>
                  <a:pt x="55" y="809"/>
                </a:lnTo>
                <a:lnTo>
                  <a:pt x="55" y="407"/>
                </a:lnTo>
                <a:lnTo>
                  <a:pt x="439" y="603"/>
                </a:lnTo>
                <a:cubicBezTo>
                  <a:pt x="439" y="604"/>
                  <a:pt x="440" y="604"/>
                  <a:pt x="441" y="604"/>
                </a:cubicBezTo>
                <a:cubicBezTo>
                  <a:pt x="442" y="604"/>
                  <a:pt x="442" y="604"/>
                  <a:pt x="442" y="604"/>
                </a:cubicBezTo>
                <a:cubicBezTo>
                  <a:pt x="443" y="605"/>
                  <a:pt x="444" y="605"/>
                  <a:pt x="444" y="605"/>
                </a:cubicBezTo>
                <a:cubicBezTo>
                  <a:pt x="445" y="605"/>
                  <a:pt x="445" y="605"/>
                  <a:pt x="445" y="605"/>
                </a:cubicBezTo>
                <a:cubicBezTo>
                  <a:pt x="446" y="606"/>
                  <a:pt x="447" y="606"/>
                  <a:pt x="448" y="606"/>
                </a:cubicBezTo>
                <a:cubicBezTo>
                  <a:pt x="449" y="606"/>
                  <a:pt x="450" y="606"/>
                  <a:pt x="451" y="606"/>
                </a:cubicBezTo>
                <a:cubicBezTo>
                  <a:pt x="452" y="606"/>
                  <a:pt x="453" y="606"/>
                  <a:pt x="454" y="606"/>
                </a:cubicBezTo>
                <a:lnTo>
                  <a:pt x="455" y="606"/>
                </a:lnTo>
                <a:cubicBezTo>
                  <a:pt x="455" y="606"/>
                  <a:pt x="456" y="606"/>
                  <a:pt x="457" y="605"/>
                </a:cubicBezTo>
                <a:lnTo>
                  <a:pt x="458" y="605"/>
                </a:lnTo>
                <a:cubicBezTo>
                  <a:pt x="459" y="605"/>
                  <a:pt x="460" y="605"/>
                  <a:pt x="460" y="604"/>
                </a:cubicBezTo>
                <a:cubicBezTo>
                  <a:pt x="461" y="604"/>
                  <a:pt x="461" y="604"/>
                  <a:pt x="461" y="604"/>
                </a:cubicBezTo>
                <a:cubicBezTo>
                  <a:pt x="462" y="604"/>
                  <a:pt x="463" y="604"/>
                  <a:pt x="463" y="603"/>
                </a:cubicBezTo>
                <a:cubicBezTo>
                  <a:pt x="464" y="603"/>
                  <a:pt x="464" y="603"/>
                  <a:pt x="464" y="603"/>
                </a:cubicBezTo>
                <a:lnTo>
                  <a:pt x="849" y="407"/>
                </a:lnTo>
                <a:lnTo>
                  <a:pt x="849" y="810"/>
                </a:lnTo>
                <a:close/>
                <a:moveTo>
                  <a:pt x="904" y="367"/>
                </a:moveTo>
                <a:cubicBezTo>
                  <a:pt x="904" y="366"/>
                  <a:pt x="904" y="365"/>
                  <a:pt x="904" y="365"/>
                </a:cubicBezTo>
                <a:cubicBezTo>
                  <a:pt x="905" y="360"/>
                  <a:pt x="904" y="355"/>
                  <a:pt x="901" y="350"/>
                </a:cubicBezTo>
                <a:cubicBezTo>
                  <a:pt x="900" y="347"/>
                  <a:pt x="898" y="345"/>
                  <a:pt x="897" y="343"/>
                </a:cubicBezTo>
                <a:cubicBezTo>
                  <a:pt x="889" y="332"/>
                  <a:pt x="876" y="325"/>
                  <a:pt x="861" y="325"/>
                </a:cubicBezTo>
                <a:lnTo>
                  <a:pt x="764" y="325"/>
                </a:lnTo>
                <a:lnTo>
                  <a:pt x="764" y="38"/>
                </a:lnTo>
                <a:cubicBezTo>
                  <a:pt x="764" y="17"/>
                  <a:pt x="747" y="0"/>
                  <a:pt x="727" y="0"/>
                </a:cubicBezTo>
                <a:lnTo>
                  <a:pt x="177" y="0"/>
                </a:lnTo>
                <a:cubicBezTo>
                  <a:pt x="156" y="0"/>
                  <a:pt x="140" y="17"/>
                  <a:pt x="140" y="38"/>
                </a:cubicBezTo>
                <a:lnTo>
                  <a:pt x="140" y="325"/>
                </a:lnTo>
                <a:lnTo>
                  <a:pt x="43" y="325"/>
                </a:lnTo>
                <a:cubicBezTo>
                  <a:pt x="29" y="325"/>
                  <a:pt x="16" y="332"/>
                  <a:pt x="8" y="343"/>
                </a:cubicBezTo>
                <a:cubicBezTo>
                  <a:pt x="6" y="345"/>
                  <a:pt x="4" y="347"/>
                  <a:pt x="3" y="350"/>
                </a:cubicBezTo>
                <a:cubicBezTo>
                  <a:pt x="1" y="355"/>
                  <a:pt x="0" y="360"/>
                  <a:pt x="0" y="365"/>
                </a:cubicBezTo>
                <a:cubicBezTo>
                  <a:pt x="0" y="365"/>
                  <a:pt x="0" y="366"/>
                  <a:pt x="0" y="367"/>
                </a:cubicBezTo>
                <a:lnTo>
                  <a:pt x="0" y="862"/>
                </a:lnTo>
                <a:cubicBezTo>
                  <a:pt x="0" y="885"/>
                  <a:pt x="19" y="904"/>
                  <a:pt x="43" y="904"/>
                </a:cubicBezTo>
                <a:lnTo>
                  <a:pt x="861" y="904"/>
                </a:lnTo>
                <a:cubicBezTo>
                  <a:pt x="872" y="904"/>
                  <a:pt x="882" y="900"/>
                  <a:pt x="889" y="894"/>
                </a:cubicBezTo>
                <a:cubicBezTo>
                  <a:pt x="890" y="893"/>
                  <a:pt x="890" y="893"/>
                  <a:pt x="890" y="893"/>
                </a:cubicBezTo>
                <a:lnTo>
                  <a:pt x="891" y="893"/>
                </a:lnTo>
                <a:cubicBezTo>
                  <a:pt x="891" y="892"/>
                  <a:pt x="891" y="892"/>
                  <a:pt x="892" y="892"/>
                </a:cubicBezTo>
                <a:cubicBezTo>
                  <a:pt x="892" y="891"/>
                  <a:pt x="892" y="891"/>
                  <a:pt x="892" y="891"/>
                </a:cubicBezTo>
                <a:cubicBezTo>
                  <a:pt x="900" y="884"/>
                  <a:pt x="904" y="873"/>
                  <a:pt x="904" y="862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505ADB8-9D50-1342-A118-FB7F8CE7F308}"/>
              </a:ext>
            </a:extLst>
          </p:cNvPr>
          <p:cNvGrpSpPr/>
          <p:nvPr/>
        </p:nvGrpSpPr>
        <p:grpSpPr>
          <a:xfrm>
            <a:off x="4208847" y="5161599"/>
            <a:ext cx="1049370" cy="1082481"/>
            <a:chOff x="1114559" y="6819728"/>
            <a:chExt cx="479160" cy="494279"/>
          </a:xfrm>
          <a:solidFill>
            <a:schemeClr val="bg2"/>
          </a:solidFill>
        </p:grpSpPr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6BF3D5BA-7CCC-7847-9F15-04CAD619522D}"/>
                </a:ext>
              </a:extLst>
            </p:cNvPr>
            <p:cNvSpPr/>
            <p:nvPr/>
          </p:nvSpPr>
          <p:spPr>
            <a:xfrm>
              <a:off x="1114559" y="7094047"/>
              <a:ext cx="479160" cy="219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32" h="612">
                  <a:moveTo>
                    <a:pt x="1272" y="274"/>
                  </a:moveTo>
                  <a:cubicBezTo>
                    <a:pt x="1268" y="284"/>
                    <a:pt x="1259" y="291"/>
                    <a:pt x="1249" y="295"/>
                  </a:cubicBezTo>
                  <a:cubicBezTo>
                    <a:pt x="1248" y="295"/>
                    <a:pt x="1248" y="296"/>
                    <a:pt x="1247" y="296"/>
                  </a:cubicBezTo>
                  <a:cubicBezTo>
                    <a:pt x="1044" y="392"/>
                    <a:pt x="709" y="548"/>
                    <a:pt x="675" y="555"/>
                  </a:cubicBezTo>
                  <a:cubicBezTo>
                    <a:pt x="630" y="564"/>
                    <a:pt x="578" y="539"/>
                    <a:pt x="513" y="507"/>
                  </a:cubicBezTo>
                  <a:cubicBezTo>
                    <a:pt x="442" y="473"/>
                    <a:pt x="354" y="430"/>
                    <a:pt x="245" y="424"/>
                  </a:cubicBezTo>
                  <a:lnTo>
                    <a:pt x="218" y="421"/>
                  </a:lnTo>
                  <a:lnTo>
                    <a:pt x="221" y="143"/>
                  </a:lnTo>
                  <a:lnTo>
                    <a:pt x="307" y="143"/>
                  </a:lnTo>
                  <a:cubicBezTo>
                    <a:pt x="325" y="143"/>
                    <a:pt x="374" y="144"/>
                    <a:pt x="398" y="149"/>
                  </a:cubicBezTo>
                  <a:cubicBezTo>
                    <a:pt x="432" y="155"/>
                    <a:pt x="452" y="171"/>
                    <a:pt x="474" y="190"/>
                  </a:cubicBezTo>
                  <a:cubicBezTo>
                    <a:pt x="498" y="210"/>
                    <a:pt x="525" y="232"/>
                    <a:pt x="569" y="243"/>
                  </a:cubicBezTo>
                  <a:cubicBezTo>
                    <a:pt x="633" y="259"/>
                    <a:pt x="812" y="250"/>
                    <a:pt x="838" y="248"/>
                  </a:cubicBezTo>
                  <a:cubicBezTo>
                    <a:pt x="861" y="250"/>
                    <a:pt x="880" y="269"/>
                    <a:pt x="879" y="293"/>
                  </a:cubicBezTo>
                  <a:cubicBezTo>
                    <a:pt x="878" y="316"/>
                    <a:pt x="859" y="335"/>
                    <a:pt x="836" y="335"/>
                  </a:cubicBezTo>
                  <a:cubicBezTo>
                    <a:pt x="835" y="335"/>
                    <a:pt x="835" y="335"/>
                    <a:pt x="835" y="335"/>
                  </a:cubicBezTo>
                  <a:cubicBezTo>
                    <a:pt x="834" y="335"/>
                    <a:pt x="834" y="335"/>
                    <a:pt x="834" y="335"/>
                  </a:cubicBezTo>
                  <a:lnTo>
                    <a:pt x="572" y="330"/>
                  </a:lnTo>
                  <a:cubicBezTo>
                    <a:pt x="563" y="330"/>
                    <a:pt x="555" y="334"/>
                    <a:pt x="549" y="342"/>
                  </a:cubicBezTo>
                  <a:lnTo>
                    <a:pt x="516" y="389"/>
                  </a:lnTo>
                  <a:cubicBezTo>
                    <a:pt x="507" y="401"/>
                    <a:pt x="509" y="418"/>
                    <a:pt x="522" y="427"/>
                  </a:cubicBezTo>
                  <a:cubicBezTo>
                    <a:pt x="527" y="431"/>
                    <a:pt x="532" y="432"/>
                    <a:pt x="538" y="432"/>
                  </a:cubicBezTo>
                  <a:cubicBezTo>
                    <a:pt x="546" y="432"/>
                    <a:pt x="555" y="428"/>
                    <a:pt x="560" y="421"/>
                  </a:cubicBezTo>
                  <a:lnTo>
                    <a:pt x="586" y="385"/>
                  </a:lnTo>
                  <a:lnTo>
                    <a:pt x="833" y="390"/>
                  </a:lnTo>
                  <a:cubicBezTo>
                    <a:pt x="876" y="391"/>
                    <a:pt x="914" y="364"/>
                    <a:pt x="928" y="326"/>
                  </a:cubicBezTo>
                  <a:cubicBezTo>
                    <a:pt x="929" y="326"/>
                    <a:pt x="929" y="325"/>
                    <a:pt x="930" y="325"/>
                  </a:cubicBezTo>
                  <a:cubicBezTo>
                    <a:pt x="932" y="324"/>
                    <a:pt x="1087" y="261"/>
                    <a:pt x="1218" y="214"/>
                  </a:cubicBezTo>
                  <a:cubicBezTo>
                    <a:pt x="1229" y="211"/>
                    <a:pt x="1241" y="211"/>
                    <a:pt x="1251" y="216"/>
                  </a:cubicBezTo>
                  <a:cubicBezTo>
                    <a:pt x="1261" y="221"/>
                    <a:pt x="1269" y="230"/>
                    <a:pt x="1273" y="241"/>
                  </a:cubicBezTo>
                  <a:lnTo>
                    <a:pt x="1274" y="242"/>
                  </a:lnTo>
                  <a:cubicBezTo>
                    <a:pt x="1278" y="253"/>
                    <a:pt x="1277" y="264"/>
                    <a:pt x="1272" y="274"/>
                  </a:cubicBezTo>
                  <a:close/>
                  <a:moveTo>
                    <a:pt x="1326" y="224"/>
                  </a:moveTo>
                  <a:lnTo>
                    <a:pt x="1325" y="222"/>
                  </a:lnTo>
                  <a:cubicBezTo>
                    <a:pt x="1316" y="197"/>
                    <a:pt x="1298" y="177"/>
                    <a:pt x="1275" y="166"/>
                  </a:cubicBezTo>
                  <a:cubicBezTo>
                    <a:pt x="1251" y="155"/>
                    <a:pt x="1224" y="154"/>
                    <a:pt x="1199" y="163"/>
                  </a:cubicBezTo>
                  <a:cubicBezTo>
                    <a:pt x="1096" y="200"/>
                    <a:pt x="978" y="246"/>
                    <a:pt x="931" y="265"/>
                  </a:cubicBezTo>
                  <a:cubicBezTo>
                    <a:pt x="919" y="225"/>
                    <a:pt x="883" y="194"/>
                    <a:pt x="839" y="193"/>
                  </a:cubicBezTo>
                  <a:cubicBezTo>
                    <a:pt x="838" y="193"/>
                    <a:pt x="837" y="193"/>
                    <a:pt x="836" y="193"/>
                  </a:cubicBezTo>
                  <a:cubicBezTo>
                    <a:pt x="782" y="196"/>
                    <a:pt x="631" y="202"/>
                    <a:pt x="582" y="189"/>
                  </a:cubicBezTo>
                  <a:cubicBezTo>
                    <a:pt x="550" y="181"/>
                    <a:pt x="531" y="166"/>
                    <a:pt x="510" y="147"/>
                  </a:cubicBezTo>
                  <a:cubicBezTo>
                    <a:pt x="485" y="127"/>
                    <a:pt x="457" y="103"/>
                    <a:pt x="409" y="94"/>
                  </a:cubicBezTo>
                  <a:cubicBezTo>
                    <a:pt x="375" y="88"/>
                    <a:pt x="310" y="88"/>
                    <a:pt x="307" y="88"/>
                  </a:cubicBezTo>
                  <a:lnTo>
                    <a:pt x="221" y="88"/>
                  </a:lnTo>
                  <a:cubicBezTo>
                    <a:pt x="218" y="39"/>
                    <a:pt x="186" y="1"/>
                    <a:pt x="145" y="1"/>
                  </a:cubicBezTo>
                  <a:lnTo>
                    <a:pt x="34" y="0"/>
                  </a:lnTo>
                  <a:cubicBezTo>
                    <a:pt x="19" y="-1"/>
                    <a:pt x="7" y="12"/>
                    <a:pt x="6" y="27"/>
                  </a:cubicBezTo>
                  <a:cubicBezTo>
                    <a:pt x="6" y="42"/>
                    <a:pt x="18" y="55"/>
                    <a:pt x="34" y="55"/>
                  </a:cubicBezTo>
                  <a:lnTo>
                    <a:pt x="145" y="56"/>
                  </a:lnTo>
                  <a:cubicBezTo>
                    <a:pt x="155" y="56"/>
                    <a:pt x="167" y="74"/>
                    <a:pt x="166" y="97"/>
                  </a:cubicBezTo>
                  <a:lnTo>
                    <a:pt x="162" y="474"/>
                  </a:lnTo>
                  <a:cubicBezTo>
                    <a:pt x="162" y="497"/>
                    <a:pt x="150" y="514"/>
                    <a:pt x="139" y="514"/>
                  </a:cubicBezTo>
                  <a:lnTo>
                    <a:pt x="28" y="513"/>
                  </a:lnTo>
                  <a:cubicBezTo>
                    <a:pt x="13" y="513"/>
                    <a:pt x="0" y="525"/>
                    <a:pt x="0" y="540"/>
                  </a:cubicBezTo>
                  <a:cubicBezTo>
                    <a:pt x="0" y="555"/>
                    <a:pt x="12" y="568"/>
                    <a:pt x="28" y="568"/>
                  </a:cubicBezTo>
                  <a:lnTo>
                    <a:pt x="139" y="569"/>
                  </a:lnTo>
                  <a:cubicBezTo>
                    <a:pt x="182" y="569"/>
                    <a:pt x="216" y="529"/>
                    <a:pt x="217" y="477"/>
                  </a:cubicBezTo>
                  <a:lnTo>
                    <a:pt x="240" y="479"/>
                  </a:lnTo>
                  <a:cubicBezTo>
                    <a:pt x="241" y="479"/>
                    <a:pt x="241" y="479"/>
                    <a:pt x="241" y="479"/>
                  </a:cubicBezTo>
                  <a:cubicBezTo>
                    <a:pt x="339" y="484"/>
                    <a:pt x="419" y="523"/>
                    <a:pt x="489" y="557"/>
                  </a:cubicBezTo>
                  <a:cubicBezTo>
                    <a:pt x="549" y="586"/>
                    <a:pt x="602" y="612"/>
                    <a:pt x="655" y="612"/>
                  </a:cubicBezTo>
                  <a:cubicBezTo>
                    <a:pt x="665" y="612"/>
                    <a:pt x="676" y="611"/>
                    <a:pt x="686" y="609"/>
                  </a:cubicBezTo>
                  <a:cubicBezTo>
                    <a:pt x="737" y="599"/>
                    <a:pt x="1178" y="390"/>
                    <a:pt x="1269" y="346"/>
                  </a:cubicBezTo>
                  <a:cubicBezTo>
                    <a:pt x="1293" y="338"/>
                    <a:pt x="1312" y="320"/>
                    <a:pt x="1322" y="297"/>
                  </a:cubicBezTo>
                  <a:cubicBezTo>
                    <a:pt x="1333" y="274"/>
                    <a:pt x="1335" y="248"/>
                    <a:pt x="1326" y="22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374E714C-11BD-A248-B6C6-2A38892EEDA4}"/>
                </a:ext>
              </a:extLst>
            </p:cNvPr>
            <p:cNvSpPr/>
            <p:nvPr/>
          </p:nvSpPr>
          <p:spPr>
            <a:xfrm>
              <a:off x="1218960" y="6819728"/>
              <a:ext cx="325440" cy="325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5" h="905">
                  <a:moveTo>
                    <a:pt x="169" y="175"/>
                  </a:moveTo>
                  <a:cubicBezTo>
                    <a:pt x="195" y="192"/>
                    <a:pt x="222" y="206"/>
                    <a:pt x="251" y="218"/>
                  </a:cubicBezTo>
                  <a:cubicBezTo>
                    <a:pt x="213" y="284"/>
                    <a:pt x="192" y="354"/>
                    <a:pt x="186" y="425"/>
                  </a:cubicBezTo>
                  <a:lnTo>
                    <a:pt x="57" y="425"/>
                  </a:lnTo>
                  <a:cubicBezTo>
                    <a:pt x="63" y="328"/>
                    <a:pt x="105" y="241"/>
                    <a:pt x="169" y="175"/>
                  </a:cubicBezTo>
                  <a:close/>
                  <a:moveTo>
                    <a:pt x="849" y="425"/>
                  </a:moveTo>
                  <a:lnTo>
                    <a:pt x="720" y="425"/>
                  </a:lnTo>
                  <a:cubicBezTo>
                    <a:pt x="717" y="355"/>
                    <a:pt x="698" y="285"/>
                    <a:pt x="663" y="219"/>
                  </a:cubicBezTo>
                  <a:cubicBezTo>
                    <a:pt x="690" y="208"/>
                    <a:pt x="715" y="195"/>
                    <a:pt x="740" y="179"/>
                  </a:cubicBezTo>
                  <a:cubicBezTo>
                    <a:pt x="802" y="244"/>
                    <a:pt x="842" y="330"/>
                    <a:pt x="849" y="425"/>
                  </a:cubicBezTo>
                  <a:close/>
                  <a:moveTo>
                    <a:pt x="736" y="730"/>
                  </a:moveTo>
                  <a:cubicBezTo>
                    <a:pt x="710" y="713"/>
                    <a:pt x="683" y="699"/>
                    <a:pt x="655" y="687"/>
                  </a:cubicBezTo>
                  <a:cubicBezTo>
                    <a:pt x="692" y="621"/>
                    <a:pt x="714" y="551"/>
                    <a:pt x="719" y="480"/>
                  </a:cubicBezTo>
                  <a:lnTo>
                    <a:pt x="849" y="480"/>
                  </a:lnTo>
                  <a:cubicBezTo>
                    <a:pt x="842" y="577"/>
                    <a:pt x="800" y="665"/>
                    <a:pt x="736" y="730"/>
                  </a:cubicBezTo>
                  <a:close/>
                  <a:moveTo>
                    <a:pt x="351" y="837"/>
                  </a:moveTo>
                  <a:cubicBezTo>
                    <a:pt x="298" y="823"/>
                    <a:pt x="250" y="798"/>
                    <a:pt x="208" y="765"/>
                  </a:cubicBezTo>
                  <a:cubicBezTo>
                    <a:pt x="228" y="754"/>
                    <a:pt x="249" y="744"/>
                    <a:pt x="270" y="735"/>
                  </a:cubicBezTo>
                  <a:cubicBezTo>
                    <a:pt x="293" y="770"/>
                    <a:pt x="320" y="804"/>
                    <a:pt x="351" y="837"/>
                  </a:cubicBezTo>
                  <a:close/>
                  <a:moveTo>
                    <a:pt x="625" y="735"/>
                  </a:moveTo>
                  <a:cubicBezTo>
                    <a:pt x="649" y="744"/>
                    <a:pt x="671" y="755"/>
                    <a:pt x="693" y="768"/>
                  </a:cubicBezTo>
                  <a:cubicBezTo>
                    <a:pt x="647" y="803"/>
                    <a:pt x="594" y="829"/>
                    <a:pt x="535" y="841"/>
                  </a:cubicBezTo>
                  <a:cubicBezTo>
                    <a:pt x="570" y="807"/>
                    <a:pt x="600" y="771"/>
                    <a:pt x="625" y="735"/>
                  </a:cubicBezTo>
                  <a:close/>
                  <a:moveTo>
                    <a:pt x="444" y="849"/>
                  </a:moveTo>
                  <a:cubicBezTo>
                    <a:pt x="396" y="807"/>
                    <a:pt x="356" y="763"/>
                    <a:pt x="325" y="717"/>
                  </a:cubicBezTo>
                  <a:cubicBezTo>
                    <a:pt x="367" y="706"/>
                    <a:pt x="411" y="700"/>
                    <a:pt x="455" y="701"/>
                  </a:cubicBezTo>
                  <a:cubicBezTo>
                    <a:pt x="494" y="702"/>
                    <a:pt x="533" y="707"/>
                    <a:pt x="570" y="717"/>
                  </a:cubicBezTo>
                  <a:cubicBezTo>
                    <a:pt x="537" y="763"/>
                    <a:pt x="494" y="807"/>
                    <a:pt x="444" y="849"/>
                  </a:cubicBezTo>
                  <a:close/>
                  <a:moveTo>
                    <a:pt x="664" y="480"/>
                  </a:moveTo>
                  <a:cubicBezTo>
                    <a:pt x="658" y="545"/>
                    <a:pt x="637" y="608"/>
                    <a:pt x="602" y="668"/>
                  </a:cubicBezTo>
                  <a:cubicBezTo>
                    <a:pt x="555" y="654"/>
                    <a:pt x="506" y="647"/>
                    <a:pt x="456" y="646"/>
                  </a:cubicBezTo>
                  <a:cubicBezTo>
                    <a:pt x="401" y="645"/>
                    <a:pt x="347" y="652"/>
                    <a:pt x="295" y="668"/>
                  </a:cubicBezTo>
                  <a:cubicBezTo>
                    <a:pt x="262" y="607"/>
                    <a:pt x="244" y="544"/>
                    <a:pt x="241" y="480"/>
                  </a:cubicBezTo>
                  <a:close/>
                  <a:moveTo>
                    <a:pt x="450" y="260"/>
                  </a:moveTo>
                  <a:cubicBezTo>
                    <a:pt x="453" y="260"/>
                    <a:pt x="456" y="260"/>
                    <a:pt x="458" y="260"/>
                  </a:cubicBezTo>
                  <a:cubicBezTo>
                    <a:pt x="510" y="260"/>
                    <a:pt x="562" y="252"/>
                    <a:pt x="611" y="238"/>
                  </a:cubicBezTo>
                  <a:cubicBezTo>
                    <a:pt x="644" y="298"/>
                    <a:pt x="662" y="361"/>
                    <a:pt x="665" y="425"/>
                  </a:cubicBezTo>
                  <a:lnTo>
                    <a:pt x="242" y="425"/>
                  </a:lnTo>
                  <a:cubicBezTo>
                    <a:pt x="247" y="361"/>
                    <a:pt x="268" y="298"/>
                    <a:pt x="304" y="237"/>
                  </a:cubicBezTo>
                  <a:cubicBezTo>
                    <a:pt x="351" y="251"/>
                    <a:pt x="400" y="259"/>
                    <a:pt x="450" y="260"/>
                  </a:cubicBezTo>
                  <a:close/>
                  <a:moveTo>
                    <a:pt x="554" y="69"/>
                  </a:moveTo>
                  <a:cubicBezTo>
                    <a:pt x="607" y="83"/>
                    <a:pt x="656" y="108"/>
                    <a:pt x="697" y="140"/>
                  </a:cubicBezTo>
                  <a:cubicBezTo>
                    <a:pt x="677" y="152"/>
                    <a:pt x="657" y="162"/>
                    <a:pt x="635" y="171"/>
                  </a:cubicBezTo>
                  <a:cubicBezTo>
                    <a:pt x="613" y="136"/>
                    <a:pt x="586" y="102"/>
                    <a:pt x="554" y="69"/>
                  </a:cubicBezTo>
                  <a:close/>
                  <a:moveTo>
                    <a:pt x="280" y="170"/>
                  </a:moveTo>
                  <a:cubicBezTo>
                    <a:pt x="257" y="161"/>
                    <a:pt x="234" y="150"/>
                    <a:pt x="212" y="137"/>
                  </a:cubicBezTo>
                  <a:cubicBezTo>
                    <a:pt x="258" y="102"/>
                    <a:pt x="312" y="77"/>
                    <a:pt x="370" y="64"/>
                  </a:cubicBezTo>
                  <a:cubicBezTo>
                    <a:pt x="335" y="99"/>
                    <a:pt x="306" y="134"/>
                    <a:pt x="280" y="170"/>
                  </a:cubicBezTo>
                  <a:close/>
                  <a:moveTo>
                    <a:pt x="461" y="56"/>
                  </a:moveTo>
                  <a:cubicBezTo>
                    <a:pt x="510" y="99"/>
                    <a:pt x="549" y="143"/>
                    <a:pt x="581" y="189"/>
                  </a:cubicBezTo>
                  <a:cubicBezTo>
                    <a:pt x="539" y="200"/>
                    <a:pt x="495" y="205"/>
                    <a:pt x="451" y="204"/>
                  </a:cubicBezTo>
                  <a:cubicBezTo>
                    <a:pt x="411" y="204"/>
                    <a:pt x="373" y="198"/>
                    <a:pt x="335" y="189"/>
                  </a:cubicBezTo>
                  <a:cubicBezTo>
                    <a:pt x="369" y="142"/>
                    <a:pt x="411" y="98"/>
                    <a:pt x="461" y="56"/>
                  </a:cubicBezTo>
                  <a:close/>
                  <a:moveTo>
                    <a:pt x="185" y="480"/>
                  </a:moveTo>
                  <a:cubicBezTo>
                    <a:pt x="188" y="551"/>
                    <a:pt x="207" y="620"/>
                    <a:pt x="242" y="687"/>
                  </a:cubicBezTo>
                  <a:cubicBezTo>
                    <a:pt x="216" y="698"/>
                    <a:pt x="190" y="711"/>
                    <a:pt x="165" y="727"/>
                  </a:cubicBezTo>
                  <a:cubicBezTo>
                    <a:pt x="103" y="662"/>
                    <a:pt x="63" y="575"/>
                    <a:pt x="57" y="480"/>
                  </a:cubicBezTo>
                  <a:close/>
                  <a:moveTo>
                    <a:pt x="429" y="904"/>
                  </a:moveTo>
                  <a:cubicBezTo>
                    <a:pt x="431" y="905"/>
                    <a:pt x="433" y="905"/>
                    <a:pt x="435" y="905"/>
                  </a:cubicBezTo>
                  <a:cubicBezTo>
                    <a:pt x="436" y="905"/>
                    <a:pt x="437" y="905"/>
                    <a:pt x="438" y="905"/>
                  </a:cubicBezTo>
                  <a:cubicBezTo>
                    <a:pt x="443" y="905"/>
                    <a:pt x="448" y="905"/>
                    <a:pt x="453" y="905"/>
                  </a:cubicBezTo>
                  <a:cubicBezTo>
                    <a:pt x="564" y="905"/>
                    <a:pt x="670" y="865"/>
                    <a:pt x="753" y="791"/>
                  </a:cubicBezTo>
                  <a:cubicBezTo>
                    <a:pt x="757" y="789"/>
                    <a:pt x="760" y="786"/>
                    <a:pt x="763" y="782"/>
                  </a:cubicBezTo>
                  <a:lnTo>
                    <a:pt x="764" y="781"/>
                  </a:lnTo>
                  <a:cubicBezTo>
                    <a:pt x="767" y="778"/>
                    <a:pt x="770" y="775"/>
                    <a:pt x="772" y="773"/>
                  </a:cubicBezTo>
                  <a:cubicBezTo>
                    <a:pt x="858" y="687"/>
                    <a:pt x="905" y="574"/>
                    <a:pt x="905" y="453"/>
                  </a:cubicBezTo>
                  <a:cubicBezTo>
                    <a:pt x="905" y="332"/>
                    <a:pt x="858" y="218"/>
                    <a:pt x="772" y="133"/>
                  </a:cubicBezTo>
                  <a:cubicBezTo>
                    <a:pt x="693" y="53"/>
                    <a:pt x="589" y="7"/>
                    <a:pt x="477" y="1"/>
                  </a:cubicBezTo>
                  <a:cubicBezTo>
                    <a:pt x="474" y="0"/>
                    <a:pt x="470" y="0"/>
                    <a:pt x="467" y="1"/>
                  </a:cubicBezTo>
                  <a:cubicBezTo>
                    <a:pt x="463" y="1"/>
                    <a:pt x="458" y="1"/>
                    <a:pt x="454" y="1"/>
                  </a:cubicBezTo>
                  <a:cubicBezTo>
                    <a:pt x="453" y="0"/>
                    <a:pt x="452" y="0"/>
                    <a:pt x="450" y="1"/>
                  </a:cubicBezTo>
                  <a:cubicBezTo>
                    <a:pt x="339" y="1"/>
                    <a:pt x="234" y="42"/>
                    <a:pt x="152" y="115"/>
                  </a:cubicBezTo>
                  <a:cubicBezTo>
                    <a:pt x="148" y="117"/>
                    <a:pt x="145" y="120"/>
                    <a:pt x="143" y="123"/>
                  </a:cubicBezTo>
                  <a:cubicBezTo>
                    <a:pt x="139" y="127"/>
                    <a:pt x="136" y="130"/>
                    <a:pt x="133" y="133"/>
                  </a:cubicBezTo>
                  <a:cubicBezTo>
                    <a:pt x="47" y="218"/>
                    <a:pt x="0" y="332"/>
                    <a:pt x="0" y="453"/>
                  </a:cubicBezTo>
                  <a:cubicBezTo>
                    <a:pt x="0" y="574"/>
                    <a:pt x="47" y="687"/>
                    <a:pt x="133" y="773"/>
                  </a:cubicBezTo>
                  <a:cubicBezTo>
                    <a:pt x="213" y="852"/>
                    <a:pt x="317" y="899"/>
                    <a:pt x="429" y="90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F939BCB-848A-384F-B4E6-E658DC96AC2E}"/>
              </a:ext>
            </a:extLst>
          </p:cNvPr>
          <p:cNvGrpSpPr/>
          <p:nvPr/>
        </p:nvGrpSpPr>
        <p:grpSpPr>
          <a:xfrm>
            <a:off x="19100048" y="5161599"/>
            <a:ext cx="1087360" cy="1042710"/>
            <a:chOff x="1157760" y="1140368"/>
            <a:chExt cx="447120" cy="428760"/>
          </a:xfrm>
          <a:solidFill>
            <a:schemeClr val="bg2"/>
          </a:solidFill>
        </p:grpSpPr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223E28B1-94FE-2C4C-8B8D-8ABE16EBB578}"/>
                </a:ext>
              </a:extLst>
            </p:cNvPr>
            <p:cNvSpPr/>
            <p:nvPr/>
          </p:nvSpPr>
          <p:spPr>
            <a:xfrm>
              <a:off x="1157760" y="1140368"/>
              <a:ext cx="447120" cy="428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43" h="1192">
                  <a:moveTo>
                    <a:pt x="1180" y="957"/>
                  </a:moveTo>
                  <a:lnTo>
                    <a:pt x="592" y="957"/>
                  </a:lnTo>
                  <a:lnTo>
                    <a:pt x="798" y="345"/>
                  </a:lnTo>
                  <a:lnTo>
                    <a:pt x="1188" y="345"/>
                  </a:lnTo>
                  <a:lnTo>
                    <a:pt x="1188" y="949"/>
                  </a:lnTo>
                  <a:cubicBezTo>
                    <a:pt x="1188" y="953"/>
                    <a:pt x="1184" y="957"/>
                    <a:pt x="1180" y="957"/>
                  </a:cubicBezTo>
                  <a:close/>
                  <a:moveTo>
                    <a:pt x="429" y="1115"/>
                  </a:moveTo>
                  <a:lnTo>
                    <a:pt x="413" y="1033"/>
                  </a:lnTo>
                  <a:lnTo>
                    <a:pt x="699" y="190"/>
                  </a:lnTo>
                  <a:lnTo>
                    <a:pt x="782" y="218"/>
                  </a:lnTo>
                  <a:lnTo>
                    <a:pt x="498" y="1061"/>
                  </a:lnTo>
                  <a:close/>
                  <a:moveTo>
                    <a:pt x="63" y="957"/>
                  </a:moveTo>
                  <a:cubicBezTo>
                    <a:pt x="59" y="957"/>
                    <a:pt x="55" y="953"/>
                    <a:pt x="55" y="949"/>
                  </a:cubicBezTo>
                  <a:lnTo>
                    <a:pt x="55" y="345"/>
                  </a:lnTo>
                  <a:lnTo>
                    <a:pt x="588" y="345"/>
                  </a:lnTo>
                  <a:lnTo>
                    <a:pt x="381" y="957"/>
                  </a:lnTo>
                  <a:close/>
                  <a:moveTo>
                    <a:pt x="63" y="235"/>
                  </a:moveTo>
                  <a:lnTo>
                    <a:pt x="625" y="235"/>
                  </a:lnTo>
                  <a:lnTo>
                    <a:pt x="600" y="309"/>
                  </a:lnTo>
                  <a:lnTo>
                    <a:pt x="55" y="309"/>
                  </a:lnTo>
                  <a:lnTo>
                    <a:pt x="55" y="243"/>
                  </a:lnTo>
                  <a:cubicBezTo>
                    <a:pt x="55" y="239"/>
                    <a:pt x="59" y="235"/>
                    <a:pt x="63" y="235"/>
                  </a:cubicBezTo>
                  <a:close/>
                  <a:moveTo>
                    <a:pt x="742" y="63"/>
                  </a:moveTo>
                  <a:lnTo>
                    <a:pt x="824" y="93"/>
                  </a:lnTo>
                  <a:lnTo>
                    <a:pt x="800" y="165"/>
                  </a:lnTo>
                  <a:lnTo>
                    <a:pt x="717" y="137"/>
                  </a:lnTo>
                  <a:close/>
                  <a:moveTo>
                    <a:pt x="1188" y="243"/>
                  </a:moveTo>
                  <a:lnTo>
                    <a:pt x="1188" y="309"/>
                  </a:lnTo>
                  <a:lnTo>
                    <a:pt x="810" y="309"/>
                  </a:lnTo>
                  <a:lnTo>
                    <a:pt x="834" y="235"/>
                  </a:lnTo>
                  <a:lnTo>
                    <a:pt x="1180" y="235"/>
                  </a:lnTo>
                  <a:cubicBezTo>
                    <a:pt x="1184" y="235"/>
                    <a:pt x="1188" y="239"/>
                    <a:pt x="1188" y="243"/>
                  </a:cubicBezTo>
                  <a:close/>
                  <a:moveTo>
                    <a:pt x="1180" y="180"/>
                  </a:moveTo>
                  <a:lnTo>
                    <a:pt x="853" y="180"/>
                  </a:lnTo>
                  <a:lnTo>
                    <a:pt x="885" y="85"/>
                  </a:lnTo>
                  <a:cubicBezTo>
                    <a:pt x="890" y="71"/>
                    <a:pt x="882" y="56"/>
                    <a:pt x="868" y="50"/>
                  </a:cubicBezTo>
                  <a:lnTo>
                    <a:pt x="735" y="1"/>
                  </a:lnTo>
                  <a:cubicBezTo>
                    <a:pt x="728" y="-1"/>
                    <a:pt x="720" y="-1"/>
                    <a:pt x="713" y="2"/>
                  </a:cubicBezTo>
                  <a:cubicBezTo>
                    <a:pt x="707" y="6"/>
                    <a:pt x="701" y="11"/>
                    <a:pt x="699" y="18"/>
                  </a:cubicBezTo>
                  <a:lnTo>
                    <a:pt x="657" y="143"/>
                  </a:lnTo>
                  <a:cubicBezTo>
                    <a:pt x="656" y="144"/>
                    <a:pt x="656" y="145"/>
                    <a:pt x="656" y="146"/>
                  </a:cubicBezTo>
                  <a:cubicBezTo>
                    <a:pt x="655" y="147"/>
                    <a:pt x="655" y="147"/>
                    <a:pt x="655" y="148"/>
                  </a:cubicBezTo>
                  <a:lnTo>
                    <a:pt x="644" y="180"/>
                  </a:lnTo>
                  <a:lnTo>
                    <a:pt x="643" y="180"/>
                  </a:lnTo>
                  <a:lnTo>
                    <a:pt x="63" y="180"/>
                  </a:lnTo>
                  <a:cubicBezTo>
                    <a:pt x="28" y="180"/>
                    <a:pt x="0" y="208"/>
                    <a:pt x="0" y="243"/>
                  </a:cubicBezTo>
                  <a:lnTo>
                    <a:pt x="0" y="949"/>
                  </a:lnTo>
                  <a:cubicBezTo>
                    <a:pt x="0" y="984"/>
                    <a:pt x="28" y="1012"/>
                    <a:pt x="63" y="1012"/>
                  </a:cubicBezTo>
                  <a:lnTo>
                    <a:pt x="362" y="1012"/>
                  </a:lnTo>
                  <a:lnTo>
                    <a:pt x="358" y="1022"/>
                  </a:lnTo>
                  <a:cubicBezTo>
                    <a:pt x="357" y="1027"/>
                    <a:pt x="356" y="1032"/>
                    <a:pt x="357" y="1036"/>
                  </a:cubicBezTo>
                  <a:lnTo>
                    <a:pt x="384" y="1170"/>
                  </a:lnTo>
                  <a:cubicBezTo>
                    <a:pt x="386" y="1179"/>
                    <a:pt x="392" y="1187"/>
                    <a:pt x="401" y="1190"/>
                  </a:cubicBezTo>
                  <a:cubicBezTo>
                    <a:pt x="404" y="1192"/>
                    <a:pt x="408" y="1192"/>
                    <a:pt x="411" y="1192"/>
                  </a:cubicBezTo>
                  <a:cubicBezTo>
                    <a:pt x="417" y="1192"/>
                    <a:pt x="423" y="1190"/>
                    <a:pt x="428" y="1186"/>
                  </a:cubicBezTo>
                  <a:lnTo>
                    <a:pt x="539" y="1099"/>
                  </a:lnTo>
                  <a:cubicBezTo>
                    <a:pt x="543" y="1096"/>
                    <a:pt x="546" y="1091"/>
                    <a:pt x="548" y="1086"/>
                  </a:cubicBezTo>
                  <a:lnTo>
                    <a:pt x="573" y="1012"/>
                  </a:lnTo>
                  <a:lnTo>
                    <a:pt x="1180" y="1012"/>
                  </a:lnTo>
                  <a:cubicBezTo>
                    <a:pt x="1215" y="1012"/>
                    <a:pt x="1243" y="984"/>
                    <a:pt x="1243" y="949"/>
                  </a:cubicBezTo>
                  <a:lnTo>
                    <a:pt x="1243" y="243"/>
                  </a:lnTo>
                  <a:cubicBezTo>
                    <a:pt x="1243" y="208"/>
                    <a:pt x="1215" y="180"/>
                    <a:pt x="1180" y="18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C90D60CE-6DA6-794A-9F2B-F6C0DA062DF1}"/>
                </a:ext>
              </a:extLst>
            </p:cNvPr>
            <p:cNvSpPr/>
            <p:nvPr/>
          </p:nvSpPr>
          <p:spPr>
            <a:xfrm>
              <a:off x="1196640" y="1232168"/>
              <a:ext cx="14040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9D5B5DCE-3213-2D4B-B1A8-8505724DF5F8}"/>
                </a:ext>
              </a:extLst>
            </p:cNvPr>
            <p:cNvSpPr/>
            <p:nvPr/>
          </p:nvSpPr>
          <p:spPr>
            <a:xfrm>
              <a:off x="1218240" y="1232168"/>
              <a:ext cx="14040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DE8E8265-AAB4-7348-A407-2E58B5657A0D}"/>
                </a:ext>
              </a:extLst>
            </p:cNvPr>
            <p:cNvSpPr/>
            <p:nvPr/>
          </p:nvSpPr>
          <p:spPr>
            <a:xfrm>
              <a:off x="1239840" y="1232168"/>
              <a:ext cx="14040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96150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6" name="Marcador de imagen 5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7" name="Marcador de imagen 6"/>
          <p:cNvSpPr>
            <a:spLocks noGrp="1"/>
          </p:cNvSpPr>
          <p:nvPr>
            <p:ph type="pic" sz="quarter" idx="19"/>
          </p:nvPr>
        </p:nvSpPr>
        <p:spPr/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7798BA0-6D55-8D49-8C58-C529A5A98C57}"/>
              </a:ext>
            </a:extLst>
          </p:cNvPr>
          <p:cNvGrpSpPr/>
          <p:nvPr/>
        </p:nvGrpSpPr>
        <p:grpSpPr>
          <a:xfrm>
            <a:off x="16260154" y="1790955"/>
            <a:ext cx="6772911" cy="10134087"/>
            <a:chOff x="1345975" y="2769781"/>
            <a:chExt cx="6772911" cy="10134087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25B7370-6FE1-AF48-BACD-C7BCD48BE0D8}"/>
                </a:ext>
              </a:extLst>
            </p:cNvPr>
            <p:cNvGrpSpPr/>
            <p:nvPr/>
          </p:nvGrpSpPr>
          <p:grpSpPr>
            <a:xfrm>
              <a:off x="1345975" y="2769781"/>
              <a:ext cx="6772911" cy="5092969"/>
              <a:chOff x="3590289" y="3822458"/>
              <a:chExt cx="6772911" cy="5092969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77EA6044-1794-FE47-87C3-CC4DB9B28120}"/>
                  </a:ext>
                </a:extLst>
              </p:cNvPr>
              <p:cNvGrpSpPr/>
              <p:nvPr/>
            </p:nvGrpSpPr>
            <p:grpSpPr>
              <a:xfrm>
                <a:off x="3742689" y="3822458"/>
                <a:ext cx="6620511" cy="2268817"/>
                <a:chOff x="7339330" y="1023902"/>
                <a:chExt cx="6620511" cy="2268817"/>
              </a:xfrm>
            </p:grpSpPr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F21F53E-65DC-C042-AFE4-5289D1798BD2}"/>
                    </a:ext>
                  </a:extLst>
                </p:cNvPr>
                <p:cNvSpPr txBox="1"/>
                <p:nvPr/>
              </p:nvSpPr>
              <p:spPr>
                <a:xfrm>
                  <a:off x="7339330" y="1415536"/>
                  <a:ext cx="6620511" cy="175432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400" b="1" spc="300" dirty="0">
                      <a:solidFill>
                        <a:schemeClr val="tx2"/>
                      </a:solidFill>
                      <a:latin typeface="Montserrat" pitchFamily="2" charset="77"/>
                      <a:ea typeface="Roboto" panose="02000000000000000000" pitchFamily="2" charset="0"/>
                      <a:cs typeface="Poppins Medium" pitchFamily="2" charset="77"/>
                    </a:rPr>
                    <a:t>PORTFOLIO SHOWCASE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4465A4B3-5237-A245-A8EA-7D3B1CB54164}"/>
                    </a:ext>
                  </a:extLst>
                </p:cNvPr>
                <p:cNvSpPr txBox="1"/>
                <p:nvPr/>
              </p:nvSpPr>
              <p:spPr>
                <a:xfrm>
                  <a:off x="7422512" y="1023902"/>
                  <a:ext cx="47355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spc="600" dirty="0">
                      <a:latin typeface="Montserrat Light" pitchFamily="2" charset="77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WRITE SOMETHING HERE</a:t>
                  </a: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1BF4A894-9BBF-7B4D-8142-69C38FD77538}"/>
                    </a:ext>
                  </a:extLst>
                </p:cNvPr>
                <p:cNvSpPr/>
                <p:nvPr/>
              </p:nvSpPr>
              <p:spPr>
                <a:xfrm>
                  <a:off x="7422512" y="3195898"/>
                  <a:ext cx="863604" cy="96821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>
                    <a:solidFill>
                      <a:schemeClr val="tx2"/>
                    </a:solidFill>
                  </a:endParaRPr>
                </a:p>
              </p:txBody>
            </p:sp>
          </p:grpSp>
          <p:sp>
            <p:nvSpPr>
              <p:cNvPr id="27" name="Subtitle 2">
                <a:extLst>
                  <a:ext uri="{FF2B5EF4-FFF2-40B4-BE49-F238E27FC236}">
                    <a16:creationId xmlns:a16="http://schemas.microsoft.com/office/drawing/2014/main" id="{C105B24B-3C4B-7541-B93F-5E66997234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90289" y="6539252"/>
                <a:ext cx="6772911" cy="2376175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Montserrat Ligh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Service being offered by a company. Ideally, a product should meet a certain consumer demand, or it should be so compelling.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54B7A8A-4EB5-774D-ABA5-A4D5C6A1904C}"/>
                </a:ext>
              </a:extLst>
            </p:cNvPr>
            <p:cNvGrpSpPr/>
            <p:nvPr/>
          </p:nvGrpSpPr>
          <p:grpSpPr>
            <a:xfrm>
              <a:off x="1581557" y="8988570"/>
              <a:ext cx="5702113" cy="3915298"/>
              <a:chOff x="13910191" y="6858000"/>
              <a:chExt cx="5702113" cy="3915298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979CA43-DC52-2843-BAB0-59C7FFAEC815}"/>
                  </a:ext>
                </a:extLst>
              </p:cNvPr>
              <p:cNvSpPr txBox="1"/>
              <p:nvPr/>
            </p:nvSpPr>
            <p:spPr>
              <a:xfrm>
                <a:off x="14806876" y="9145288"/>
                <a:ext cx="4805427" cy="1628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To get your company’s name out there, you need to make sure you promote.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0C8CC89-A651-C64D-9BDC-D3D3B95E60AC}"/>
                  </a:ext>
                </a:extLst>
              </p:cNvPr>
              <p:cNvSpPr txBox="1"/>
              <p:nvPr/>
            </p:nvSpPr>
            <p:spPr>
              <a:xfrm>
                <a:off x="14806876" y="6858000"/>
                <a:ext cx="4805428" cy="1628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To get your company’s name out there, you need to make sure you promote.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AE7B3BE-EC68-CC4B-A9EE-A3170B1C928F}"/>
                  </a:ext>
                </a:extLst>
              </p:cNvPr>
              <p:cNvSpPr/>
              <p:nvPr/>
            </p:nvSpPr>
            <p:spPr>
              <a:xfrm>
                <a:off x="13910191" y="7031439"/>
                <a:ext cx="354807" cy="35480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02B2F2B-4BDD-1C41-B4D6-449804F354A8}"/>
                  </a:ext>
                </a:extLst>
              </p:cNvPr>
              <p:cNvSpPr/>
              <p:nvPr/>
            </p:nvSpPr>
            <p:spPr>
              <a:xfrm>
                <a:off x="13910191" y="9334925"/>
                <a:ext cx="354807" cy="35480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02395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4" name="Marcador de imagen 3"/>
          <p:cNvSpPr>
            <a:spLocks noGrp="1"/>
          </p:cNvSpPr>
          <p:nvPr>
            <p:ph type="pic" sz="quarter" idx="19"/>
          </p:nvPr>
        </p:nvSpPr>
        <p:spPr/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9E6CAE5-DD21-A241-9201-E26AEC650A92}"/>
              </a:ext>
            </a:extLst>
          </p:cNvPr>
          <p:cNvGrpSpPr/>
          <p:nvPr/>
        </p:nvGrpSpPr>
        <p:grpSpPr>
          <a:xfrm>
            <a:off x="1641711" y="1145605"/>
            <a:ext cx="6587890" cy="4566791"/>
            <a:chOff x="1641711" y="7311775"/>
            <a:chExt cx="6587890" cy="4566791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B319FD4-19BC-6844-9557-962FBACFA46D}"/>
                </a:ext>
              </a:extLst>
            </p:cNvPr>
            <p:cNvGrpSpPr/>
            <p:nvPr/>
          </p:nvGrpSpPr>
          <p:grpSpPr>
            <a:xfrm>
              <a:off x="1774825" y="7311775"/>
              <a:ext cx="5256596" cy="2265083"/>
              <a:chOff x="1774825" y="9939780"/>
              <a:chExt cx="5256596" cy="2265083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D41F7AD-1218-7546-9FCE-F41243005D80}"/>
                  </a:ext>
                </a:extLst>
              </p:cNvPr>
              <p:cNvSpPr txBox="1"/>
              <p:nvPr/>
            </p:nvSpPr>
            <p:spPr>
              <a:xfrm>
                <a:off x="1774825" y="10331414"/>
                <a:ext cx="5256596" cy="17543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5400" b="1" spc="300" dirty="0">
                    <a:solidFill>
                      <a:schemeClr val="tx2"/>
                    </a:solidFill>
                    <a:latin typeface="Montserrat" pitchFamily="2" charset="77"/>
                    <a:ea typeface="Roboto" panose="02000000000000000000" pitchFamily="2" charset="0"/>
                    <a:cs typeface="Poppins Medium" pitchFamily="2" charset="77"/>
                  </a:rPr>
                  <a:t>PORTFOLIO SHOWCASE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F16B958-F43C-D247-AC79-70F9A9AD49A4}"/>
                  </a:ext>
                </a:extLst>
              </p:cNvPr>
              <p:cNvSpPr txBox="1"/>
              <p:nvPr/>
            </p:nvSpPr>
            <p:spPr>
              <a:xfrm>
                <a:off x="1831975" y="9939780"/>
                <a:ext cx="4735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spc="600" dirty="0">
                    <a:latin typeface="Montserrat Light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B867CBF-3DBB-394C-B4AA-1FF6CA75B94B}"/>
                  </a:ext>
                </a:extLst>
              </p:cNvPr>
              <p:cNvSpPr/>
              <p:nvPr/>
            </p:nvSpPr>
            <p:spPr>
              <a:xfrm>
                <a:off x="1897474" y="12108042"/>
                <a:ext cx="863604" cy="96821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57" name="Subtitle 2">
              <a:extLst>
                <a:ext uri="{FF2B5EF4-FFF2-40B4-BE49-F238E27FC236}">
                  <a16:creationId xmlns:a16="http://schemas.microsoft.com/office/drawing/2014/main" id="{BEEA1C8E-06BF-F842-AD2E-184B23CCDA36}"/>
                </a:ext>
              </a:extLst>
            </p:cNvPr>
            <p:cNvSpPr txBox="1">
              <a:spLocks/>
            </p:cNvSpPr>
            <p:nvPr/>
          </p:nvSpPr>
          <p:spPr>
            <a:xfrm>
              <a:off x="1641711" y="10053824"/>
              <a:ext cx="6587890" cy="1824742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 consumer demand.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03649F2-CFE7-B140-98FE-E319090F8C27}"/>
              </a:ext>
            </a:extLst>
          </p:cNvPr>
          <p:cNvGrpSpPr/>
          <p:nvPr/>
        </p:nvGrpSpPr>
        <p:grpSpPr>
          <a:xfrm>
            <a:off x="18619533" y="8775746"/>
            <a:ext cx="4487238" cy="3022506"/>
            <a:chOff x="19034914" y="9333301"/>
            <a:chExt cx="4487238" cy="3022506"/>
          </a:xfrm>
        </p:grpSpPr>
        <p:sp>
          <p:nvSpPr>
            <p:cNvPr id="59" name="Subtitle 2">
              <a:extLst>
                <a:ext uri="{FF2B5EF4-FFF2-40B4-BE49-F238E27FC236}">
                  <a16:creationId xmlns:a16="http://schemas.microsoft.com/office/drawing/2014/main" id="{DCBE9B11-D52B-4C43-8934-6076C7FCD7DE}"/>
                </a:ext>
              </a:extLst>
            </p:cNvPr>
            <p:cNvSpPr txBox="1">
              <a:spLocks/>
            </p:cNvSpPr>
            <p:nvPr/>
          </p:nvSpPr>
          <p:spPr>
            <a:xfrm>
              <a:off x="19034914" y="9979632"/>
              <a:ext cx="4487238" cy="237617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company, ideally, a product should.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91BE935-9C13-724B-AFF0-8B2004899B47}"/>
                </a:ext>
              </a:extLst>
            </p:cNvPr>
            <p:cNvSpPr/>
            <p:nvPr/>
          </p:nvSpPr>
          <p:spPr>
            <a:xfrm>
              <a:off x="19184429" y="9333301"/>
              <a:ext cx="433772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D51590C-037C-6F49-8DD8-3BE56A158B83}"/>
              </a:ext>
            </a:extLst>
          </p:cNvPr>
          <p:cNvGrpSpPr/>
          <p:nvPr/>
        </p:nvGrpSpPr>
        <p:grpSpPr>
          <a:xfrm>
            <a:off x="16302157" y="9245574"/>
            <a:ext cx="2082853" cy="2082851"/>
            <a:chOff x="16717538" y="9245574"/>
            <a:chExt cx="2082853" cy="2082851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8C26CD0-6006-AC41-A4F3-E67A5894426A}"/>
                </a:ext>
              </a:extLst>
            </p:cNvPr>
            <p:cNvSpPr/>
            <p:nvPr/>
          </p:nvSpPr>
          <p:spPr>
            <a:xfrm>
              <a:off x="16717538" y="9245574"/>
              <a:ext cx="2082853" cy="208285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DBBB980-A27F-1348-B577-8EBA4A0CEF8C}"/>
                </a:ext>
              </a:extLst>
            </p:cNvPr>
            <p:cNvGrpSpPr/>
            <p:nvPr/>
          </p:nvGrpSpPr>
          <p:grpSpPr>
            <a:xfrm>
              <a:off x="17177636" y="9827765"/>
              <a:ext cx="1162651" cy="954285"/>
              <a:chOff x="428400" y="2589727"/>
              <a:chExt cx="478080" cy="392400"/>
            </a:xfrm>
            <a:solidFill>
              <a:schemeClr val="bg2"/>
            </a:solidFill>
          </p:grpSpPr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A825EED6-83E0-A343-AE25-0BAB43437738}"/>
                  </a:ext>
                </a:extLst>
              </p:cNvPr>
              <p:cNvSpPr/>
              <p:nvPr/>
            </p:nvSpPr>
            <p:spPr>
              <a:xfrm>
                <a:off x="711360" y="2589727"/>
                <a:ext cx="195120" cy="1918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43" h="534">
                    <a:moveTo>
                      <a:pt x="81" y="159"/>
                    </a:moveTo>
                    <a:lnTo>
                      <a:pt x="244" y="266"/>
                    </a:lnTo>
                    <a:lnTo>
                      <a:pt x="220" y="459"/>
                    </a:lnTo>
                    <a:lnTo>
                      <a:pt x="57" y="352"/>
                    </a:lnTo>
                    <a:close/>
                    <a:moveTo>
                      <a:pt x="298" y="58"/>
                    </a:moveTo>
                    <a:lnTo>
                      <a:pt x="453" y="160"/>
                    </a:lnTo>
                    <a:lnTo>
                      <a:pt x="277" y="222"/>
                    </a:lnTo>
                    <a:lnTo>
                      <a:pt x="121" y="119"/>
                    </a:lnTo>
                    <a:close/>
                    <a:moveTo>
                      <a:pt x="458" y="401"/>
                    </a:moveTo>
                    <a:lnTo>
                      <a:pt x="275" y="466"/>
                    </a:lnTo>
                    <a:lnTo>
                      <a:pt x="299" y="273"/>
                    </a:lnTo>
                    <a:lnTo>
                      <a:pt x="482" y="208"/>
                    </a:lnTo>
                    <a:close/>
                    <a:moveTo>
                      <a:pt x="543" y="168"/>
                    </a:moveTo>
                    <a:cubicBezTo>
                      <a:pt x="543" y="167"/>
                      <a:pt x="543" y="167"/>
                      <a:pt x="543" y="167"/>
                    </a:cubicBezTo>
                    <a:cubicBezTo>
                      <a:pt x="543" y="167"/>
                      <a:pt x="543" y="166"/>
                      <a:pt x="542" y="166"/>
                    </a:cubicBezTo>
                    <a:cubicBezTo>
                      <a:pt x="542" y="165"/>
                      <a:pt x="542" y="165"/>
                      <a:pt x="542" y="165"/>
                    </a:cubicBezTo>
                    <a:lnTo>
                      <a:pt x="542" y="164"/>
                    </a:lnTo>
                    <a:lnTo>
                      <a:pt x="542" y="163"/>
                    </a:lnTo>
                    <a:lnTo>
                      <a:pt x="542" y="162"/>
                    </a:lnTo>
                    <a:lnTo>
                      <a:pt x="542" y="161"/>
                    </a:lnTo>
                    <a:cubicBezTo>
                      <a:pt x="542" y="160"/>
                      <a:pt x="541" y="160"/>
                      <a:pt x="541" y="159"/>
                    </a:cubicBezTo>
                    <a:lnTo>
                      <a:pt x="541" y="158"/>
                    </a:lnTo>
                    <a:lnTo>
                      <a:pt x="541" y="157"/>
                    </a:lnTo>
                    <a:cubicBezTo>
                      <a:pt x="540" y="157"/>
                      <a:pt x="540" y="156"/>
                      <a:pt x="540" y="156"/>
                    </a:cubicBezTo>
                    <a:lnTo>
                      <a:pt x="540" y="155"/>
                    </a:lnTo>
                    <a:lnTo>
                      <a:pt x="539" y="155"/>
                    </a:lnTo>
                    <a:cubicBezTo>
                      <a:pt x="539" y="154"/>
                      <a:pt x="539" y="154"/>
                      <a:pt x="539" y="154"/>
                    </a:cubicBezTo>
                    <a:cubicBezTo>
                      <a:pt x="539" y="153"/>
                      <a:pt x="538" y="153"/>
                      <a:pt x="538" y="153"/>
                    </a:cubicBezTo>
                    <a:lnTo>
                      <a:pt x="538" y="152"/>
                    </a:lnTo>
                    <a:lnTo>
                      <a:pt x="537" y="151"/>
                    </a:lnTo>
                    <a:cubicBezTo>
                      <a:pt x="537" y="151"/>
                      <a:pt x="537" y="150"/>
                      <a:pt x="536" y="150"/>
                    </a:cubicBezTo>
                    <a:lnTo>
                      <a:pt x="536" y="149"/>
                    </a:lnTo>
                    <a:lnTo>
                      <a:pt x="535" y="149"/>
                    </a:lnTo>
                    <a:lnTo>
                      <a:pt x="535" y="148"/>
                    </a:lnTo>
                    <a:cubicBezTo>
                      <a:pt x="534" y="148"/>
                      <a:pt x="534" y="148"/>
                      <a:pt x="534" y="147"/>
                    </a:cubicBezTo>
                    <a:lnTo>
                      <a:pt x="533" y="147"/>
                    </a:lnTo>
                    <a:lnTo>
                      <a:pt x="533" y="146"/>
                    </a:lnTo>
                    <a:cubicBezTo>
                      <a:pt x="532" y="146"/>
                      <a:pt x="532" y="146"/>
                      <a:pt x="532" y="146"/>
                    </a:cubicBezTo>
                    <a:cubicBezTo>
                      <a:pt x="532" y="145"/>
                      <a:pt x="531" y="145"/>
                      <a:pt x="531" y="145"/>
                    </a:cubicBezTo>
                    <a:lnTo>
                      <a:pt x="530" y="145"/>
                    </a:lnTo>
                    <a:lnTo>
                      <a:pt x="530" y="144"/>
                    </a:lnTo>
                    <a:lnTo>
                      <a:pt x="318" y="5"/>
                    </a:lnTo>
                    <a:cubicBezTo>
                      <a:pt x="311" y="0"/>
                      <a:pt x="301" y="-2"/>
                      <a:pt x="292" y="1"/>
                    </a:cubicBezTo>
                    <a:lnTo>
                      <a:pt x="50" y="86"/>
                    </a:lnTo>
                    <a:lnTo>
                      <a:pt x="49" y="86"/>
                    </a:lnTo>
                    <a:lnTo>
                      <a:pt x="48" y="86"/>
                    </a:lnTo>
                    <a:cubicBezTo>
                      <a:pt x="48" y="87"/>
                      <a:pt x="47" y="87"/>
                      <a:pt x="47" y="87"/>
                    </a:cubicBezTo>
                    <a:cubicBezTo>
                      <a:pt x="46" y="87"/>
                      <a:pt x="46" y="88"/>
                      <a:pt x="46" y="88"/>
                    </a:cubicBezTo>
                    <a:cubicBezTo>
                      <a:pt x="45" y="88"/>
                      <a:pt x="45" y="88"/>
                      <a:pt x="44" y="88"/>
                    </a:cubicBezTo>
                    <a:cubicBezTo>
                      <a:pt x="44" y="89"/>
                      <a:pt x="44" y="89"/>
                      <a:pt x="43" y="89"/>
                    </a:cubicBezTo>
                    <a:lnTo>
                      <a:pt x="42" y="90"/>
                    </a:lnTo>
                    <a:lnTo>
                      <a:pt x="41" y="91"/>
                    </a:lnTo>
                    <a:lnTo>
                      <a:pt x="40" y="92"/>
                    </a:lnTo>
                    <a:lnTo>
                      <a:pt x="39" y="92"/>
                    </a:lnTo>
                    <a:cubicBezTo>
                      <a:pt x="39" y="93"/>
                      <a:pt x="39" y="93"/>
                      <a:pt x="38" y="94"/>
                    </a:cubicBezTo>
                    <a:cubicBezTo>
                      <a:pt x="37" y="95"/>
                      <a:pt x="37" y="95"/>
                      <a:pt x="37" y="96"/>
                    </a:cubicBezTo>
                    <a:lnTo>
                      <a:pt x="36" y="96"/>
                    </a:lnTo>
                    <a:lnTo>
                      <a:pt x="36" y="97"/>
                    </a:lnTo>
                    <a:lnTo>
                      <a:pt x="35" y="98"/>
                    </a:lnTo>
                    <a:lnTo>
                      <a:pt x="35" y="99"/>
                    </a:lnTo>
                    <a:cubicBezTo>
                      <a:pt x="34" y="99"/>
                      <a:pt x="34" y="100"/>
                      <a:pt x="34" y="100"/>
                    </a:cubicBezTo>
                    <a:lnTo>
                      <a:pt x="34" y="101"/>
                    </a:lnTo>
                    <a:cubicBezTo>
                      <a:pt x="34" y="101"/>
                      <a:pt x="33" y="101"/>
                      <a:pt x="33" y="102"/>
                    </a:cubicBezTo>
                    <a:lnTo>
                      <a:pt x="33" y="103"/>
                    </a:lnTo>
                    <a:lnTo>
                      <a:pt x="33" y="104"/>
                    </a:lnTo>
                    <a:cubicBezTo>
                      <a:pt x="33" y="105"/>
                      <a:pt x="32" y="105"/>
                      <a:pt x="32" y="105"/>
                    </a:cubicBezTo>
                    <a:lnTo>
                      <a:pt x="32" y="106"/>
                    </a:lnTo>
                    <a:lnTo>
                      <a:pt x="32" y="107"/>
                    </a:lnTo>
                    <a:lnTo>
                      <a:pt x="32" y="108"/>
                    </a:lnTo>
                    <a:lnTo>
                      <a:pt x="1" y="363"/>
                    </a:lnTo>
                    <a:cubicBezTo>
                      <a:pt x="1" y="363"/>
                      <a:pt x="0" y="364"/>
                      <a:pt x="0" y="365"/>
                    </a:cubicBezTo>
                    <a:lnTo>
                      <a:pt x="0" y="366"/>
                    </a:lnTo>
                    <a:lnTo>
                      <a:pt x="0" y="367"/>
                    </a:lnTo>
                    <a:cubicBezTo>
                      <a:pt x="0" y="368"/>
                      <a:pt x="0" y="368"/>
                      <a:pt x="1" y="369"/>
                    </a:cubicBezTo>
                    <a:lnTo>
                      <a:pt x="1" y="370"/>
                    </a:lnTo>
                    <a:lnTo>
                      <a:pt x="1" y="371"/>
                    </a:lnTo>
                    <a:lnTo>
                      <a:pt x="1" y="372"/>
                    </a:lnTo>
                    <a:cubicBezTo>
                      <a:pt x="1" y="373"/>
                      <a:pt x="1" y="373"/>
                      <a:pt x="2" y="374"/>
                    </a:cubicBezTo>
                    <a:lnTo>
                      <a:pt x="2" y="375"/>
                    </a:lnTo>
                    <a:lnTo>
                      <a:pt x="2" y="376"/>
                    </a:lnTo>
                    <a:cubicBezTo>
                      <a:pt x="3" y="377"/>
                      <a:pt x="3" y="377"/>
                      <a:pt x="3" y="377"/>
                    </a:cubicBezTo>
                    <a:cubicBezTo>
                      <a:pt x="3" y="378"/>
                      <a:pt x="3" y="378"/>
                      <a:pt x="3" y="379"/>
                    </a:cubicBezTo>
                    <a:cubicBezTo>
                      <a:pt x="4" y="379"/>
                      <a:pt x="4" y="380"/>
                      <a:pt x="4" y="380"/>
                    </a:cubicBezTo>
                    <a:lnTo>
                      <a:pt x="5" y="381"/>
                    </a:lnTo>
                    <a:lnTo>
                      <a:pt x="6" y="382"/>
                    </a:lnTo>
                    <a:lnTo>
                      <a:pt x="6" y="383"/>
                    </a:lnTo>
                    <a:cubicBezTo>
                      <a:pt x="7" y="383"/>
                      <a:pt x="7" y="384"/>
                      <a:pt x="7" y="384"/>
                    </a:cubicBezTo>
                    <a:cubicBezTo>
                      <a:pt x="8" y="384"/>
                      <a:pt x="8" y="385"/>
                      <a:pt x="8" y="385"/>
                    </a:cubicBezTo>
                    <a:lnTo>
                      <a:pt x="9" y="386"/>
                    </a:lnTo>
                    <a:cubicBezTo>
                      <a:pt x="10" y="386"/>
                      <a:pt x="10" y="387"/>
                      <a:pt x="10" y="387"/>
                    </a:cubicBezTo>
                    <a:cubicBezTo>
                      <a:pt x="10" y="387"/>
                      <a:pt x="11" y="387"/>
                      <a:pt x="11" y="388"/>
                    </a:cubicBezTo>
                    <a:cubicBezTo>
                      <a:pt x="12" y="388"/>
                      <a:pt x="12" y="388"/>
                      <a:pt x="12" y="389"/>
                    </a:cubicBezTo>
                    <a:cubicBezTo>
                      <a:pt x="13" y="389"/>
                      <a:pt x="13" y="389"/>
                      <a:pt x="13" y="389"/>
                    </a:cubicBezTo>
                    <a:lnTo>
                      <a:pt x="227" y="529"/>
                    </a:lnTo>
                    <a:lnTo>
                      <a:pt x="227" y="530"/>
                    </a:lnTo>
                    <a:cubicBezTo>
                      <a:pt x="228" y="530"/>
                      <a:pt x="228" y="530"/>
                      <a:pt x="228" y="530"/>
                    </a:cubicBezTo>
                    <a:cubicBezTo>
                      <a:pt x="229" y="531"/>
                      <a:pt x="229" y="531"/>
                      <a:pt x="229" y="531"/>
                    </a:cubicBezTo>
                    <a:cubicBezTo>
                      <a:pt x="230" y="531"/>
                      <a:pt x="230" y="531"/>
                      <a:pt x="230" y="531"/>
                    </a:cubicBezTo>
                    <a:lnTo>
                      <a:pt x="231" y="531"/>
                    </a:lnTo>
                    <a:lnTo>
                      <a:pt x="231" y="532"/>
                    </a:lnTo>
                    <a:cubicBezTo>
                      <a:pt x="232" y="532"/>
                      <a:pt x="232" y="532"/>
                      <a:pt x="232" y="532"/>
                    </a:cubicBezTo>
                    <a:lnTo>
                      <a:pt x="233" y="532"/>
                    </a:lnTo>
                    <a:lnTo>
                      <a:pt x="233" y="533"/>
                    </a:lnTo>
                    <a:cubicBezTo>
                      <a:pt x="234" y="533"/>
                      <a:pt x="234" y="533"/>
                      <a:pt x="234" y="533"/>
                    </a:cubicBezTo>
                    <a:lnTo>
                      <a:pt x="235" y="533"/>
                    </a:lnTo>
                    <a:lnTo>
                      <a:pt x="236" y="533"/>
                    </a:lnTo>
                    <a:lnTo>
                      <a:pt x="237" y="533"/>
                    </a:lnTo>
                    <a:lnTo>
                      <a:pt x="238" y="534"/>
                    </a:lnTo>
                    <a:lnTo>
                      <a:pt x="239" y="534"/>
                    </a:lnTo>
                    <a:lnTo>
                      <a:pt x="240" y="534"/>
                    </a:lnTo>
                    <a:lnTo>
                      <a:pt x="241" y="534"/>
                    </a:lnTo>
                    <a:lnTo>
                      <a:pt x="242" y="534"/>
                    </a:lnTo>
                    <a:cubicBezTo>
                      <a:pt x="243" y="534"/>
                      <a:pt x="244" y="534"/>
                      <a:pt x="244" y="534"/>
                    </a:cubicBezTo>
                    <a:cubicBezTo>
                      <a:pt x="245" y="534"/>
                      <a:pt x="245" y="534"/>
                      <a:pt x="245" y="534"/>
                    </a:cubicBezTo>
                    <a:lnTo>
                      <a:pt x="246" y="534"/>
                    </a:lnTo>
                    <a:lnTo>
                      <a:pt x="247" y="533"/>
                    </a:lnTo>
                    <a:lnTo>
                      <a:pt x="248" y="533"/>
                    </a:lnTo>
                    <a:cubicBezTo>
                      <a:pt x="249" y="533"/>
                      <a:pt x="249" y="533"/>
                      <a:pt x="249" y="533"/>
                    </a:cubicBezTo>
                    <a:cubicBezTo>
                      <a:pt x="250" y="533"/>
                      <a:pt x="250" y="533"/>
                      <a:pt x="250" y="533"/>
                    </a:cubicBezTo>
                    <a:cubicBezTo>
                      <a:pt x="251" y="533"/>
                      <a:pt x="251" y="532"/>
                      <a:pt x="251" y="532"/>
                    </a:cubicBezTo>
                    <a:lnTo>
                      <a:pt x="493" y="448"/>
                    </a:lnTo>
                    <a:cubicBezTo>
                      <a:pt x="500" y="445"/>
                      <a:pt x="506" y="440"/>
                      <a:pt x="509" y="433"/>
                    </a:cubicBezTo>
                    <a:cubicBezTo>
                      <a:pt x="509" y="432"/>
                      <a:pt x="509" y="432"/>
                      <a:pt x="510" y="431"/>
                    </a:cubicBezTo>
                    <a:cubicBezTo>
                      <a:pt x="510" y="429"/>
                      <a:pt x="511" y="427"/>
                      <a:pt x="511" y="425"/>
                    </a:cubicBezTo>
                    <a:lnTo>
                      <a:pt x="542" y="171"/>
                    </a:lnTo>
                    <a:lnTo>
                      <a:pt x="542" y="170"/>
                    </a:lnTo>
                    <a:lnTo>
                      <a:pt x="542" y="169"/>
                    </a:ln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24440C65-94D4-954E-BE52-D89672B3CCD6}"/>
                  </a:ext>
                </a:extLst>
              </p:cNvPr>
              <p:cNvSpPr/>
              <p:nvPr/>
            </p:nvSpPr>
            <p:spPr>
              <a:xfrm>
                <a:off x="428400" y="2614927"/>
                <a:ext cx="350280" cy="3672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74" h="1021">
                    <a:moveTo>
                      <a:pt x="744" y="640"/>
                    </a:moveTo>
                    <a:lnTo>
                      <a:pt x="919" y="554"/>
                    </a:lnTo>
                    <a:lnTo>
                      <a:pt x="919" y="749"/>
                    </a:lnTo>
                    <a:lnTo>
                      <a:pt x="744" y="835"/>
                    </a:lnTo>
                    <a:close/>
                    <a:moveTo>
                      <a:pt x="515" y="755"/>
                    </a:moveTo>
                    <a:lnTo>
                      <a:pt x="689" y="669"/>
                    </a:lnTo>
                    <a:lnTo>
                      <a:pt x="689" y="862"/>
                    </a:lnTo>
                    <a:lnTo>
                      <a:pt x="515" y="949"/>
                    </a:lnTo>
                    <a:close/>
                    <a:moveTo>
                      <a:pt x="285" y="669"/>
                    </a:moveTo>
                    <a:lnTo>
                      <a:pt x="460" y="755"/>
                    </a:lnTo>
                    <a:lnTo>
                      <a:pt x="460" y="949"/>
                    </a:lnTo>
                    <a:lnTo>
                      <a:pt x="285" y="862"/>
                    </a:lnTo>
                    <a:close/>
                    <a:moveTo>
                      <a:pt x="56" y="555"/>
                    </a:moveTo>
                    <a:lnTo>
                      <a:pt x="230" y="641"/>
                    </a:lnTo>
                    <a:lnTo>
                      <a:pt x="230" y="836"/>
                    </a:lnTo>
                    <a:lnTo>
                      <a:pt x="56" y="750"/>
                    </a:lnTo>
                    <a:close/>
                    <a:moveTo>
                      <a:pt x="257" y="172"/>
                    </a:moveTo>
                    <a:lnTo>
                      <a:pt x="425" y="254"/>
                    </a:lnTo>
                    <a:lnTo>
                      <a:pt x="257" y="337"/>
                    </a:lnTo>
                    <a:lnTo>
                      <a:pt x="90" y="255"/>
                    </a:lnTo>
                    <a:close/>
                    <a:moveTo>
                      <a:pt x="744" y="579"/>
                    </a:moveTo>
                    <a:lnTo>
                      <a:pt x="744" y="441"/>
                    </a:lnTo>
                    <a:lnTo>
                      <a:pt x="884" y="509"/>
                    </a:lnTo>
                    <a:close/>
                    <a:moveTo>
                      <a:pt x="230" y="580"/>
                    </a:moveTo>
                    <a:lnTo>
                      <a:pt x="55" y="493"/>
                    </a:lnTo>
                    <a:lnTo>
                      <a:pt x="55" y="299"/>
                    </a:lnTo>
                    <a:lnTo>
                      <a:pt x="230" y="385"/>
                    </a:lnTo>
                    <a:close/>
                    <a:moveTo>
                      <a:pt x="689" y="324"/>
                    </a:moveTo>
                    <a:lnTo>
                      <a:pt x="550" y="254"/>
                    </a:lnTo>
                    <a:lnTo>
                      <a:pt x="689" y="185"/>
                    </a:lnTo>
                    <a:close/>
                    <a:moveTo>
                      <a:pt x="487" y="451"/>
                    </a:moveTo>
                    <a:lnTo>
                      <a:pt x="320" y="368"/>
                    </a:lnTo>
                    <a:lnTo>
                      <a:pt x="487" y="285"/>
                    </a:lnTo>
                    <a:lnTo>
                      <a:pt x="654" y="368"/>
                    </a:lnTo>
                    <a:close/>
                    <a:moveTo>
                      <a:pt x="515" y="499"/>
                    </a:moveTo>
                    <a:lnTo>
                      <a:pt x="689" y="412"/>
                    </a:lnTo>
                    <a:lnTo>
                      <a:pt x="689" y="606"/>
                    </a:lnTo>
                    <a:lnTo>
                      <a:pt x="515" y="693"/>
                    </a:lnTo>
                    <a:close/>
                    <a:moveTo>
                      <a:pt x="285" y="413"/>
                    </a:moveTo>
                    <a:lnTo>
                      <a:pt x="459" y="499"/>
                    </a:lnTo>
                    <a:lnTo>
                      <a:pt x="459" y="693"/>
                    </a:lnTo>
                    <a:lnTo>
                      <a:pt x="285" y="606"/>
                    </a:lnTo>
                    <a:close/>
                    <a:moveTo>
                      <a:pt x="487" y="59"/>
                    </a:moveTo>
                    <a:lnTo>
                      <a:pt x="654" y="141"/>
                    </a:lnTo>
                    <a:lnTo>
                      <a:pt x="487" y="224"/>
                    </a:lnTo>
                    <a:lnTo>
                      <a:pt x="320" y="141"/>
                    </a:lnTo>
                    <a:close/>
                    <a:moveTo>
                      <a:pt x="973" y="772"/>
                    </a:moveTo>
                    <a:cubicBezTo>
                      <a:pt x="974" y="770"/>
                      <a:pt x="974" y="768"/>
                      <a:pt x="974" y="765"/>
                    </a:cubicBezTo>
                    <a:lnTo>
                      <a:pt x="974" y="509"/>
                    </a:lnTo>
                    <a:lnTo>
                      <a:pt x="974" y="508"/>
                    </a:lnTo>
                    <a:lnTo>
                      <a:pt x="974" y="507"/>
                    </a:lnTo>
                    <a:lnTo>
                      <a:pt x="974" y="506"/>
                    </a:lnTo>
                    <a:lnTo>
                      <a:pt x="973" y="505"/>
                    </a:lnTo>
                    <a:cubicBezTo>
                      <a:pt x="973" y="504"/>
                      <a:pt x="973" y="504"/>
                      <a:pt x="973" y="503"/>
                    </a:cubicBezTo>
                    <a:cubicBezTo>
                      <a:pt x="973" y="502"/>
                      <a:pt x="973" y="502"/>
                      <a:pt x="973" y="502"/>
                    </a:cubicBezTo>
                    <a:cubicBezTo>
                      <a:pt x="973" y="502"/>
                      <a:pt x="973" y="501"/>
                      <a:pt x="972" y="501"/>
                    </a:cubicBezTo>
                    <a:lnTo>
                      <a:pt x="972" y="500"/>
                    </a:lnTo>
                    <a:lnTo>
                      <a:pt x="972" y="499"/>
                    </a:lnTo>
                    <a:lnTo>
                      <a:pt x="971" y="498"/>
                    </a:lnTo>
                    <a:lnTo>
                      <a:pt x="971" y="497"/>
                    </a:lnTo>
                    <a:cubicBezTo>
                      <a:pt x="971" y="497"/>
                      <a:pt x="971" y="496"/>
                      <a:pt x="970" y="496"/>
                    </a:cubicBezTo>
                    <a:lnTo>
                      <a:pt x="970" y="495"/>
                    </a:lnTo>
                    <a:lnTo>
                      <a:pt x="969" y="495"/>
                    </a:lnTo>
                    <a:cubicBezTo>
                      <a:pt x="969" y="494"/>
                      <a:pt x="969" y="494"/>
                      <a:pt x="969" y="494"/>
                    </a:cubicBezTo>
                    <a:cubicBezTo>
                      <a:pt x="969" y="493"/>
                      <a:pt x="969" y="493"/>
                      <a:pt x="968" y="493"/>
                    </a:cubicBezTo>
                    <a:lnTo>
                      <a:pt x="968" y="492"/>
                    </a:lnTo>
                    <a:lnTo>
                      <a:pt x="967" y="492"/>
                    </a:lnTo>
                    <a:cubicBezTo>
                      <a:pt x="967" y="491"/>
                      <a:pt x="967" y="491"/>
                      <a:pt x="967" y="491"/>
                    </a:cubicBezTo>
                    <a:cubicBezTo>
                      <a:pt x="966" y="491"/>
                      <a:pt x="966" y="490"/>
                      <a:pt x="966" y="490"/>
                    </a:cubicBezTo>
                    <a:cubicBezTo>
                      <a:pt x="965" y="489"/>
                      <a:pt x="965" y="489"/>
                      <a:pt x="965" y="489"/>
                    </a:cubicBezTo>
                    <a:cubicBezTo>
                      <a:pt x="964" y="489"/>
                      <a:pt x="964" y="489"/>
                      <a:pt x="964" y="488"/>
                    </a:cubicBezTo>
                    <a:cubicBezTo>
                      <a:pt x="963" y="488"/>
                      <a:pt x="963" y="487"/>
                      <a:pt x="962" y="487"/>
                    </a:cubicBezTo>
                    <a:cubicBezTo>
                      <a:pt x="962" y="487"/>
                      <a:pt x="961" y="487"/>
                      <a:pt x="961" y="486"/>
                    </a:cubicBezTo>
                    <a:lnTo>
                      <a:pt x="960" y="486"/>
                    </a:lnTo>
                    <a:lnTo>
                      <a:pt x="960" y="485"/>
                    </a:lnTo>
                    <a:cubicBezTo>
                      <a:pt x="959" y="485"/>
                      <a:pt x="959" y="485"/>
                      <a:pt x="959" y="485"/>
                    </a:cubicBezTo>
                    <a:lnTo>
                      <a:pt x="958" y="485"/>
                    </a:lnTo>
                    <a:lnTo>
                      <a:pt x="744" y="379"/>
                    </a:lnTo>
                    <a:lnTo>
                      <a:pt x="744" y="141"/>
                    </a:lnTo>
                    <a:lnTo>
                      <a:pt x="744" y="140"/>
                    </a:lnTo>
                    <a:cubicBezTo>
                      <a:pt x="744" y="139"/>
                      <a:pt x="744" y="139"/>
                      <a:pt x="744" y="139"/>
                    </a:cubicBezTo>
                    <a:cubicBezTo>
                      <a:pt x="744" y="138"/>
                      <a:pt x="744" y="138"/>
                      <a:pt x="744" y="138"/>
                    </a:cubicBezTo>
                    <a:cubicBezTo>
                      <a:pt x="744" y="137"/>
                      <a:pt x="744" y="137"/>
                      <a:pt x="744" y="137"/>
                    </a:cubicBezTo>
                    <a:lnTo>
                      <a:pt x="744" y="136"/>
                    </a:lnTo>
                    <a:lnTo>
                      <a:pt x="744" y="135"/>
                    </a:lnTo>
                    <a:lnTo>
                      <a:pt x="743" y="134"/>
                    </a:lnTo>
                    <a:lnTo>
                      <a:pt x="743" y="133"/>
                    </a:lnTo>
                    <a:lnTo>
                      <a:pt x="743" y="132"/>
                    </a:lnTo>
                    <a:cubicBezTo>
                      <a:pt x="742" y="131"/>
                      <a:pt x="742" y="131"/>
                      <a:pt x="742" y="131"/>
                    </a:cubicBezTo>
                    <a:lnTo>
                      <a:pt x="742" y="130"/>
                    </a:lnTo>
                    <a:lnTo>
                      <a:pt x="742" y="129"/>
                    </a:lnTo>
                    <a:cubicBezTo>
                      <a:pt x="741" y="129"/>
                      <a:pt x="741" y="129"/>
                      <a:pt x="741" y="129"/>
                    </a:cubicBezTo>
                    <a:lnTo>
                      <a:pt x="741" y="128"/>
                    </a:lnTo>
                    <a:lnTo>
                      <a:pt x="741" y="127"/>
                    </a:lnTo>
                    <a:lnTo>
                      <a:pt x="740" y="127"/>
                    </a:lnTo>
                    <a:cubicBezTo>
                      <a:pt x="740" y="126"/>
                      <a:pt x="740" y="126"/>
                      <a:pt x="740" y="126"/>
                    </a:cubicBezTo>
                    <a:cubicBezTo>
                      <a:pt x="740" y="126"/>
                      <a:pt x="740" y="125"/>
                      <a:pt x="739" y="125"/>
                    </a:cubicBezTo>
                    <a:lnTo>
                      <a:pt x="739" y="124"/>
                    </a:lnTo>
                    <a:lnTo>
                      <a:pt x="738" y="124"/>
                    </a:lnTo>
                    <a:lnTo>
                      <a:pt x="738" y="123"/>
                    </a:lnTo>
                    <a:cubicBezTo>
                      <a:pt x="738" y="123"/>
                      <a:pt x="737" y="123"/>
                      <a:pt x="737" y="122"/>
                    </a:cubicBezTo>
                    <a:lnTo>
                      <a:pt x="736" y="122"/>
                    </a:lnTo>
                    <a:lnTo>
                      <a:pt x="736" y="121"/>
                    </a:lnTo>
                    <a:cubicBezTo>
                      <a:pt x="736" y="121"/>
                      <a:pt x="735" y="121"/>
                      <a:pt x="735" y="120"/>
                    </a:cubicBezTo>
                    <a:cubicBezTo>
                      <a:pt x="734" y="120"/>
                      <a:pt x="734" y="120"/>
                      <a:pt x="734" y="119"/>
                    </a:cubicBezTo>
                    <a:lnTo>
                      <a:pt x="733" y="119"/>
                    </a:lnTo>
                    <a:cubicBezTo>
                      <a:pt x="733" y="119"/>
                      <a:pt x="733" y="118"/>
                      <a:pt x="732" y="118"/>
                    </a:cubicBezTo>
                    <a:cubicBezTo>
                      <a:pt x="731" y="118"/>
                      <a:pt x="731" y="117"/>
                      <a:pt x="731" y="117"/>
                    </a:cubicBezTo>
                    <a:lnTo>
                      <a:pt x="730" y="117"/>
                    </a:lnTo>
                    <a:lnTo>
                      <a:pt x="729" y="116"/>
                    </a:lnTo>
                    <a:lnTo>
                      <a:pt x="502" y="4"/>
                    </a:lnTo>
                    <a:cubicBezTo>
                      <a:pt x="494" y="-1"/>
                      <a:pt x="484" y="-1"/>
                      <a:pt x="475" y="3"/>
                    </a:cubicBezTo>
                    <a:lnTo>
                      <a:pt x="247" y="116"/>
                    </a:lnTo>
                    <a:cubicBezTo>
                      <a:pt x="246" y="116"/>
                      <a:pt x="246" y="116"/>
                      <a:pt x="246" y="116"/>
                    </a:cubicBezTo>
                    <a:lnTo>
                      <a:pt x="16" y="230"/>
                    </a:lnTo>
                    <a:cubicBezTo>
                      <a:pt x="15" y="230"/>
                      <a:pt x="15" y="230"/>
                      <a:pt x="15" y="230"/>
                    </a:cubicBezTo>
                    <a:lnTo>
                      <a:pt x="14" y="230"/>
                    </a:lnTo>
                    <a:cubicBezTo>
                      <a:pt x="14" y="231"/>
                      <a:pt x="14" y="231"/>
                      <a:pt x="14" y="231"/>
                    </a:cubicBezTo>
                    <a:cubicBezTo>
                      <a:pt x="13" y="231"/>
                      <a:pt x="13" y="231"/>
                      <a:pt x="13" y="232"/>
                    </a:cubicBezTo>
                    <a:cubicBezTo>
                      <a:pt x="12" y="232"/>
                      <a:pt x="12" y="232"/>
                      <a:pt x="12" y="232"/>
                    </a:cubicBezTo>
                    <a:cubicBezTo>
                      <a:pt x="11" y="233"/>
                      <a:pt x="11" y="233"/>
                      <a:pt x="10" y="233"/>
                    </a:cubicBezTo>
                    <a:cubicBezTo>
                      <a:pt x="10" y="234"/>
                      <a:pt x="10" y="234"/>
                      <a:pt x="10" y="234"/>
                    </a:cubicBezTo>
                    <a:cubicBezTo>
                      <a:pt x="9" y="234"/>
                      <a:pt x="9" y="235"/>
                      <a:pt x="8" y="235"/>
                    </a:cubicBezTo>
                    <a:lnTo>
                      <a:pt x="8" y="236"/>
                    </a:lnTo>
                    <a:cubicBezTo>
                      <a:pt x="7" y="236"/>
                      <a:pt x="7" y="237"/>
                      <a:pt x="7" y="237"/>
                    </a:cubicBezTo>
                    <a:lnTo>
                      <a:pt x="6" y="237"/>
                    </a:lnTo>
                    <a:lnTo>
                      <a:pt x="6" y="238"/>
                    </a:lnTo>
                    <a:lnTo>
                      <a:pt x="5" y="239"/>
                    </a:lnTo>
                    <a:lnTo>
                      <a:pt x="5" y="240"/>
                    </a:lnTo>
                    <a:lnTo>
                      <a:pt x="4" y="240"/>
                    </a:lnTo>
                    <a:lnTo>
                      <a:pt x="4" y="241"/>
                    </a:lnTo>
                    <a:lnTo>
                      <a:pt x="3" y="242"/>
                    </a:lnTo>
                    <a:lnTo>
                      <a:pt x="3" y="243"/>
                    </a:lnTo>
                    <a:lnTo>
                      <a:pt x="3" y="244"/>
                    </a:lnTo>
                    <a:cubicBezTo>
                      <a:pt x="2" y="244"/>
                      <a:pt x="2" y="244"/>
                      <a:pt x="2" y="245"/>
                    </a:cubicBezTo>
                    <a:lnTo>
                      <a:pt x="2" y="246"/>
                    </a:lnTo>
                    <a:cubicBezTo>
                      <a:pt x="1" y="246"/>
                      <a:pt x="1" y="247"/>
                      <a:pt x="1" y="247"/>
                    </a:cubicBezTo>
                    <a:lnTo>
                      <a:pt x="1" y="248"/>
                    </a:lnTo>
                    <a:lnTo>
                      <a:pt x="1" y="249"/>
                    </a:lnTo>
                    <a:lnTo>
                      <a:pt x="1" y="250"/>
                    </a:lnTo>
                    <a:lnTo>
                      <a:pt x="1" y="251"/>
                    </a:lnTo>
                    <a:lnTo>
                      <a:pt x="0" y="251"/>
                    </a:lnTo>
                    <a:cubicBezTo>
                      <a:pt x="0" y="252"/>
                      <a:pt x="0" y="252"/>
                      <a:pt x="0" y="252"/>
                    </a:cubicBezTo>
                    <a:cubicBezTo>
                      <a:pt x="0" y="253"/>
                      <a:pt x="0" y="253"/>
                      <a:pt x="0" y="253"/>
                    </a:cubicBezTo>
                    <a:cubicBezTo>
                      <a:pt x="0" y="254"/>
                      <a:pt x="0" y="254"/>
                      <a:pt x="0" y="254"/>
                    </a:cubicBezTo>
                    <a:lnTo>
                      <a:pt x="0" y="255"/>
                    </a:lnTo>
                    <a:lnTo>
                      <a:pt x="0" y="511"/>
                    </a:lnTo>
                    <a:lnTo>
                      <a:pt x="0" y="512"/>
                    </a:lnTo>
                    <a:lnTo>
                      <a:pt x="0" y="767"/>
                    </a:lnTo>
                    <a:cubicBezTo>
                      <a:pt x="0" y="768"/>
                      <a:pt x="0" y="768"/>
                      <a:pt x="0" y="769"/>
                    </a:cubicBezTo>
                    <a:lnTo>
                      <a:pt x="1" y="770"/>
                    </a:lnTo>
                    <a:lnTo>
                      <a:pt x="1" y="771"/>
                    </a:lnTo>
                    <a:cubicBezTo>
                      <a:pt x="1" y="772"/>
                      <a:pt x="1" y="772"/>
                      <a:pt x="1" y="773"/>
                    </a:cubicBezTo>
                    <a:lnTo>
                      <a:pt x="1" y="774"/>
                    </a:lnTo>
                    <a:lnTo>
                      <a:pt x="2" y="775"/>
                    </a:lnTo>
                    <a:cubicBezTo>
                      <a:pt x="2" y="776"/>
                      <a:pt x="2" y="776"/>
                      <a:pt x="2" y="776"/>
                    </a:cubicBezTo>
                    <a:cubicBezTo>
                      <a:pt x="2" y="777"/>
                      <a:pt x="2" y="777"/>
                      <a:pt x="3" y="778"/>
                    </a:cubicBezTo>
                    <a:lnTo>
                      <a:pt x="3" y="779"/>
                    </a:lnTo>
                    <a:lnTo>
                      <a:pt x="4" y="780"/>
                    </a:lnTo>
                    <a:cubicBezTo>
                      <a:pt x="4" y="780"/>
                      <a:pt x="4" y="781"/>
                      <a:pt x="5" y="781"/>
                    </a:cubicBezTo>
                    <a:cubicBezTo>
                      <a:pt x="5" y="782"/>
                      <a:pt x="5" y="782"/>
                      <a:pt x="5" y="782"/>
                    </a:cubicBezTo>
                    <a:cubicBezTo>
                      <a:pt x="5" y="783"/>
                      <a:pt x="6" y="783"/>
                      <a:pt x="6" y="783"/>
                    </a:cubicBezTo>
                    <a:cubicBezTo>
                      <a:pt x="6" y="784"/>
                      <a:pt x="7" y="784"/>
                      <a:pt x="7" y="784"/>
                    </a:cubicBezTo>
                    <a:cubicBezTo>
                      <a:pt x="7" y="785"/>
                      <a:pt x="8" y="785"/>
                      <a:pt x="8" y="786"/>
                    </a:cubicBezTo>
                    <a:lnTo>
                      <a:pt x="9" y="786"/>
                    </a:lnTo>
                    <a:cubicBezTo>
                      <a:pt x="9" y="787"/>
                      <a:pt x="9" y="787"/>
                      <a:pt x="10" y="787"/>
                    </a:cubicBezTo>
                    <a:cubicBezTo>
                      <a:pt x="10" y="788"/>
                      <a:pt x="10" y="788"/>
                      <a:pt x="11" y="788"/>
                    </a:cubicBezTo>
                    <a:cubicBezTo>
                      <a:pt x="11" y="788"/>
                      <a:pt x="11" y="789"/>
                      <a:pt x="12" y="789"/>
                    </a:cubicBezTo>
                    <a:cubicBezTo>
                      <a:pt x="12" y="789"/>
                      <a:pt x="12" y="790"/>
                      <a:pt x="13" y="790"/>
                    </a:cubicBezTo>
                    <a:lnTo>
                      <a:pt x="14" y="790"/>
                    </a:lnTo>
                    <a:cubicBezTo>
                      <a:pt x="14" y="791"/>
                      <a:pt x="15" y="791"/>
                      <a:pt x="15" y="791"/>
                    </a:cubicBezTo>
                    <a:lnTo>
                      <a:pt x="16" y="791"/>
                    </a:lnTo>
                    <a:lnTo>
                      <a:pt x="245" y="905"/>
                    </a:lnTo>
                    <a:lnTo>
                      <a:pt x="246" y="905"/>
                    </a:lnTo>
                    <a:cubicBezTo>
                      <a:pt x="246" y="905"/>
                      <a:pt x="247" y="906"/>
                      <a:pt x="248" y="906"/>
                    </a:cubicBezTo>
                    <a:lnTo>
                      <a:pt x="249" y="906"/>
                    </a:lnTo>
                    <a:lnTo>
                      <a:pt x="250" y="906"/>
                    </a:lnTo>
                    <a:lnTo>
                      <a:pt x="475" y="1018"/>
                    </a:lnTo>
                    <a:cubicBezTo>
                      <a:pt x="476" y="1018"/>
                      <a:pt x="476" y="1018"/>
                      <a:pt x="476" y="1018"/>
                    </a:cubicBezTo>
                    <a:cubicBezTo>
                      <a:pt x="477" y="1018"/>
                      <a:pt x="477" y="1018"/>
                      <a:pt x="477" y="1019"/>
                    </a:cubicBezTo>
                    <a:lnTo>
                      <a:pt x="478" y="1019"/>
                    </a:lnTo>
                    <a:cubicBezTo>
                      <a:pt x="479" y="1019"/>
                      <a:pt x="479" y="1019"/>
                      <a:pt x="479" y="1019"/>
                    </a:cubicBezTo>
                    <a:cubicBezTo>
                      <a:pt x="480" y="1020"/>
                      <a:pt x="480" y="1020"/>
                      <a:pt x="481" y="1020"/>
                    </a:cubicBezTo>
                    <a:cubicBezTo>
                      <a:pt x="482" y="1020"/>
                      <a:pt x="482" y="1020"/>
                      <a:pt x="482" y="1020"/>
                    </a:cubicBezTo>
                    <a:cubicBezTo>
                      <a:pt x="483" y="1020"/>
                      <a:pt x="483" y="1020"/>
                      <a:pt x="484" y="1020"/>
                    </a:cubicBezTo>
                    <a:cubicBezTo>
                      <a:pt x="484" y="1021"/>
                      <a:pt x="484" y="1021"/>
                      <a:pt x="485" y="1021"/>
                    </a:cubicBezTo>
                    <a:cubicBezTo>
                      <a:pt x="485" y="1021"/>
                      <a:pt x="486" y="1021"/>
                      <a:pt x="487" y="1021"/>
                    </a:cubicBezTo>
                    <a:cubicBezTo>
                      <a:pt x="488" y="1021"/>
                      <a:pt x="489" y="1021"/>
                      <a:pt x="490" y="1021"/>
                    </a:cubicBezTo>
                    <a:lnTo>
                      <a:pt x="490" y="1020"/>
                    </a:lnTo>
                    <a:lnTo>
                      <a:pt x="491" y="1020"/>
                    </a:lnTo>
                    <a:lnTo>
                      <a:pt x="492" y="1020"/>
                    </a:lnTo>
                    <a:cubicBezTo>
                      <a:pt x="493" y="1020"/>
                      <a:pt x="493" y="1020"/>
                      <a:pt x="493" y="1020"/>
                    </a:cubicBezTo>
                    <a:lnTo>
                      <a:pt x="494" y="1020"/>
                    </a:lnTo>
                    <a:cubicBezTo>
                      <a:pt x="494" y="1020"/>
                      <a:pt x="495" y="1020"/>
                      <a:pt x="495" y="1019"/>
                    </a:cubicBezTo>
                    <a:lnTo>
                      <a:pt x="496" y="1019"/>
                    </a:lnTo>
                    <a:cubicBezTo>
                      <a:pt x="497" y="1019"/>
                      <a:pt x="497" y="1019"/>
                      <a:pt x="497" y="1019"/>
                    </a:cubicBezTo>
                    <a:cubicBezTo>
                      <a:pt x="498" y="1018"/>
                      <a:pt x="498" y="1018"/>
                      <a:pt x="498" y="1018"/>
                    </a:cubicBezTo>
                    <a:lnTo>
                      <a:pt x="499" y="1018"/>
                    </a:lnTo>
                    <a:lnTo>
                      <a:pt x="729" y="904"/>
                    </a:lnTo>
                    <a:cubicBezTo>
                      <a:pt x="730" y="904"/>
                      <a:pt x="732" y="903"/>
                      <a:pt x="733" y="902"/>
                    </a:cubicBezTo>
                    <a:lnTo>
                      <a:pt x="958" y="791"/>
                    </a:lnTo>
                    <a:cubicBezTo>
                      <a:pt x="966" y="787"/>
                      <a:pt x="970" y="781"/>
                      <a:pt x="973" y="774"/>
                    </a:cubicBezTo>
                    <a:cubicBezTo>
                      <a:pt x="973" y="773"/>
                      <a:pt x="973" y="773"/>
                      <a:pt x="973" y="77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93097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imagen 2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4" name="Marcador de imagen 3"/>
          <p:cNvSpPr>
            <a:spLocks noGrp="1"/>
          </p:cNvSpPr>
          <p:nvPr>
            <p:ph type="pic" sz="quarter" idx="19"/>
          </p:nvPr>
        </p:nvSpPr>
        <p:spPr/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CCBA39D-4FC6-FB44-BC9D-593B8B17D31D}"/>
              </a:ext>
            </a:extLst>
          </p:cNvPr>
          <p:cNvGrpSpPr/>
          <p:nvPr/>
        </p:nvGrpSpPr>
        <p:grpSpPr>
          <a:xfrm>
            <a:off x="7325263" y="1023902"/>
            <a:ext cx="9727124" cy="1529175"/>
            <a:chOff x="7325263" y="1023902"/>
            <a:chExt cx="9727124" cy="1529175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133785E-0B00-E64A-9AC0-44059588742B}"/>
                </a:ext>
              </a:extLst>
            </p:cNvPr>
            <p:cNvSpPr txBox="1"/>
            <p:nvPr/>
          </p:nvSpPr>
          <p:spPr>
            <a:xfrm>
              <a:off x="7325263" y="1415536"/>
              <a:ext cx="9727124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300" dirty="0">
                  <a:solidFill>
                    <a:schemeClr val="tx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PORTFOLIO SHOWCASE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BC3E1C2-46ED-9F4A-B722-3A0873B76B06}"/>
                </a:ext>
              </a:extLst>
            </p:cNvPr>
            <p:cNvSpPr txBox="1"/>
            <p:nvPr/>
          </p:nvSpPr>
          <p:spPr>
            <a:xfrm>
              <a:off x="9821029" y="1023902"/>
              <a:ext cx="4735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7204974-7523-EB47-B990-1C68684745BB}"/>
                </a:ext>
              </a:extLst>
            </p:cNvPr>
            <p:cNvSpPr/>
            <p:nvPr/>
          </p:nvSpPr>
          <p:spPr>
            <a:xfrm>
              <a:off x="11757023" y="2456256"/>
              <a:ext cx="863604" cy="9682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25071DA-1B9F-7642-80FC-9A32891BDCD2}"/>
              </a:ext>
            </a:extLst>
          </p:cNvPr>
          <p:cNvSpPr/>
          <p:nvPr/>
        </p:nvSpPr>
        <p:spPr>
          <a:xfrm>
            <a:off x="1609088" y="3942685"/>
            <a:ext cx="10579737" cy="826095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371BE5-8D65-C341-82D2-96374A223C4B}"/>
              </a:ext>
            </a:extLst>
          </p:cNvPr>
          <p:cNvSpPr/>
          <p:nvPr/>
        </p:nvSpPr>
        <p:spPr>
          <a:xfrm>
            <a:off x="12188825" y="3942685"/>
            <a:ext cx="10579737" cy="8260958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20EFA7B-92BF-5F43-B59F-2A26D5179CB3}"/>
              </a:ext>
            </a:extLst>
          </p:cNvPr>
          <p:cNvGrpSpPr/>
          <p:nvPr/>
        </p:nvGrpSpPr>
        <p:grpSpPr>
          <a:xfrm>
            <a:off x="13685554" y="7113344"/>
            <a:ext cx="7586278" cy="1919640"/>
            <a:chOff x="17485394" y="9333301"/>
            <a:chExt cx="7586278" cy="1919640"/>
          </a:xfrm>
        </p:grpSpPr>
        <p:sp>
          <p:nvSpPr>
            <p:cNvPr id="17" name="Subtitle 2">
              <a:extLst>
                <a:ext uri="{FF2B5EF4-FFF2-40B4-BE49-F238E27FC236}">
                  <a16:creationId xmlns:a16="http://schemas.microsoft.com/office/drawing/2014/main" id="{F44C33ED-86AD-3E45-9F02-41F706BD086E}"/>
                </a:ext>
              </a:extLst>
            </p:cNvPr>
            <p:cNvSpPr txBox="1">
              <a:spLocks/>
            </p:cNvSpPr>
            <p:nvPr/>
          </p:nvSpPr>
          <p:spPr>
            <a:xfrm>
              <a:off x="17485394" y="9979632"/>
              <a:ext cx="7586278" cy="127330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2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company, ideally, a product should.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083F5A9-D8AF-7D45-B0B0-D4E09AFE3E03}"/>
                </a:ext>
              </a:extLst>
            </p:cNvPr>
            <p:cNvSpPr/>
            <p:nvPr/>
          </p:nvSpPr>
          <p:spPr>
            <a:xfrm>
              <a:off x="19109671" y="9333301"/>
              <a:ext cx="433772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3C2927B-F31D-A04A-8908-2F2AC91F752A}"/>
              </a:ext>
            </a:extLst>
          </p:cNvPr>
          <p:cNvGrpSpPr/>
          <p:nvPr/>
        </p:nvGrpSpPr>
        <p:grpSpPr>
          <a:xfrm>
            <a:off x="3105817" y="7113344"/>
            <a:ext cx="7586278" cy="1919640"/>
            <a:chOff x="17485394" y="9333301"/>
            <a:chExt cx="7586278" cy="1919640"/>
          </a:xfrm>
        </p:grpSpPr>
        <p:sp>
          <p:nvSpPr>
            <p:cNvPr id="20" name="Subtitle 2">
              <a:extLst>
                <a:ext uri="{FF2B5EF4-FFF2-40B4-BE49-F238E27FC236}">
                  <a16:creationId xmlns:a16="http://schemas.microsoft.com/office/drawing/2014/main" id="{174E11CA-6294-3C43-BCD4-25EC356EC64F}"/>
                </a:ext>
              </a:extLst>
            </p:cNvPr>
            <p:cNvSpPr txBox="1">
              <a:spLocks/>
            </p:cNvSpPr>
            <p:nvPr/>
          </p:nvSpPr>
          <p:spPr>
            <a:xfrm>
              <a:off x="17485394" y="9979632"/>
              <a:ext cx="7586278" cy="127330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2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company, ideally, a product should.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C24B010-A3E2-C944-BBAC-0127D952B1A7}"/>
                </a:ext>
              </a:extLst>
            </p:cNvPr>
            <p:cNvSpPr/>
            <p:nvPr/>
          </p:nvSpPr>
          <p:spPr>
            <a:xfrm>
              <a:off x="19109671" y="9333301"/>
              <a:ext cx="433772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96362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4" name="Marcador de imagen 3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5" name="Marcador de imagen 4"/>
          <p:cNvSpPr>
            <a:spLocks noGrp="1"/>
          </p:cNvSpPr>
          <p:nvPr>
            <p:ph type="pic" sz="quarter" idx="20"/>
          </p:nvPr>
        </p:nvSpPr>
        <p:spPr/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25B7370-6FE1-AF48-BACD-C7BCD48BE0D8}"/>
              </a:ext>
            </a:extLst>
          </p:cNvPr>
          <p:cNvGrpSpPr/>
          <p:nvPr/>
        </p:nvGrpSpPr>
        <p:grpSpPr>
          <a:xfrm>
            <a:off x="1345975" y="1790955"/>
            <a:ext cx="6772911" cy="5092969"/>
            <a:chOff x="3590289" y="3822458"/>
            <a:chExt cx="6772911" cy="5092969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7EA6044-1794-FE47-87C3-CC4DB9B28120}"/>
                </a:ext>
              </a:extLst>
            </p:cNvPr>
            <p:cNvGrpSpPr/>
            <p:nvPr/>
          </p:nvGrpSpPr>
          <p:grpSpPr>
            <a:xfrm>
              <a:off x="3742689" y="3822458"/>
              <a:ext cx="6620511" cy="2268817"/>
              <a:chOff x="7339330" y="1023902"/>
              <a:chExt cx="6620511" cy="2268817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F21F53E-65DC-C042-AFE4-5289D1798BD2}"/>
                  </a:ext>
                </a:extLst>
              </p:cNvPr>
              <p:cNvSpPr txBox="1"/>
              <p:nvPr/>
            </p:nvSpPr>
            <p:spPr>
              <a:xfrm>
                <a:off x="7339330" y="1415536"/>
                <a:ext cx="6620511" cy="17543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5400" b="1" spc="300" dirty="0">
                    <a:solidFill>
                      <a:schemeClr val="tx2"/>
                    </a:solidFill>
                    <a:latin typeface="Montserrat" pitchFamily="2" charset="77"/>
                    <a:ea typeface="Roboto" panose="02000000000000000000" pitchFamily="2" charset="0"/>
                    <a:cs typeface="Poppins Medium" pitchFamily="2" charset="77"/>
                  </a:rPr>
                  <a:t>PORTFOLIO SHOWCASE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465A4B3-5237-A245-A8EA-7D3B1CB54164}"/>
                  </a:ext>
                </a:extLst>
              </p:cNvPr>
              <p:cNvSpPr txBox="1"/>
              <p:nvPr/>
            </p:nvSpPr>
            <p:spPr>
              <a:xfrm>
                <a:off x="7422512" y="1023902"/>
                <a:ext cx="4735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spc="600" dirty="0">
                    <a:latin typeface="Montserrat Light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BF4A894-9BBF-7B4D-8142-69C38FD77538}"/>
                  </a:ext>
                </a:extLst>
              </p:cNvPr>
              <p:cNvSpPr/>
              <p:nvPr/>
            </p:nvSpPr>
            <p:spPr>
              <a:xfrm>
                <a:off x="7422512" y="3195898"/>
                <a:ext cx="863604" cy="96821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27" name="Subtitle 2">
              <a:extLst>
                <a:ext uri="{FF2B5EF4-FFF2-40B4-BE49-F238E27FC236}">
                  <a16:creationId xmlns:a16="http://schemas.microsoft.com/office/drawing/2014/main" id="{C105B24B-3C4B-7541-B93F-5E66997234D2}"/>
                </a:ext>
              </a:extLst>
            </p:cNvPr>
            <p:cNvSpPr txBox="1">
              <a:spLocks/>
            </p:cNvSpPr>
            <p:nvPr/>
          </p:nvSpPr>
          <p:spPr>
            <a:xfrm>
              <a:off x="3590289" y="6539252"/>
              <a:ext cx="6772911" cy="237617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 consumer demand, or it should be so compelling.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C06409E-38DF-E144-97D3-251E5D2F9CE0}"/>
              </a:ext>
            </a:extLst>
          </p:cNvPr>
          <p:cNvGrpSpPr/>
          <p:nvPr/>
        </p:nvGrpSpPr>
        <p:grpSpPr>
          <a:xfrm>
            <a:off x="1581557" y="8009744"/>
            <a:ext cx="5702113" cy="1628010"/>
            <a:chOff x="1581557" y="8009744"/>
            <a:chExt cx="5702113" cy="162801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0C8CC89-A651-C64D-9BDC-D3D3B95E60AC}"/>
                </a:ext>
              </a:extLst>
            </p:cNvPr>
            <p:cNvSpPr txBox="1"/>
            <p:nvPr/>
          </p:nvSpPr>
          <p:spPr>
            <a:xfrm>
              <a:off x="2478242" y="8009744"/>
              <a:ext cx="4805428" cy="162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AE7B3BE-EC68-CC4B-A9EE-A3170B1C928F}"/>
                </a:ext>
              </a:extLst>
            </p:cNvPr>
            <p:cNvSpPr/>
            <p:nvPr/>
          </p:nvSpPr>
          <p:spPr>
            <a:xfrm>
              <a:off x="1581557" y="8183183"/>
              <a:ext cx="354807" cy="35480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6829A61-F1C7-E146-9D2B-C805814527AE}"/>
              </a:ext>
            </a:extLst>
          </p:cNvPr>
          <p:cNvGrpSpPr/>
          <p:nvPr/>
        </p:nvGrpSpPr>
        <p:grpSpPr>
          <a:xfrm>
            <a:off x="1581557" y="10297032"/>
            <a:ext cx="5702112" cy="1628010"/>
            <a:chOff x="1581557" y="10297032"/>
            <a:chExt cx="5702112" cy="162801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979CA43-DC52-2843-BAB0-59C7FFAEC815}"/>
                </a:ext>
              </a:extLst>
            </p:cNvPr>
            <p:cNvSpPr txBox="1"/>
            <p:nvPr/>
          </p:nvSpPr>
          <p:spPr>
            <a:xfrm>
              <a:off x="2478242" y="10297032"/>
              <a:ext cx="4805427" cy="162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02B2F2B-4BDD-1C41-B4D6-449804F354A8}"/>
                </a:ext>
              </a:extLst>
            </p:cNvPr>
            <p:cNvSpPr/>
            <p:nvPr/>
          </p:nvSpPr>
          <p:spPr>
            <a:xfrm>
              <a:off x="1581557" y="10486669"/>
              <a:ext cx="354807" cy="35480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88470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imagen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5510A8-183C-6545-8A4E-3C113331DE5C}"/>
              </a:ext>
            </a:extLst>
          </p:cNvPr>
          <p:cNvSpPr/>
          <p:nvPr/>
        </p:nvSpPr>
        <p:spPr>
          <a:xfrm rot="10800000" flipV="1">
            <a:off x="-9" y="-2"/>
            <a:ext cx="24377658" cy="13741098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B5A6A6-05EB-2041-A990-099E4A9E8AAE}"/>
              </a:ext>
            </a:extLst>
          </p:cNvPr>
          <p:cNvGrpSpPr/>
          <p:nvPr/>
        </p:nvGrpSpPr>
        <p:grpSpPr>
          <a:xfrm>
            <a:off x="2252276" y="5559657"/>
            <a:ext cx="12595130" cy="2596685"/>
            <a:chOff x="2075983" y="2711224"/>
            <a:chExt cx="12595130" cy="259668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BC8CD3-1555-834D-9145-224E947E7733}"/>
                </a:ext>
              </a:extLst>
            </p:cNvPr>
            <p:cNvSpPr txBox="1"/>
            <p:nvPr/>
          </p:nvSpPr>
          <p:spPr>
            <a:xfrm>
              <a:off x="2167423" y="2711224"/>
              <a:ext cx="1250369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spc="600" dirty="0">
                  <a:solidFill>
                    <a:schemeClr val="bg2"/>
                  </a:solidFill>
                  <a:latin typeface="Montserrat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DEVICES SAMPLES</a:t>
              </a:r>
            </a:p>
          </p:txBody>
        </p:sp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D95AD403-9EC1-9E44-A0B7-C213A68619A3}"/>
                </a:ext>
              </a:extLst>
            </p:cNvPr>
            <p:cNvSpPr txBox="1">
              <a:spLocks/>
            </p:cNvSpPr>
            <p:nvPr/>
          </p:nvSpPr>
          <p:spPr>
            <a:xfrm>
              <a:off x="2075983" y="4034663"/>
              <a:ext cx="10342845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2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 consumer demand.</a:t>
              </a:r>
            </a:p>
          </p:txBody>
        </p:sp>
      </p:grpSp>
      <p:sp>
        <p:nvSpPr>
          <p:cNvPr id="7" name="Chord 6">
            <a:extLst>
              <a:ext uri="{FF2B5EF4-FFF2-40B4-BE49-F238E27FC236}">
                <a16:creationId xmlns:a16="http://schemas.microsoft.com/office/drawing/2014/main" id="{FE219E18-88C4-9040-88E9-EE1279F9859E}"/>
              </a:ext>
            </a:extLst>
          </p:cNvPr>
          <p:cNvSpPr/>
          <p:nvPr/>
        </p:nvSpPr>
        <p:spPr>
          <a:xfrm>
            <a:off x="17519639" y="-2"/>
            <a:ext cx="13716020" cy="13716004"/>
          </a:xfrm>
          <a:prstGeom prst="chord">
            <a:avLst>
              <a:gd name="adj1" fmla="val 5376134"/>
              <a:gd name="adj2" fmla="val 162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899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CCBA39D-4FC6-FB44-BC9D-593B8B17D31D}"/>
              </a:ext>
            </a:extLst>
          </p:cNvPr>
          <p:cNvGrpSpPr/>
          <p:nvPr/>
        </p:nvGrpSpPr>
        <p:grpSpPr>
          <a:xfrm>
            <a:off x="5861050" y="1023902"/>
            <a:ext cx="12655550" cy="1529175"/>
            <a:chOff x="5861050" y="1023902"/>
            <a:chExt cx="12655550" cy="1529175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133785E-0B00-E64A-9AC0-44059588742B}"/>
                </a:ext>
              </a:extLst>
            </p:cNvPr>
            <p:cNvSpPr txBox="1"/>
            <p:nvPr/>
          </p:nvSpPr>
          <p:spPr>
            <a:xfrm>
              <a:off x="5861050" y="1415536"/>
              <a:ext cx="12655550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300" dirty="0">
                  <a:solidFill>
                    <a:schemeClr val="tx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PHONE PREVIEW SAMPLE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BC3E1C2-46ED-9F4A-B722-3A0873B76B06}"/>
                </a:ext>
              </a:extLst>
            </p:cNvPr>
            <p:cNvSpPr txBox="1"/>
            <p:nvPr/>
          </p:nvSpPr>
          <p:spPr>
            <a:xfrm>
              <a:off x="9821029" y="1023902"/>
              <a:ext cx="4735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7204974-7523-EB47-B990-1C68684745BB}"/>
                </a:ext>
              </a:extLst>
            </p:cNvPr>
            <p:cNvSpPr/>
            <p:nvPr/>
          </p:nvSpPr>
          <p:spPr>
            <a:xfrm>
              <a:off x="11757023" y="2456256"/>
              <a:ext cx="863604" cy="9682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4EB34159-DA7A-C74C-A1A6-6CAAF345A3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728" y="4566212"/>
            <a:ext cx="5118765" cy="10618964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8BC7A68-39B8-8849-A966-D68A444EF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9456" y="8352360"/>
            <a:ext cx="5118765" cy="10618964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E234284-BB7C-EB46-9D63-C1C6E0458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542" y="8352360"/>
            <a:ext cx="5118765" cy="10618964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92CC1808-F49D-D44F-BAC8-F706091DE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183" y="4566212"/>
            <a:ext cx="5118765" cy="10618964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95ACD15C-D9C7-2E42-AE1A-2E15179166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31644" y="4566212"/>
            <a:ext cx="5118765" cy="10618964"/>
          </a:xfrm>
          <a:prstGeom prst="rect">
            <a:avLst/>
          </a:prstGeom>
        </p:spPr>
      </p:pic>
      <p:sp>
        <p:nvSpPr>
          <p:cNvPr id="3" name="Marcador de imagen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Marcador de imagen 3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Marcador de imagen 4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6" name="Marcador de imagen 5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7" name="Marcador de imagen 6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19606314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CC1EAD6-BE7B-F843-B3EE-B972D932CF00}"/>
              </a:ext>
            </a:extLst>
          </p:cNvPr>
          <p:cNvGrpSpPr/>
          <p:nvPr/>
        </p:nvGrpSpPr>
        <p:grpSpPr>
          <a:xfrm>
            <a:off x="1581557" y="3756023"/>
            <a:ext cx="5702113" cy="6203953"/>
            <a:chOff x="17329562" y="4014536"/>
            <a:chExt cx="5702113" cy="620395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CFE390E-CAF6-5D45-8AFF-AEDD0428CA56}"/>
                </a:ext>
              </a:extLst>
            </p:cNvPr>
            <p:cNvSpPr txBox="1"/>
            <p:nvPr/>
          </p:nvSpPr>
          <p:spPr>
            <a:xfrm>
              <a:off x="18226247" y="4014536"/>
              <a:ext cx="4805428" cy="162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22CA621-4209-AD44-980D-AC0F95B4E7CF}"/>
                </a:ext>
              </a:extLst>
            </p:cNvPr>
            <p:cNvSpPr/>
            <p:nvPr/>
          </p:nvSpPr>
          <p:spPr>
            <a:xfrm>
              <a:off x="17329562" y="4187975"/>
              <a:ext cx="354807" cy="35480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478223B-210D-814E-BD63-C10ABA056EC0}"/>
                </a:ext>
              </a:extLst>
            </p:cNvPr>
            <p:cNvSpPr txBox="1"/>
            <p:nvPr/>
          </p:nvSpPr>
          <p:spPr>
            <a:xfrm>
              <a:off x="18226247" y="6301824"/>
              <a:ext cx="4805427" cy="162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A2D4AFE-D739-CB4F-A48F-7B563307A4A7}"/>
                </a:ext>
              </a:extLst>
            </p:cNvPr>
            <p:cNvSpPr/>
            <p:nvPr/>
          </p:nvSpPr>
          <p:spPr>
            <a:xfrm>
              <a:off x="17329562" y="6491461"/>
              <a:ext cx="354807" cy="35480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B943725-58D7-424C-A01E-D0C1523A2B6C}"/>
                </a:ext>
              </a:extLst>
            </p:cNvPr>
            <p:cNvSpPr txBox="1"/>
            <p:nvPr/>
          </p:nvSpPr>
          <p:spPr>
            <a:xfrm>
              <a:off x="18226247" y="8590479"/>
              <a:ext cx="4805428" cy="162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9AF1BD5-7013-F942-A7E3-1A1BD73B71AD}"/>
                </a:ext>
              </a:extLst>
            </p:cNvPr>
            <p:cNvSpPr/>
            <p:nvPr/>
          </p:nvSpPr>
          <p:spPr>
            <a:xfrm>
              <a:off x="17329562" y="8763918"/>
              <a:ext cx="354807" cy="35480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08D5CB7F-969F-C54B-AA80-BDF24C6CC1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230" y="1547834"/>
            <a:ext cx="5118765" cy="10618964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BB9CE830-3224-0A4C-B838-7621384A03E3}"/>
              </a:ext>
            </a:extLst>
          </p:cNvPr>
          <p:cNvGrpSpPr/>
          <p:nvPr/>
        </p:nvGrpSpPr>
        <p:grpSpPr>
          <a:xfrm>
            <a:off x="15616375" y="4310831"/>
            <a:ext cx="7179718" cy="2268817"/>
            <a:chOff x="7339330" y="1023902"/>
            <a:chExt cx="7179718" cy="226881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2AFBA2-E633-3E44-BDE2-3936388BFED0}"/>
                </a:ext>
              </a:extLst>
            </p:cNvPr>
            <p:cNvSpPr txBox="1"/>
            <p:nvPr/>
          </p:nvSpPr>
          <p:spPr>
            <a:xfrm>
              <a:off x="7339330" y="1415536"/>
              <a:ext cx="7179718" cy="17543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5400" b="1" spc="300" dirty="0">
                  <a:solidFill>
                    <a:schemeClr val="tx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PHONE PREVIEW SAMPLE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23AA563-128B-8044-9083-90283089C099}"/>
                </a:ext>
              </a:extLst>
            </p:cNvPr>
            <p:cNvSpPr txBox="1"/>
            <p:nvPr/>
          </p:nvSpPr>
          <p:spPr>
            <a:xfrm>
              <a:off x="7422512" y="1023902"/>
              <a:ext cx="4735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5EAE5C2-E307-7247-8D30-7EFF0CD59CBA}"/>
                </a:ext>
              </a:extLst>
            </p:cNvPr>
            <p:cNvSpPr/>
            <p:nvPr/>
          </p:nvSpPr>
          <p:spPr>
            <a:xfrm>
              <a:off x="7422512" y="3195898"/>
              <a:ext cx="863604" cy="9682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7" name="Subtitle 2">
            <a:extLst>
              <a:ext uri="{FF2B5EF4-FFF2-40B4-BE49-F238E27FC236}">
                <a16:creationId xmlns:a16="http://schemas.microsoft.com/office/drawing/2014/main" id="{05FCD041-092A-9D41-A87D-C0E6A29CAE34}"/>
              </a:ext>
            </a:extLst>
          </p:cNvPr>
          <p:cNvSpPr txBox="1">
            <a:spLocks/>
          </p:cNvSpPr>
          <p:nvPr/>
        </p:nvSpPr>
        <p:spPr>
          <a:xfrm>
            <a:off x="15463975" y="7027625"/>
            <a:ext cx="6772911" cy="237617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 consumer demand, or it should be so compelling.</a:t>
            </a:r>
          </a:p>
        </p:txBody>
      </p:sp>
      <p:sp>
        <p:nvSpPr>
          <p:cNvPr id="2" name="Marcador de imagen 1"/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36416120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imagen 6"/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F66985-38D8-6A4D-B00E-9FEA1409308F}"/>
              </a:ext>
            </a:extLst>
          </p:cNvPr>
          <p:cNvSpPr/>
          <p:nvPr/>
        </p:nvSpPr>
        <p:spPr>
          <a:xfrm rot="10800000" flipV="1">
            <a:off x="38091" y="-49854"/>
            <a:ext cx="24377658" cy="915575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07DCDDA-CB33-0C49-B59C-4925BC49E3D5}"/>
              </a:ext>
            </a:extLst>
          </p:cNvPr>
          <p:cNvGrpSpPr/>
          <p:nvPr/>
        </p:nvGrpSpPr>
        <p:grpSpPr>
          <a:xfrm>
            <a:off x="10831792" y="10672454"/>
            <a:ext cx="11955630" cy="1628010"/>
            <a:chOff x="11250892" y="8688849"/>
            <a:chExt cx="11955630" cy="162801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8AE9478-92B3-8144-A224-6D61BDD2503B}"/>
                </a:ext>
              </a:extLst>
            </p:cNvPr>
            <p:cNvGrpSpPr/>
            <p:nvPr/>
          </p:nvGrpSpPr>
          <p:grpSpPr>
            <a:xfrm>
              <a:off x="11250892" y="8688849"/>
              <a:ext cx="5702113" cy="1628010"/>
              <a:chOff x="1581557" y="8009744"/>
              <a:chExt cx="5702113" cy="1628010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A1B2CD5-2086-3F47-BAB9-4F83E367BA4A}"/>
                  </a:ext>
                </a:extLst>
              </p:cNvPr>
              <p:cNvSpPr txBox="1"/>
              <p:nvPr/>
            </p:nvSpPr>
            <p:spPr>
              <a:xfrm>
                <a:off x="2478242" y="8009744"/>
                <a:ext cx="4805428" cy="1628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To get your company’s name out there, you need to make sure you promote.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9B15B86-B582-2844-BFBD-822EEC80D5B6}"/>
                  </a:ext>
                </a:extLst>
              </p:cNvPr>
              <p:cNvSpPr/>
              <p:nvPr/>
            </p:nvSpPr>
            <p:spPr>
              <a:xfrm>
                <a:off x="1581557" y="8183183"/>
                <a:ext cx="354807" cy="35480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672DCEA-9EBC-4845-82EF-49BB04FFCE46}"/>
                </a:ext>
              </a:extLst>
            </p:cNvPr>
            <p:cNvGrpSpPr/>
            <p:nvPr/>
          </p:nvGrpSpPr>
          <p:grpSpPr>
            <a:xfrm>
              <a:off x="17504410" y="8688849"/>
              <a:ext cx="5702112" cy="1628010"/>
              <a:chOff x="1581557" y="10297032"/>
              <a:chExt cx="5702112" cy="1628010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27AA3F2-3B0E-6544-9FF6-1682567DF90F}"/>
                  </a:ext>
                </a:extLst>
              </p:cNvPr>
              <p:cNvSpPr txBox="1"/>
              <p:nvPr/>
            </p:nvSpPr>
            <p:spPr>
              <a:xfrm>
                <a:off x="2478242" y="10297032"/>
                <a:ext cx="4805427" cy="1628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To get your company’s name out there, you need to make sure you promote.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F4157BD-67B8-E849-A88D-8B4C63E79FFF}"/>
                  </a:ext>
                </a:extLst>
              </p:cNvPr>
              <p:cNvSpPr/>
              <p:nvPr/>
            </p:nvSpPr>
            <p:spPr>
              <a:xfrm>
                <a:off x="1581557" y="10486669"/>
                <a:ext cx="354807" cy="35480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EA93824-4A3D-4B46-9DF8-30EEE94AF1F6}"/>
              </a:ext>
            </a:extLst>
          </p:cNvPr>
          <p:cNvGrpSpPr/>
          <p:nvPr/>
        </p:nvGrpSpPr>
        <p:grpSpPr>
          <a:xfrm>
            <a:off x="10755772" y="3750123"/>
            <a:ext cx="10961227" cy="1555799"/>
            <a:chOff x="7339329" y="1023902"/>
            <a:chExt cx="10961227" cy="155579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B388435-4663-9A42-974B-05D3DC86341D}"/>
                </a:ext>
              </a:extLst>
            </p:cNvPr>
            <p:cNvSpPr txBox="1"/>
            <p:nvPr/>
          </p:nvSpPr>
          <p:spPr>
            <a:xfrm>
              <a:off x="7339329" y="1415536"/>
              <a:ext cx="10961227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5400" b="1" spc="300" dirty="0">
                  <a:solidFill>
                    <a:schemeClr val="bg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LAPTOP PREVIEW SAMPLE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5D44EFF-8D48-C54D-9A22-9AD4CEE6912D}"/>
                </a:ext>
              </a:extLst>
            </p:cNvPr>
            <p:cNvSpPr txBox="1"/>
            <p:nvPr/>
          </p:nvSpPr>
          <p:spPr>
            <a:xfrm>
              <a:off x="7422512" y="1023902"/>
              <a:ext cx="4735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spc="600" dirty="0">
                  <a:solidFill>
                    <a:schemeClr val="bg2"/>
                  </a:solidFill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4D50EAD-6DC7-2E48-A977-2F216D97E27D}"/>
                </a:ext>
              </a:extLst>
            </p:cNvPr>
            <p:cNvSpPr/>
            <p:nvPr/>
          </p:nvSpPr>
          <p:spPr>
            <a:xfrm>
              <a:off x="7422512" y="2482880"/>
              <a:ext cx="863604" cy="9682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</p:grpSp>
      <p:pic>
        <p:nvPicPr>
          <p:cNvPr id="22" name="Picture 2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0B52048-B629-8245-AA76-08EC12510D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95738" y="2019300"/>
            <a:ext cx="18391475" cy="10584847"/>
          </a:xfrm>
          <a:prstGeom prst="rect">
            <a:avLst/>
          </a:prstGeom>
        </p:spPr>
      </p:pic>
      <p:sp>
        <p:nvSpPr>
          <p:cNvPr id="6" name="Marcador de imagen 5"/>
          <p:cNvSpPr>
            <a:spLocks noGrp="1"/>
          </p:cNvSpPr>
          <p:nvPr>
            <p:ph type="pic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13247634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screenshot of a computer&#10;&#10;Description automatically generated">
            <a:extLst>
              <a:ext uri="{FF2B5EF4-FFF2-40B4-BE49-F238E27FC236}">
                <a16:creationId xmlns:a16="http://schemas.microsoft.com/office/drawing/2014/main" id="{69C53B49-B360-5D46-AAFB-1C01B68B5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274" y="2670467"/>
            <a:ext cx="6041900" cy="8375066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E6FC4272-D969-1B43-94C5-65E69C46069D}"/>
              </a:ext>
            </a:extLst>
          </p:cNvPr>
          <p:cNvGrpSpPr/>
          <p:nvPr/>
        </p:nvGrpSpPr>
        <p:grpSpPr>
          <a:xfrm>
            <a:off x="1345975" y="4311515"/>
            <a:ext cx="6772911" cy="5092969"/>
            <a:chOff x="3590289" y="3822458"/>
            <a:chExt cx="6772911" cy="5092969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B2B8AAC-4449-2348-8E46-C50A1F4F7687}"/>
                </a:ext>
              </a:extLst>
            </p:cNvPr>
            <p:cNvGrpSpPr/>
            <p:nvPr/>
          </p:nvGrpSpPr>
          <p:grpSpPr>
            <a:xfrm>
              <a:off x="3742689" y="3822458"/>
              <a:ext cx="6620511" cy="2268817"/>
              <a:chOff x="7339330" y="1023902"/>
              <a:chExt cx="6620511" cy="2268817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50C392F-8D8C-2744-84A5-7FCAB282F38B}"/>
                  </a:ext>
                </a:extLst>
              </p:cNvPr>
              <p:cNvSpPr txBox="1"/>
              <p:nvPr/>
            </p:nvSpPr>
            <p:spPr>
              <a:xfrm>
                <a:off x="7339330" y="1415536"/>
                <a:ext cx="6620511" cy="17543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5400" b="1" spc="300" dirty="0">
                    <a:solidFill>
                      <a:schemeClr val="tx2"/>
                    </a:solidFill>
                    <a:latin typeface="Montserrat" pitchFamily="2" charset="77"/>
                    <a:ea typeface="Roboto" panose="02000000000000000000" pitchFamily="2" charset="0"/>
                    <a:cs typeface="Poppins Medium" pitchFamily="2" charset="77"/>
                  </a:rPr>
                  <a:t>TALET PREVIEW SAMPLE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DB62195-E7CF-3544-8C2A-865665E2D74C}"/>
                  </a:ext>
                </a:extLst>
              </p:cNvPr>
              <p:cNvSpPr txBox="1"/>
              <p:nvPr/>
            </p:nvSpPr>
            <p:spPr>
              <a:xfrm>
                <a:off x="7422512" y="1023902"/>
                <a:ext cx="4735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spc="600" dirty="0">
                    <a:latin typeface="Montserrat Light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066A702-B236-D14D-81D5-BBDFFF3336DF}"/>
                  </a:ext>
                </a:extLst>
              </p:cNvPr>
              <p:cNvSpPr/>
              <p:nvPr/>
            </p:nvSpPr>
            <p:spPr>
              <a:xfrm>
                <a:off x="7422512" y="3195898"/>
                <a:ext cx="863604" cy="96821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33" name="Subtitle 2">
              <a:extLst>
                <a:ext uri="{FF2B5EF4-FFF2-40B4-BE49-F238E27FC236}">
                  <a16:creationId xmlns:a16="http://schemas.microsoft.com/office/drawing/2014/main" id="{BA026AA6-E96A-5C45-88CA-90FFA96385FB}"/>
                </a:ext>
              </a:extLst>
            </p:cNvPr>
            <p:cNvSpPr txBox="1">
              <a:spLocks/>
            </p:cNvSpPr>
            <p:nvPr/>
          </p:nvSpPr>
          <p:spPr>
            <a:xfrm>
              <a:off x="3590289" y="6539252"/>
              <a:ext cx="6772911" cy="237617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 consumer demand, or it should be so compelling.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CC1EAD6-BE7B-F843-B3EE-B972D932CF00}"/>
              </a:ext>
            </a:extLst>
          </p:cNvPr>
          <p:cNvGrpSpPr/>
          <p:nvPr/>
        </p:nvGrpSpPr>
        <p:grpSpPr>
          <a:xfrm>
            <a:off x="17329562" y="3756023"/>
            <a:ext cx="5702113" cy="6203953"/>
            <a:chOff x="17329562" y="4014536"/>
            <a:chExt cx="5702113" cy="620395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CFE390E-CAF6-5D45-8AFF-AEDD0428CA56}"/>
                </a:ext>
              </a:extLst>
            </p:cNvPr>
            <p:cNvSpPr txBox="1"/>
            <p:nvPr/>
          </p:nvSpPr>
          <p:spPr>
            <a:xfrm>
              <a:off x="18226247" y="4014536"/>
              <a:ext cx="4805428" cy="162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22CA621-4209-AD44-980D-AC0F95B4E7CF}"/>
                </a:ext>
              </a:extLst>
            </p:cNvPr>
            <p:cNvSpPr/>
            <p:nvPr/>
          </p:nvSpPr>
          <p:spPr>
            <a:xfrm>
              <a:off x="17329562" y="4187975"/>
              <a:ext cx="354807" cy="35480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478223B-210D-814E-BD63-C10ABA056EC0}"/>
                </a:ext>
              </a:extLst>
            </p:cNvPr>
            <p:cNvSpPr txBox="1"/>
            <p:nvPr/>
          </p:nvSpPr>
          <p:spPr>
            <a:xfrm>
              <a:off x="18226247" y="6301824"/>
              <a:ext cx="4805427" cy="162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A2D4AFE-D739-CB4F-A48F-7B563307A4A7}"/>
                </a:ext>
              </a:extLst>
            </p:cNvPr>
            <p:cNvSpPr/>
            <p:nvPr/>
          </p:nvSpPr>
          <p:spPr>
            <a:xfrm>
              <a:off x="17329562" y="6491461"/>
              <a:ext cx="354807" cy="35480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B943725-58D7-424C-A01E-D0C1523A2B6C}"/>
                </a:ext>
              </a:extLst>
            </p:cNvPr>
            <p:cNvSpPr txBox="1"/>
            <p:nvPr/>
          </p:nvSpPr>
          <p:spPr>
            <a:xfrm>
              <a:off x="18226247" y="8590479"/>
              <a:ext cx="4805428" cy="162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9AF1BD5-7013-F942-A7E3-1A1BD73B71AD}"/>
                </a:ext>
              </a:extLst>
            </p:cNvPr>
            <p:cNvSpPr/>
            <p:nvPr/>
          </p:nvSpPr>
          <p:spPr>
            <a:xfrm>
              <a:off x="17329562" y="8763918"/>
              <a:ext cx="354807" cy="35480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2" name="Marcador de imagen 1"/>
          <p:cNvSpPr>
            <a:spLocks noGrp="1"/>
          </p:cNvSpPr>
          <p:nvPr>
            <p:ph type="pic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25137098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imagen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5510A8-183C-6545-8A4E-3C113331DE5C}"/>
              </a:ext>
            </a:extLst>
          </p:cNvPr>
          <p:cNvSpPr/>
          <p:nvPr/>
        </p:nvSpPr>
        <p:spPr>
          <a:xfrm rot="10800000" flipV="1">
            <a:off x="-9" y="-2"/>
            <a:ext cx="24377658" cy="13741098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B5A6A6-05EB-2041-A990-099E4A9E8AAE}"/>
              </a:ext>
            </a:extLst>
          </p:cNvPr>
          <p:cNvGrpSpPr/>
          <p:nvPr/>
        </p:nvGrpSpPr>
        <p:grpSpPr>
          <a:xfrm>
            <a:off x="2252276" y="5559657"/>
            <a:ext cx="12595130" cy="2596685"/>
            <a:chOff x="2075983" y="2711224"/>
            <a:chExt cx="12595130" cy="259668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BC8CD3-1555-834D-9145-224E947E7733}"/>
                </a:ext>
              </a:extLst>
            </p:cNvPr>
            <p:cNvSpPr txBox="1"/>
            <p:nvPr/>
          </p:nvSpPr>
          <p:spPr>
            <a:xfrm>
              <a:off x="2167423" y="2711224"/>
              <a:ext cx="1250369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spc="600" dirty="0">
                  <a:solidFill>
                    <a:schemeClr val="bg2"/>
                  </a:solidFill>
                  <a:latin typeface="Montserrat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MAPS</a:t>
              </a:r>
            </a:p>
          </p:txBody>
        </p:sp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D95AD403-9EC1-9E44-A0B7-C213A68619A3}"/>
                </a:ext>
              </a:extLst>
            </p:cNvPr>
            <p:cNvSpPr txBox="1">
              <a:spLocks/>
            </p:cNvSpPr>
            <p:nvPr/>
          </p:nvSpPr>
          <p:spPr>
            <a:xfrm>
              <a:off x="2075983" y="4034663"/>
              <a:ext cx="10342845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2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 consumer demand.</a:t>
              </a:r>
            </a:p>
          </p:txBody>
        </p:sp>
      </p:grpSp>
      <p:sp>
        <p:nvSpPr>
          <p:cNvPr id="7" name="Chord 6">
            <a:extLst>
              <a:ext uri="{FF2B5EF4-FFF2-40B4-BE49-F238E27FC236}">
                <a16:creationId xmlns:a16="http://schemas.microsoft.com/office/drawing/2014/main" id="{FE219E18-88C4-9040-88E9-EE1279F9859E}"/>
              </a:ext>
            </a:extLst>
          </p:cNvPr>
          <p:cNvSpPr/>
          <p:nvPr/>
        </p:nvSpPr>
        <p:spPr>
          <a:xfrm>
            <a:off x="17519639" y="-2"/>
            <a:ext cx="13716020" cy="13716004"/>
          </a:xfrm>
          <a:prstGeom prst="chord">
            <a:avLst>
              <a:gd name="adj1" fmla="val 5376134"/>
              <a:gd name="adj2" fmla="val 162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68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CCBA39D-4FC6-FB44-BC9D-593B8B17D31D}"/>
              </a:ext>
            </a:extLst>
          </p:cNvPr>
          <p:cNvGrpSpPr/>
          <p:nvPr/>
        </p:nvGrpSpPr>
        <p:grpSpPr>
          <a:xfrm>
            <a:off x="8790425" y="1023902"/>
            <a:ext cx="6796800" cy="1529175"/>
            <a:chOff x="8790425" y="1023902"/>
            <a:chExt cx="6796800" cy="1529175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133785E-0B00-E64A-9AC0-44059588742B}"/>
                </a:ext>
              </a:extLst>
            </p:cNvPr>
            <p:cNvSpPr txBox="1"/>
            <p:nvPr/>
          </p:nvSpPr>
          <p:spPr>
            <a:xfrm>
              <a:off x="8790425" y="1415536"/>
              <a:ext cx="67968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300" dirty="0">
                  <a:solidFill>
                    <a:schemeClr val="tx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OUR TIMELINE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BC3E1C2-46ED-9F4A-B722-3A0873B76B06}"/>
                </a:ext>
              </a:extLst>
            </p:cNvPr>
            <p:cNvSpPr txBox="1"/>
            <p:nvPr/>
          </p:nvSpPr>
          <p:spPr>
            <a:xfrm>
              <a:off x="9821029" y="1023902"/>
              <a:ext cx="4735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7204974-7523-EB47-B990-1C68684745BB}"/>
                </a:ext>
              </a:extLst>
            </p:cNvPr>
            <p:cNvSpPr/>
            <p:nvPr/>
          </p:nvSpPr>
          <p:spPr>
            <a:xfrm>
              <a:off x="11757023" y="2456256"/>
              <a:ext cx="863604" cy="9682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Chord 38">
            <a:extLst>
              <a:ext uri="{FF2B5EF4-FFF2-40B4-BE49-F238E27FC236}">
                <a16:creationId xmlns:a16="http://schemas.microsoft.com/office/drawing/2014/main" id="{1E94326A-7724-E34D-89A7-55AA4EBAAACE}"/>
              </a:ext>
            </a:extLst>
          </p:cNvPr>
          <p:cNvSpPr/>
          <p:nvPr/>
        </p:nvSpPr>
        <p:spPr>
          <a:xfrm rot="5400000">
            <a:off x="2574922" y="4542615"/>
            <a:ext cx="4317999" cy="4317994"/>
          </a:xfrm>
          <a:prstGeom prst="chord">
            <a:avLst>
              <a:gd name="adj1" fmla="val 5376134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Chord 40">
            <a:extLst>
              <a:ext uri="{FF2B5EF4-FFF2-40B4-BE49-F238E27FC236}">
                <a16:creationId xmlns:a16="http://schemas.microsoft.com/office/drawing/2014/main" id="{B8AA9EE9-9AE3-BA4D-829B-AD1CADCB074A}"/>
              </a:ext>
            </a:extLst>
          </p:cNvPr>
          <p:cNvSpPr/>
          <p:nvPr/>
        </p:nvSpPr>
        <p:spPr>
          <a:xfrm rot="5400000">
            <a:off x="17484729" y="4542617"/>
            <a:ext cx="4317999" cy="4317994"/>
          </a:xfrm>
          <a:prstGeom prst="chord">
            <a:avLst>
              <a:gd name="adj1" fmla="val 5376134"/>
              <a:gd name="adj2" fmla="val 1620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579CA408-0A38-894C-94C2-BDA43A6EEF53}"/>
              </a:ext>
            </a:extLst>
          </p:cNvPr>
          <p:cNvSpPr txBox="1">
            <a:spLocks/>
          </p:cNvSpPr>
          <p:nvPr/>
        </p:nvSpPr>
        <p:spPr>
          <a:xfrm>
            <a:off x="1767804" y="9157379"/>
            <a:ext cx="5932232" cy="127330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29AF447-B831-9F46-B193-D9E59DD513D9}"/>
              </a:ext>
            </a:extLst>
          </p:cNvPr>
          <p:cNvSpPr/>
          <p:nvPr/>
        </p:nvSpPr>
        <p:spPr>
          <a:xfrm>
            <a:off x="2142579" y="8511048"/>
            <a:ext cx="51826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Montserrat Medium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F22AD1D-0A1A-6141-8F28-A977B9200B3F}"/>
              </a:ext>
            </a:extLst>
          </p:cNvPr>
          <p:cNvSpPr/>
          <p:nvPr/>
        </p:nvSpPr>
        <p:spPr>
          <a:xfrm>
            <a:off x="2142579" y="7319526"/>
            <a:ext cx="518268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2017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55FA022-1784-394E-A303-4AA9B0F85BCE}"/>
              </a:ext>
            </a:extLst>
          </p:cNvPr>
          <p:cNvCxnSpPr>
            <a:cxnSpLocks/>
          </p:cNvCxnSpPr>
          <p:nvPr/>
        </p:nvCxnSpPr>
        <p:spPr>
          <a:xfrm>
            <a:off x="0" y="6673037"/>
            <a:ext cx="257492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hord 56">
            <a:extLst>
              <a:ext uri="{FF2B5EF4-FFF2-40B4-BE49-F238E27FC236}">
                <a16:creationId xmlns:a16="http://schemas.microsoft.com/office/drawing/2014/main" id="{05BACBEB-82EC-074E-A094-B22F67C8DA82}"/>
              </a:ext>
            </a:extLst>
          </p:cNvPr>
          <p:cNvSpPr/>
          <p:nvPr/>
        </p:nvSpPr>
        <p:spPr>
          <a:xfrm rot="5400000">
            <a:off x="10029824" y="4542617"/>
            <a:ext cx="4317999" cy="4317994"/>
          </a:xfrm>
          <a:prstGeom prst="chord">
            <a:avLst>
              <a:gd name="adj1" fmla="val 5376134"/>
              <a:gd name="adj2" fmla="val 1620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61EC61D-7DD3-AB49-B1CC-C8C6BCEE2F74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14347821" y="6673037"/>
            <a:ext cx="3136963" cy="4356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50636C2-6798-3E49-A497-B8F3652A2049}"/>
              </a:ext>
            </a:extLst>
          </p:cNvPr>
          <p:cNvCxnSpPr>
            <a:cxnSpLocks/>
          </p:cNvCxnSpPr>
          <p:nvPr/>
        </p:nvCxnSpPr>
        <p:spPr>
          <a:xfrm>
            <a:off x="6892863" y="6673037"/>
            <a:ext cx="3136963" cy="4356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Subtitle 2">
            <a:extLst>
              <a:ext uri="{FF2B5EF4-FFF2-40B4-BE49-F238E27FC236}">
                <a16:creationId xmlns:a16="http://schemas.microsoft.com/office/drawing/2014/main" id="{CAF47548-884A-1A40-A9B4-79511C6D2EE2}"/>
              </a:ext>
            </a:extLst>
          </p:cNvPr>
          <p:cNvSpPr txBox="1">
            <a:spLocks/>
          </p:cNvSpPr>
          <p:nvPr/>
        </p:nvSpPr>
        <p:spPr>
          <a:xfrm>
            <a:off x="9222709" y="9157379"/>
            <a:ext cx="5932232" cy="127330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FB2D1E0-102F-9A48-9210-D7EE31C1C4EF}"/>
              </a:ext>
            </a:extLst>
          </p:cNvPr>
          <p:cNvSpPr/>
          <p:nvPr/>
        </p:nvSpPr>
        <p:spPr>
          <a:xfrm>
            <a:off x="9597484" y="8511048"/>
            <a:ext cx="51826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Montserrat Medium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008E08F-84E6-5F48-9154-3C3D27784C18}"/>
              </a:ext>
            </a:extLst>
          </p:cNvPr>
          <p:cNvSpPr/>
          <p:nvPr/>
        </p:nvSpPr>
        <p:spPr>
          <a:xfrm>
            <a:off x="9597484" y="7319526"/>
            <a:ext cx="518268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2018</a:t>
            </a:r>
          </a:p>
        </p:txBody>
      </p:sp>
      <p:sp>
        <p:nvSpPr>
          <p:cNvPr id="74" name="Subtitle 2">
            <a:extLst>
              <a:ext uri="{FF2B5EF4-FFF2-40B4-BE49-F238E27FC236}">
                <a16:creationId xmlns:a16="http://schemas.microsoft.com/office/drawing/2014/main" id="{49625858-1C3E-BE4C-89CA-382BA89DCD3E}"/>
              </a:ext>
            </a:extLst>
          </p:cNvPr>
          <p:cNvSpPr txBox="1">
            <a:spLocks/>
          </p:cNvSpPr>
          <p:nvPr/>
        </p:nvSpPr>
        <p:spPr>
          <a:xfrm>
            <a:off x="16677612" y="9157379"/>
            <a:ext cx="5932232" cy="127330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BEBB7F5-E907-7740-ACCA-E525C6E56DEB}"/>
              </a:ext>
            </a:extLst>
          </p:cNvPr>
          <p:cNvSpPr/>
          <p:nvPr/>
        </p:nvSpPr>
        <p:spPr>
          <a:xfrm>
            <a:off x="17052387" y="8511048"/>
            <a:ext cx="51826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Montserrat Medium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858A5FD-2443-3845-A06A-784E6064BC99}"/>
              </a:ext>
            </a:extLst>
          </p:cNvPr>
          <p:cNvSpPr/>
          <p:nvPr/>
        </p:nvSpPr>
        <p:spPr>
          <a:xfrm>
            <a:off x="17052387" y="7319526"/>
            <a:ext cx="518268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2019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D3948B2-075D-A04B-B1A1-D33733B08372}"/>
              </a:ext>
            </a:extLst>
          </p:cNvPr>
          <p:cNvSpPr/>
          <p:nvPr/>
        </p:nvSpPr>
        <p:spPr>
          <a:xfrm>
            <a:off x="19037450" y="5294830"/>
            <a:ext cx="1212556" cy="84309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86" h="964">
                <a:moveTo>
                  <a:pt x="1051" y="523"/>
                </a:moveTo>
                <a:cubicBezTo>
                  <a:pt x="1046" y="533"/>
                  <a:pt x="1040" y="542"/>
                  <a:pt x="1034" y="551"/>
                </a:cubicBezTo>
                <a:cubicBezTo>
                  <a:pt x="1032" y="553"/>
                  <a:pt x="1026" y="558"/>
                  <a:pt x="1020" y="563"/>
                </a:cubicBezTo>
                <a:lnTo>
                  <a:pt x="917" y="480"/>
                </a:lnTo>
                <a:lnTo>
                  <a:pt x="917" y="479"/>
                </a:lnTo>
                <a:cubicBezTo>
                  <a:pt x="916" y="479"/>
                  <a:pt x="896" y="460"/>
                  <a:pt x="865" y="433"/>
                </a:cubicBezTo>
                <a:cubicBezTo>
                  <a:pt x="863" y="431"/>
                  <a:pt x="860" y="429"/>
                  <a:pt x="858" y="428"/>
                </a:cubicBezTo>
                <a:cubicBezTo>
                  <a:pt x="852" y="419"/>
                  <a:pt x="842" y="413"/>
                  <a:pt x="831" y="415"/>
                </a:cubicBezTo>
                <a:cubicBezTo>
                  <a:pt x="813" y="416"/>
                  <a:pt x="796" y="411"/>
                  <a:pt x="783" y="401"/>
                </a:cubicBezTo>
                <a:cubicBezTo>
                  <a:pt x="769" y="390"/>
                  <a:pt x="760" y="374"/>
                  <a:pt x="758" y="357"/>
                </a:cubicBezTo>
                <a:cubicBezTo>
                  <a:pt x="757" y="342"/>
                  <a:pt x="743" y="331"/>
                  <a:pt x="728" y="332"/>
                </a:cubicBezTo>
                <a:lnTo>
                  <a:pt x="608" y="345"/>
                </a:lnTo>
                <a:cubicBezTo>
                  <a:pt x="602" y="346"/>
                  <a:pt x="597" y="348"/>
                  <a:pt x="593" y="352"/>
                </a:cubicBezTo>
                <a:cubicBezTo>
                  <a:pt x="587" y="357"/>
                  <a:pt x="583" y="365"/>
                  <a:pt x="583" y="373"/>
                </a:cubicBezTo>
                <a:cubicBezTo>
                  <a:pt x="583" y="374"/>
                  <a:pt x="583" y="375"/>
                  <a:pt x="583" y="376"/>
                </a:cubicBezTo>
                <a:cubicBezTo>
                  <a:pt x="584" y="383"/>
                  <a:pt x="581" y="405"/>
                  <a:pt x="569" y="435"/>
                </a:cubicBezTo>
                <a:cubicBezTo>
                  <a:pt x="558" y="465"/>
                  <a:pt x="546" y="482"/>
                  <a:pt x="540" y="486"/>
                </a:cubicBezTo>
                <a:cubicBezTo>
                  <a:pt x="538" y="487"/>
                  <a:pt x="530" y="490"/>
                  <a:pt x="518" y="488"/>
                </a:cubicBezTo>
                <a:cubicBezTo>
                  <a:pt x="508" y="486"/>
                  <a:pt x="502" y="483"/>
                  <a:pt x="499" y="481"/>
                </a:cubicBezTo>
                <a:lnTo>
                  <a:pt x="533" y="311"/>
                </a:lnTo>
                <a:lnTo>
                  <a:pt x="651" y="274"/>
                </a:lnTo>
                <a:cubicBezTo>
                  <a:pt x="653" y="274"/>
                  <a:pt x="655" y="273"/>
                  <a:pt x="656" y="272"/>
                </a:cubicBezTo>
                <a:lnTo>
                  <a:pt x="943" y="229"/>
                </a:lnTo>
                <a:lnTo>
                  <a:pt x="1109" y="445"/>
                </a:lnTo>
                <a:cubicBezTo>
                  <a:pt x="1081" y="473"/>
                  <a:pt x="1065" y="499"/>
                  <a:pt x="1051" y="523"/>
                </a:cubicBezTo>
                <a:close/>
                <a:moveTo>
                  <a:pt x="1073" y="709"/>
                </a:moveTo>
                <a:lnTo>
                  <a:pt x="1072" y="710"/>
                </a:lnTo>
                <a:cubicBezTo>
                  <a:pt x="1072" y="710"/>
                  <a:pt x="1072" y="711"/>
                  <a:pt x="1071" y="711"/>
                </a:cubicBezTo>
                <a:cubicBezTo>
                  <a:pt x="1063" y="721"/>
                  <a:pt x="1049" y="722"/>
                  <a:pt x="1039" y="714"/>
                </a:cubicBezTo>
                <a:lnTo>
                  <a:pt x="1010" y="691"/>
                </a:lnTo>
                <a:cubicBezTo>
                  <a:pt x="1010" y="690"/>
                  <a:pt x="1009" y="690"/>
                  <a:pt x="1009" y="689"/>
                </a:cubicBezTo>
                <a:lnTo>
                  <a:pt x="849" y="560"/>
                </a:lnTo>
                <a:cubicBezTo>
                  <a:pt x="837" y="551"/>
                  <a:pt x="820" y="553"/>
                  <a:pt x="810" y="565"/>
                </a:cubicBezTo>
                <a:cubicBezTo>
                  <a:pt x="805" y="571"/>
                  <a:pt x="803" y="578"/>
                  <a:pt x="804" y="585"/>
                </a:cubicBezTo>
                <a:cubicBezTo>
                  <a:pt x="805" y="593"/>
                  <a:pt x="808" y="599"/>
                  <a:pt x="814" y="604"/>
                </a:cubicBezTo>
                <a:lnTo>
                  <a:pt x="975" y="733"/>
                </a:lnTo>
                <a:cubicBezTo>
                  <a:pt x="986" y="743"/>
                  <a:pt x="988" y="761"/>
                  <a:pt x="979" y="773"/>
                </a:cubicBezTo>
                <a:lnTo>
                  <a:pt x="978" y="774"/>
                </a:lnTo>
                <a:cubicBezTo>
                  <a:pt x="971" y="783"/>
                  <a:pt x="957" y="784"/>
                  <a:pt x="949" y="777"/>
                </a:cubicBezTo>
                <a:lnTo>
                  <a:pt x="783" y="643"/>
                </a:lnTo>
                <a:cubicBezTo>
                  <a:pt x="771" y="634"/>
                  <a:pt x="753" y="635"/>
                  <a:pt x="744" y="647"/>
                </a:cubicBezTo>
                <a:cubicBezTo>
                  <a:pt x="739" y="653"/>
                  <a:pt x="737" y="661"/>
                  <a:pt x="738" y="668"/>
                </a:cubicBezTo>
                <a:cubicBezTo>
                  <a:pt x="739" y="675"/>
                  <a:pt x="742" y="682"/>
                  <a:pt x="748" y="687"/>
                </a:cubicBezTo>
                <a:lnTo>
                  <a:pt x="877" y="790"/>
                </a:lnTo>
                <a:cubicBezTo>
                  <a:pt x="889" y="800"/>
                  <a:pt x="891" y="817"/>
                  <a:pt x="883" y="829"/>
                </a:cubicBezTo>
                <a:cubicBezTo>
                  <a:pt x="882" y="829"/>
                  <a:pt x="882" y="830"/>
                  <a:pt x="882" y="830"/>
                </a:cubicBezTo>
                <a:cubicBezTo>
                  <a:pt x="881" y="830"/>
                  <a:pt x="881" y="831"/>
                  <a:pt x="880" y="831"/>
                </a:cubicBezTo>
                <a:cubicBezTo>
                  <a:pt x="873" y="840"/>
                  <a:pt x="859" y="841"/>
                  <a:pt x="850" y="834"/>
                </a:cubicBezTo>
                <a:lnTo>
                  <a:pt x="716" y="726"/>
                </a:lnTo>
                <a:cubicBezTo>
                  <a:pt x="707" y="719"/>
                  <a:pt x="695" y="718"/>
                  <a:pt x="686" y="724"/>
                </a:cubicBezTo>
                <a:cubicBezTo>
                  <a:pt x="682" y="725"/>
                  <a:pt x="679" y="728"/>
                  <a:pt x="677" y="731"/>
                </a:cubicBezTo>
                <a:cubicBezTo>
                  <a:pt x="667" y="743"/>
                  <a:pt x="669" y="760"/>
                  <a:pt x="681" y="770"/>
                </a:cubicBezTo>
                <a:lnTo>
                  <a:pt x="774" y="843"/>
                </a:lnTo>
                <a:cubicBezTo>
                  <a:pt x="780" y="848"/>
                  <a:pt x="784" y="855"/>
                  <a:pt x="785" y="862"/>
                </a:cubicBezTo>
                <a:cubicBezTo>
                  <a:pt x="788" y="875"/>
                  <a:pt x="784" y="881"/>
                  <a:pt x="781" y="885"/>
                </a:cubicBezTo>
                <a:cubicBezTo>
                  <a:pt x="776" y="891"/>
                  <a:pt x="771" y="893"/>
                  <a:pt x="764" y="893"/>
                </a:cubicBezTo>
                <a:cubicBezTo>
                  <a:pt x="758" y="893"/>
                  <a:pt x="751" y="890"/>
                  <a:pt x="745" y="886"/>
                </a:cubicBezTo>
                <a:lnTo>
                  <a:pt x="684" y="837"/>
                </a:lnTo>
                <a:cubicBezTo>
                  <a:pt x="681" y="818"/>
                  <a:pt x="671" y="800"/>
                  <a:pt x="655" y="786"/>
                </a:cubicBezTo>
                <a:cubicBezTo>
                  <a:pt x="648" y="781"/>
                  <a:pt x="640" y="777"/>
                  <a:pt x="632" y="774"/>
                </a:cubicBezTo>
                <a:lnTo>
                  <a:pt x="643" y="760"/>
                </a:lnTo>
                <a:cubicBezTo>
                  <a:pt x="671" y="726"/>
                  <a:pt x="665" y="675"/>
                  <a:pt x="630" y="647"/>
                </a:cubicBezTo>
                <a:cubicBezTo>
                  <a:pt x="597" y="620"/>
                  <a:pt x="548" y="624"/>
                  <a:pt x="520" y="656"/>
                </a:cubicBezTo>
                <a:cubicBezTo>
                  <a:pt x="515" y="649"/>
                  <a:pt x="509" y="642"/>
                  <a:pt x="502" y="636"/>
                </a:cubicBezTo>
                <a:cubicBezTo>
                  <a:pt x="476" y="615"/>
                  <a:pt x="441" y="613"/>
                  <a:pt x="413" y="629"/>
                </a:cubicBezTo>
                <a:cubicBezTo>
                  <a:pt x="408" y="619"/>
                  <a:pt x="401" y="610"/>
                  <a:pt x="392" y="603"/>
                </a:cubicBezTo>
                <a:cubicBezTo>
                  <a:pt x="385" y="597"/>
                  <a:pt x="377" y="593"/>
                  <a:pt x="369" y="590"/>
                </a:cubicBezTo>
                <a:cubicBezTo>
                  <a:pt x="367" y="586"/>
                  <a:pt x="363" y="582"/>
                  <a:pt x="359" y="579"/>
                </a:cubicBezTo>
                <a:cubicBezTo>
                  <a:pt x="349" y="572"/>
                  <a:pt x="337" y="563"/>
                  <a:pt x="334" y="560"/>
                </a:cubicBezTo>
                <a:cubicBezTo>
                  <a:pt x="327" y="550"/>
                  <a:pt x="322" y="541"/>
                  <a:pt x="316" y="531"/>
                </a:cubicBezTo>
                <a:cubicBezTo>
                  <a:pt x="302" y="507"/>
                  <a:pt x="286" y="481"/>
                  <a:pt x="258" y="453"/>
                </a:cubicBezTo>
                <a:lnTo>
                  <a:pt x="426" y="243"/>
                </a:lnTo>
                <a:cubicBezTo>
                  <a:pt x="430" y="243"/>
                  <a:pt x="434" y="243"/>
                  <a:pt x="437" y="244"/>
                </a:cubicBezTo>
                <a:cubicBezTo>
                  <a:pt x="463" y="246"/>
                  <a:pt x="498" y="250"/>
                  <a:pt x="531" y="254"/>
                </a:cubicBezTo>
                <a:lnTo>
                  <a:pt x="501" y="264"/>
                </a:lnTo>
                <a:cubicBezTo>
                  <a:pt x="492" y="267"/>
                  <a:pt x="485" y="275"/>
                  <a:pt x="483" y="284"/>
                </a:cubicBezTo>
                <a:lnTo>
                  <a:pt x="443" y="476"/>
                </a:lnTo>
                <a:cubicBezTo>
                  <a:pt x="443" y="478"/>
                  <a:pt x="443" y="480"/>
                  <a:pt x="443" y="482"/>
                </a:cubicBezTo>
                <a:cubicBezTo>
                  <a:pt x="443" y="503"/>
                  <a:pt x="456" y="521"/>
                  <a:pt x="478" y="532"/>
                </a:cubicBezTo>
                <a:cubicBezTo>
                  <a:pt x="492" y="539"/>
                  <a:pt x="510" y="544"/>
                  <a:pt x="527" y="544"/>
                </a:cubicBezTo>
                <a:cubicBezTo>
                  <a:pt x="544" y="544"/>
                  <a:pt x="561" y="540"/>
                  <a:pt x="573" y="530"/>
                </a:cubicBezTo>
                <a:cubicBezTo>
                  <a:pt x="596" y="514"/>
                  <a:pt x="613" y="476"/>
                  <a:pt x="621" y="455"/>
                </a:cubicBezTo>
                <a:cubicBezTo>
                  <a:pt x="624" y="446"/>
                  <a:pt x="633" y="421"/>
                  <a:pt x="637" y="398"/>
                </a:cubicBezTo>
                <a:lnTo>
                  <a:pt x="710" y="390"/>
                </a:lnTo>
                <a:cubicBezTo>
                  <a:pt x="717" y="411"/>
                  <a:pt x="730" y="429"/>
                  <a:pt x="748" y="444"/>
                </a:cubicBezTo>
                <a:cubicBezTo>
                  <a:pt x="770" y="461"/>
                  <a:pt x="796" y="470"/>
                  <a:pt x="823" y="470"/>
                </a:cubicBezTo>
                <a:cubicBezTo>
                  <a:pt x="824" y="470"/>
                  <a:pt x="824" y="470"/>
                  <a:pt x="825" y="470"/>
                </a:cubicBezTo>
                <a:cubicBezTo>
                  <a:pt x="826" y="472"/>
                  <a:pt x="827" y="473"/>
                  <a:pt x="829" y="474"/>
                </a:cubicBezTo>
                <a:cubicBezTo>
                  <a:pt x="853" y="496"/>
                  <a:pt x="871" y="512"/>
                  <a:pt x="877" y="518"/>
                </a:cubicBezTo>
                <a:cubicBezTo>
                  <a:pt x="878" y="519"/>
                  <a:pt x="879" y="520"/>
                  <a:pt x="881" y="521"/>
                </a:cubicBezTo>
                <a:lnTo>
                  <a:pt x="1069" y="672"/>
                </a:lnTo>
                <a:cubicBezTo>
                  <a:pt x="1080" y="681"/>
                  <a:pt x="1082" y="698"/>
                  <a:pt x="1073" y="709"/>
                </a:cubicBezTo>
                <a:close/>
                <a:moveTo>
                  <a:pt x="598" y="899"/>
                </a:moveTo>
                <a:cubicBezTo>
                  <a:pt x="589" y="910"/>
                  <a:pt x="573" y="912"/>
                  <a:pt x="562" y="903"/>
                </a:cubicBezTo>
                <a:cubicBezTo>
                  <a:pt x="551" y="894"/>
                  <a:pt x="549" y="878"/>
                  <a:pt x="558" y="867"/>
                </a:cubicBezTo>
                <a:lnTo>
                  <a:pt x="585" y="834"/>
                </a:lnTo>
                <a:cubicBezTo>
                  <a:pt x="590" y="827"/>
                  <a:pt x="597" y="824"/>
                  <a:pt x="605" y="824"/>
                </a:cubicBezTo>
                <a:cubicBezTo>
                  <a:pt x="610" y="824"/>
                  <a:pt x="616" y="826"/>
                  <a:pt x="621" y="830"/>
                </a:cubicBezTo>
                <a:cubicBezTo>
                  <a:pt x="632" y="838"/>
                  <a:pt x="633" y="854"/>
                  <a:pt x="625" y="865"/>
                </a:cubicBezTo>
                <a:close/>
                <a:moveTo>
                  <a:pt x="484" y="858"/>
                </a:moveTo>
                <a:cubicBezTo>
                  <a:pt x="477" y="859"/>
                  <a:pt x="471" y="857"/>
                  <a:pt x="465" y="853"/>
                </a:cubicBezTo>
                <a:cubicBezTo>
                  <a:pt x="460" y="849"/>
                  <a:pt x="457" y="843"/>
                  <a:pt x="456" y="836"/>
                </a:cubicBezTo>
                <a:cubicBezTo>
                  <a:pt x="455" y="829"/>
                  <a:pt x="457" y="822"/>
                  <a:pt x="461" y="817"/>
                </a:cubicBezTo>
                <a:lnTo>
                  <a:pt x="560" y="694"/>
                </a:lnTo>
                <a:cubicBezTo>
                  <a:pt x="569" y="683"/>
                  <a:pt x="585" y="681"/>
                  <a:pt x="596" y="690"/>
                </a:cubicBezTo>
                <a:cubicBezTo>
                  <a:pt x="607" y="699"/>
                  <a:pt x="609" y="715"/>
                  <a:pt x="600" y="726"/>
                </a:cubicBezTo>
                <a:lnTo>
                  <a:pt x="501" y="849"/>
                </a:lnTo>
                <a:cubicBezTo>
                  <a:pt x="497" y="854"/>
                  <a:pt x="491" y="857"/>
                  <a:pt x="484" y="858"/>
                </a:cubicBezTo>
                <a:close/>
                <a:moveTo>
                  <a:pt x="382" y="786"/>
                </a:moveTo>
                <a:cubicBezTo>
                  <a:pt x="377" y="782"/>
                  <a:pt x="374" y="776"/>
                  <a:pt x="373" y="769"/>
                </a:cubicBezTo>
                <a:cubicBezTo>
                  <a:pt x="372" y="762"/>
                  <a:pt x="374" y="756"/>
                  <a:pt x="378" y="750"/>
                </a:cubicBezTo>
                <a:lnTo>
                  <a:pt x="432" y="684"/>
                </a:lnTo>
                <a:cubicBezTo>
                  <a:pt x="440" y="672"/>
                  <a:pt x="457" y="671"/>
                  <a:pt x="468" y="680"/>
                </a:cubicBezTo>
                <a:cubicBezTo>
                  <a:pt x="473" y="684"/>
                  <a:pt x="476" y="690"/>
                  <a:pt x="477" y="697"/>
                </a:cubicBezTo>
                <a:cubicBezTo>
                  <a:pt x="478" y="703"/>
                  <a:pt x="476" y="710"/>
                  <a:pt x="472" y="715"/>
                </a:cubicBezTo>
                <a:lnTo>
                  <a:pt x="418" y="782"/>
                </a:lnTo>
                <a:cubicBezTo>
                  <a:pt x="409" y="793"/>
                  <a:pt x="393" y="795"/>
                  <a:pt x="382" y="786"/>
                </a:cubicBezTo>
                <a:close/>
                <a:moveTo>
                  <a:pt x="299" y="719"/>
                </a:moveTo>
                <a:cubicBezTo>
                  <a:pt x="288" y="710"/>
                  <a:pt x="286" y="694"/>
                  <a:pt x="295" y="683"/>
                </a:cubicBezTo>
                <a:lnTo>
                  <a:pt x="322" y="650"/>
                </a:lnTo>
                <a:cubicBezTo>
                  <a:pt x="326" y="645"/>
                  <a:pt x="332" y="641"/>
                  <a:pt x="339" y="641"/>
                </a:cubicBezTo>
                <a:cubicBezTo>
                  <a:pt x="340" y="640"/>
                  <a:pt x="341" y="640"/>
                  <a:pt x="341" y="640"/>
                </a:cubicBezTo>
                <a:cubicBezTo>
                  <a:pt x="347" y="640"/>
                  <a:pt x="353" y="642"/>
                  <a:pt x="357" y="646"/>
                </a:cubicBezTo>
                <a:cubicBezTo>
                  <a:pt x="368" y="655"/>
                  <a:pt x="370" y="671"/>
                  <a:pt x="361" y="682"/>
                </a:cubicBezTo>
                <a:lnTo>
                  <a:pt x="335" y="715"/>
                </a:lnTo>
                <a:cubicBezTo>
                  <a:pt x="326" y="726"/>
                  <a:pt x="310" y="728"/>
                  <a:pt x="299" y="719"/>
                </a:cubicBezTo>
                <a:close/>
                <a:moveTo>
                  <a:pt x="1381" y="389"/>
                </a:moveTo>
                <a:cubicBezTo>
                  <a:pt x="1372" y="377"/>
                  <a:pt x="1354" y="375"/>
                  <a:pt x="1342" y="384"/>
                </a:cubicBezTo>
                <a:lnTo>
                  <a:pt x="1235" y="466"/>
                </a:lnTo>
                <a:cubicBezTo>
                  <a:pt x="1221" y="477"/>
                  <a:pt x="1200" y="474"/>
                  <a:pt x="1189" y="460"/>
                </a:cubicBezTo>
                <a:lnTo>
                  <a:pt x="1172" y="438"/>
                </a:lnTo>
                <a:cubicBezTo>
                  <a:pt x="1171" y="435"/>
                  <a:pt x="1170" y="432"/>
                  <a:pt x="1168" y="430"/>
                </a:cubicBezTo>
                <a:cubicBezTo>
                  <a:pt x="1167" y="428"/>
                  <a:pt x="1165" y="427"/>
                  <a:pt x="1163" y="426"/>
                </a:cubicBezTo>
                <a:lnTo>
                  <a:pt x="986" y="194"/>
                </a:lnTo>
                <a:cubicBezTo>
                  <a:pt x="980" y="187"/>
                  <a:pt x="978" y="178"/>
                  <a:pt x="979" y="169"/>
                </a:cubicBezTo>
                <a:cubicBezTo>
                  <a:pt x="980" y="161"/>
                  <a:pt x="985" y="153"/>
                  <a:pt x="992" y="148"/>
                </a:cubicBezTo>
                <a:lnTo>
                  <a:pt x="1099" y="66"/>
                </a:lnTo>
                <a:cubicBezTo>
                  <a:pt x="1111" y="57"/>
                  <a:pt x="1113" y="39"/>
                  <a:pt x="1104" y="27"/>
                </a:cubicBezTo>
                <a:cubicBezTo>
                  <a:pt x="1095" y="15"/>
                  <a:pt x="1077" y="13"/>
                  <a:pt x="1065" y="22"/>
                </a:cubicBezTo>
                <a:lnTo>
                  <a:pt x="958" y="104"/>
                </a:lnTo>
                <a:cubicBezTo>
                  <a:pt x="940" y="118"/>
                  <a:pt x="928" y="139"/>
                  <a:pt x="925" y="162"/>
                </a:cubicBezTo>
                <a:cubicBezTo>
                  <a:pt x="924" y="167"/>
                  <a:pt x="924" y="171"/>
                  <a:pt x="924" y="175"/>
                </a:cubicBezTo>
                <a:lnTo>
                  <a:pt x="639" y="219"/>
                </a:lnTo>
                <a:cubicBezTo>
                  <a:pt x="638" y="219"/>
                  <a:pt x="636" y="220"/>
                  <a:pt x="635" y="220"/>
                </a:cubicBezTo>
                <a:cubicBezTo>
                  <a:pt x="602" y="207"/>
                  <a:pt x="537" y="199"/>
                  <a:pt x="461" y="191"/>
                </a:cubicBezTo>
                <a:cubicBezTo>
                  <a:pt x="475" y="156"/>
                  <a:pt x="465" y="115"/>
                  <a:pt x="434" y="90"/>
                </a:cubicBezTo>
                <a:lnTo>
                  <a:pt x="329" y="6"/>
                </a:lnTo>
                <a:cubicBezTo>
                  <a:pt x="317" y="-3"/>
                  <a:pt x="299" y="-1"/>
                  <a:pt x="290" y="11"/>
                </a:cubicBezTo>
                <a:cubicBezTo>
                  <a:pt x="280" y="23"/>
                  <a:pt x="282" y="40"/>
                  <a:pt x="294" y="50"/>
                </a:cubicBezTo>
                <a:lnTo>
                  <a:pt x="400" y="133"/>
                </a:lnTo>
                <a:cubicBezTo>
                  <a:pt x="414" y="145"/>
                  <a:pt x="416" y="165"/>
                  <a:pt x="405" y="180"/>
                </a:cubicBezTo>
                <a:lnTo>
                  <a:pt x="196" y="442"/>
                </a:lnTo>
                <a:cubicBezTo>
                  <a:pt x="185" y="456"/>
                  <a:pt x="164" y="458"/>
                  <a:pt x="150" y="447"/>
                </a:cubicBezTo>
                <a:lnTo>
                  <a:pt x="45" y="363"/>
                </a:lnTo>
                <a:cubicBezTo>
                  <a:pt x="33" y="354"/>
                  <a:pt x="16" y="356"/>
                  <a:pt x="6" y="367"/>
                </a:cubicBezTo>
                <a:cubicBezTo>
                  <a:pt x="-3" y="379"/>
                  <a:pt x="-1" y="397"/>
                  <a:pt x="10" y="406"/>
                </a:cubicBezTo>
                <a:lnTo>
                  <a:pt x="116" y="490"/>
                </a:lnTo>
                <a:cubicBezTo>
                  <a:pt x="132" y="503"/>
                  <a:pt x="151" y="509"/>
                  <a:pt x="171" y="509"/>
                </a:cubicBezTo>
                <a:cubicBezTo>
                  <a:pt x="188" y="509"/>
                  <a:pt x="206" y="504"/>
                  <a:pt x="220" y="494"/>
                </a:cubicBezTo>
                <a:cubicBezTo>
                  <a:pt x="243" y="516"/>
                  <a:pt x="255" y="537"/>
                  <a:pt x="268" y="559"/>
                </a:cubicBezTo>
                <a:cubicBezTo>
                  <a:pt x="274" y="569"/>
                  <a:pt x="281" y="580"/>
                  <a:pt x="288" y="591"/>
                </a:cubicBezTo>
                <a:cubicBezTo>
                  <a:pt x="290" y="594"/>
                  <a:pt x="293" y="597"/>
                  <a:pt x="295" y="599"/>
                </a:cubicBezTo>
                <a:cubicBezTo>
                  <a:pt x="289" y="604"/>
                  <a:pt x="283" y="609"/>
                  <a:pt x="278" y="615"/>
                </a:cubicBezTo>
                <a:lnTo>
                  <a:pt x="252" y="649"/>
                </a:lnTo>
                <a:cubicBezTo>
                  <a:pt x="224" y="684"/>
                  <a:pt x="229" y="734"/>
                  <a:pt x="264" y="762"/>
                </a:cubicBezTo>
                <a:cubicBezTo>
                  <a:pt x="279" y="774"/>
                  <a:pt x="297" y="780"/>
                  <a:pt x="315" y="780"/>
                </a:cubicBezTo>
                <a:cubicBezTo>
                  <a:pt x="316" y="780"/>
                  <a:pt x="317" y="780"/>
                  <a:pt x="319" y="780"/>
                </a:cubicBezTo>
                <a:cubicBezTo>
                  <a:pt x="322" y="799"/>
                  <a:pt x="332" y="817"/>
                  <a:pt x="348" y="829"/>
                </a:cubicBezTo>
                <a:cubicBezTo>
                  <a:pt x="362" y="841"/>
                  <a:pt x="380" y="847"/>
                  <a:pt x="398" y="847"/>
                </a:cubicBezTo>
                <a:cubicBezTo>
                  <a:pt x="399" y="847"/>
                  <a:pt x="401" y="847"/>
                  <a:pt x="402" y="847"/>
                </a:cubicBezTo>
                <a:cubicBezTo>
                  <a:pt x="405" y="866"/>
                  <a:pt x="415" y="883"/>
                  <a:pt x="431" y="896"/>
                </a:cubicBezTo>
                <a:cubicBezTo>
                  <a:pt x="445" y="908"/>
                  <a:pt x="463" y="914"/>
                  <a:pt x="481" y="914"/>
                </a:cubicBezTo>
                <a:cubicBezTo>
                  <a:pt x="484" y="914"/>
                  <a:pt x="487" y="913"/>
                  <a:pt x="490" y="913"/>
                </a:cubicBezTo>
                <a:cubicBezTo>
                  <a:pt x="494" y="913"/>
                  <a:pt x="498" y="912"/>
                  <a:pt x="502" y="911"/>
                </a:cubicBezTo>
                <a:cubicBezTo>
                  <a:pt x="507" y="924"/>
                  <a:pt x="516" y="936"/>
                  <a:pt x="528" y="946"/>
                </a:cubicBezTo>
                <a:cubicBezTo>
                  <a:pt x="542" y="958"/>
                  <a:pt x="560" y="964"/>
                  <a:pt x="578" y="964"/>
                </a:cubicBezTo>
                <a:cubicBezTo>
                  <a:pt x="602" y="964"/>
                  <a:pt x="625" y="953"/>
                  <a:pt x="641" y="933"/>
                </a:cubicBezTo>
                <a:lnTo>
                  <a:pt x="668" y="900"/>
                </a:lnTo>
                <a:cubicBezTo>
                  <a:pt x="669" y="899"/>
                  <a:pt x="670" y="898"/>
                  <a:pt x="670" y="896"/>
                </a:cubicBezTo>
                <a:lnTo>
                  <a:pt x="711" y="929"/>
                </a:lnTo>
                <a:cubicBezTo>
                  <a:pt x="726" y="941"/>
                  <a:pt x="745" y="948"/>
                  <a:pt x="764" y="948"/>
                </a:cubicBezTo>
                <a:lnTo>
                  <a:pt x="765" y="948"/>
                </a:lnTo>
                <a:cubicBezTo>
                  <a:pt x="789" y="948"/>
                  <a:pt x="809" y="938"/>
                  <a:pt x="824" y="920"/>
                </a:cubicBezTo>
                <a:cubicBezTo>
                  <a:pt x="831" y="911"/>
                  <a:pt x="836" y="901"/>
                  <a:pt x="839" y="890"/>
                </a:cubicBezTo>
                <a:cubicBezTo>
                  <a:pt x="847" y="893"/>
                  <a:pt x="856" y="894"/>
                  <a:pt x="864" y="894"/>
                </a:cubicBezTo>
                <a:cubicBezTo>
                  <a:pt x="886" y="894"/>
                  <a:pt x="907" y="885"/>
                  <a:pt x="922" y="867"/>
                </a:cubicBezTo>
                <a:cubicBezTo>
                  <a:pt x="923" y="866"/>
                  <a:pt x="924" y="865"/>
                  <a:pt x="925" y="864"/>
                </a:cubicBezTo>
                <a:cubicBezTo>
                  <a:pt x="925" y="863"/>
                  <a:pt x="926" y="863"/>
                  <a:pt x="927" y="862"/>
                </a:cubicBezTo>
                <a:cubicBezTo>
                  <a:pt x="933" y="853"/>
                  <a:pt x="938" y="843"/>
                  <a:pt x="940" y="834"/>
                </a:cubicBezTo>
                <a:cubicBezTo>
                  <a:pt x="947" y="836"/>
                  <a:pt x="954" y="837"/>
                  <a:pt x="962" y="837"/>
                </a:cubicBezTo>
                <a:cubicBezTo>
                  <a:pt x="984" y="837"/>
                  <a:pt x="1006" y="827"/>
                  <a:pt x="1020" y="809"/>
                </a:cubicBezTo>
                <a:cubicBezTo>
                  <a:pt x="1021" y="809"/>
                  <a:pt x="1021" y="808"/>
                  <a:pt x="1021" y="808"/>
                </a:cubicBezTo>
                <a:cubicBezTo>
                  <a:pt x="1022" y="807"/>
                  <a:pt x="1022" y="807"/>
                  <a:pt x="1022" y="807"/>
                </a:cubicBezTo>
                <a:cubicBezTo>
                  <a:pt x="1030" y="796"/>
                  <a:pt x="1036" y="785"/>
                  <a:pt x="1038" y="773"/>
                </a:cubicBezTo>
                <a:cubicBezTo>
                  <a:pt x="1043" y="774"/>
                  <a:pt x="1049" y="774"/>
                  <a:pt x="1054" y="774"/>
                </a:cubicBezTo>
                <a:cubicBezTo>
                  <a:pt x="1076" y="774"/>
                  <a:pt x="1098" y="765"/>
                  <a:pt x="1113" y="747"/>
                </a:cubicBezTo>
                <a:cubicBezTo>
                  <a:pt x="1114" y="746"/>
                  <a:pt x="1115" y="745"/>
                  <a:pt x="1115" y="745"/>
                </a:cubicBezTo>
                <a:lnTo>
                  <a:pt x="1117" y="743"/>
                </a:lnTo>
                <a:cubicBezTo>
                  <a:pt x="1144" y="708"/>
                  <a:pt x="1138" y="657"/>
                  <a:pt x="1103" y="629"/>
                </a:cubicBezTo>
                <a:lnTo>
                  <a:pt x="1064" y="598"/>
                </a:lnTo>
                <a:cubicBezTo>
                  <a:pt x="1071" y="593"/>
                  <a:pt x="1076" y="588"/>
                  <a:pt x="1079" y="583"/>
                </a:cubicBezTo>
                <a:cubicBezTo>
                  <a:pt x="1087" y="572"/>
                  <a:pt x="1093" y="561"/>
                  <a:pt x="1099" y="551"/>
                </a:cubicBezTo>
                <a:cubicBezTo>
                  <a:pt x="1111" y="530"/>
                  <a:pt x="1123" y="510"/>
                  <a:pt x="1143" y="490"/>
                </a:cubicBezTo>
                <a:lnTo>
                  <a:pt x="1145" y="493"/>
                </a:lnTo>
                <a:cubicBezTo>
                  <a:pt x="1163" y="516"/>
                  <a:pt x="1189" y="528"/>
                  <a:pt x="1215" y="528"/>
                </a:cubicBezTo>
                <a:cubicBezTo>
                  <a:pt x="1234" y="528"/>
                  <a:pt x="1253" y="522"/>
                  <a:pt x="1269" y="510"/>
                </a:cubicBezTo>
                <a:lnTo>
                  <a:pt x="1376" y="428"/>
                </a:lnTo>
                <a:cubicBezTo>
                  <a:pt x="1388" y="418"/>
                  <a:pt x="1390" y="401"/>
                  <a:pt x="1381" y="389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74E11F9-841B-7540-B817-4430298CE755}"/>
              </a:ext>
            </a:extLst>
          </p:cNvPr>
          <p:cNvGrpSpPr/>
          <p:nvPr/>
        </p:nvGrpSpPr>
        <p:grpSpPr>
          <a:xfrm>
            <a:off x="11607499" y="5206406"/>
            <a:ext cx="1162651" cy="954285"/>
            <a:chOff x="428400" y="2589727"/>
            <a:chExt cx="478080" cy="392400"/>
          </a:xfrm>
          <a:solidFill>
            <a:schemeClr val="bg2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F360C86-8516-C840-97E8-18802F4AFA84}"/>
                </a:ext>
              </a:extLst>
            </p:cNvPr>
            <p:cNvSpPr/>
            <p:nvPr/>
          </p:nvSpPr>
          <p:spPr>
            <a:xfrm>
              <a:off x="711360" y="2589727"/>
              <a:ext cx="195120" cy="191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3" h="534">
                  <a:moveTo>
                    <a:pt x="81" y="159"/>
                  </a:moveTo>
                  <a:lnTo>
                    <a:pt x="244" y="266"/>
                  </a:lnTo>
                  <a:lnTo>
                    <a:pt x="220" y="459"/>
                  </a:lnTo>
                  <a:lnTo>
                    <a:pt x="57" y="352"/>
                  </a:lnTo>
                  <a:close/>
                  <a:moveTo>
                    <a:pt x="298" y="58"/>
                  </a:moveTo>
                  <a:lnTo>
                    <a:pt x="453" y="160"/>
                  </a:lnTo>
                  <a:lnTo>
                    <a:pt x="277" y="222"/>
                  </a:lnTo>
                  <a:lnTo>
                    <a:pt x="121" y="119"/>
                  </a:lnTo>
                  <a:close/>
                  <a:moveTo>
                    <a:pt x="458" y="401"/>
                  </a:moveTo>
                  <a:lnTo>
                    <a:pt x="275" y="466"/>
                  </a:lnTo>
                  <a:lnTo>
                    <a:pt x="299" y="273"/>
                  </a:lnTo>
                  <a:lnTo>
                    <a:pt x="482" y="208"/>
                  </a:lnTo>
                  <a:close/>
                  <a:moveTo>
                    <a:pt x="543" y="168"/>
                  </a:moveTo>
                  <a:cubicBezTo>
                    <a:pt x="543" y="167"/>
                    <a:pt x="543" y="167"/>
                    <a:pt x="543" y="167"/>
                  </a:cubicBezTo>
                  <a:cubicBezTo>
                    <a:pt x="543" y="167"/>
                    <a:pt x="543" y="166"/>
                    <a:pt x="542" y="166"/>
                  </a:cubicBezTo>
                  <a:cubicBezTo>
                    <a:pt x="542" y="165"/>
                    <a:pt x="542" y="165"/>
                    <a:pt x="542" y="165"/>
                  </a:cubicBezTo>
                  <a:lnTo>
                    <a:pt x="542" y="164"/>
                  </a:lnTo>
                  <a:lnTo>
                    <a:pt x="542" y="163"/>
                  </a:lnTo>
                  <a:lnTo>
                    <a:pt x="542" y="162"/>
                  </a:lnTo>
                  <a:lnTo>
                    <a:pt x="542" y="161"/>
                  </a:lnTo>
                  <a:cubicBezTo>
                    <a:pt x="542" y="160"/>
                    <a:pt x="541" y="160"/>
                    <a:pt x="541" y="159"/>
                  </a:cubicBezTo>
                  <a:lnTo>
                    <a:pt x="541" y="158"/>
                  </a:lnTo>
                  <a:lnTo>
                    <a:pt x="541" y="157"/>
                  </a:lnTo>
                  <a:cubicBezTo>
                    <a:pt x="540" y="157"/>
                    <a:pt x="540" y="156"/>
                    <a:pt x="540" y="156"/>
                  </a:cubicBezTo>
                  <a:lnTo>
                    <a:pt x="540" y="155"/>
                  </a:lnTo>
                  <a:lnTo>
                    <a:pt x="539" y="155"/>
                  </a:lnTo>
                  <a:cubicBezTo>
                    <a:pt x="539" y="154"/>
                    <a:pt x="539" y="154"/>
                    <a:pt x="539" y="154"/>
                  </a:cubicBezTo>
                  <a:cubicBezTo>
                    <a:pt x="539" y="153"/>
                    <a:pt x="538" y="153"/>
                    <a:pt x="538" y="153"/>
                  </a:cubicBezTo>
                  <a:lnTo>
                    <a:pt x="538" y="152"/>
                  </a:lnTo>
                  <a:lnTo>
                    <a:pt x="537" y="151"/>
                  </a:lnTo>
                  <a:cubicBezTo>
                    <a:pt x="537" y="151"/>
                    <a:pt x="537" y="150"/>
                    <a:pt x="536" y="150"/>
                  </a:cubicBezTo>
                  <a:lnTo>
                    <a:pt x="536" y="149"/>
                  </a:lnTo>
                  <a:lnTo>
                    <a:pt x="535" y="149"/>
                  </a:lnTo>
                  <a:lnTo>
                    <a:pt x="535" y="148"/>
                  </a:lnTo>
                  <a:cubicBezTo>
                    <a:pt x="534" y="148"/>
                    <a:pt x="534" y="148"/>
                    <a:pt x="534" y="147"/>
                  </a:cubicBezTo>
                  <a:lnTo>
                    <a:pt x="533" y="147"/>
                  </a:lnTo>
                  <a:lnTo>
                    <a:pt x="533" y="146"/>
                  </a:lnTo>
                  <a:cubicBezTo>
                    <a:pt x="532" y="146"/>
                    <a:pt x="532" y="146"/>
                    <a:pt x="532" y="146"/>
                  </a:cubicBezTo>
                  <a:cubicBezTo>
                    <a:pt x="532" y="145"/>
                    <a:pt x="531" y="145"/>
                    <a:pt x="531" y="145"/>
                  </a:cubicBezTo>
                  <a:lnTo>
                    <a:pt x="530" y="145"/>
                  </a:lnTo>
                  <a:lnTo>
                    <a:pt x="530" y="144"/>
                  </a:lnTo>
                  <a:lnTo>
                    <a:pt x="318" y="5"/>
                  </a:lnTo>
                  <a:cubicBezTo>
                    <a:pt x="311" y="0"/>
                    <a:pt x="301" y="-2"/>
                    <a:pt x="292" y="1"/>
                  </a:cubicBezTo>
                  <a:lnTo>
                    <a:pt x="50" y="86"/>
                  </a:lnTo>
                  <a:lnTo>
                    <a:pt x="49" y="86"/>
                  </a:lnTo>
                  <a:lnTo>
                    <a:pt x="48" y="86"/>
                  </a:lnTo>
                  <a:cubicBezTo>
                    <a:pt x="48" y="87"/>
                    <a:pt x="47" y="87"/>
                    <a:pt x="47" y="87"/>
                  </a:cubicBezTo>
                  <a:cubicBezTo>
                    <a:pt x="46" y="87"/>
                    <a:pt x="46" y="88"/>
                    <a:pt x="46" y="88"/>
                  </a:cubicBezTo>
                  <a:cubicBezTo>
                    <a:pt x="45" y="88"/>
                    <a:pt x="45" y="88"/>
                    <a:pt x="44" y="88"/>
                  </a:cubicBezTo>
                  <a:cubicBezTo>
                    <a:pt x="44" y="89"/>
                    <a:pt x="44" y="89"/>
                    <a:pt x="43" y="89"/>
                  </a:cubicBezTo>
                  <a:lnTo>
                    <a:pt x="42" y="90"/>
                  </a:lnTo>
                  <a:lnTo>
                    <a:pt x="41" y="91"/>
                  </a:lnTo>
                  <a:lnTo>
                    <a:pt x="40" y="92"/>
                  </a:lnTo>
                  <a:lnTo>
                    <a:pt x="39" y="92"/>
                  </a:lnTo>
                  <a:cubicBezTo>
                    <a:pt x="39" y="93"/>
                    <a:pt x="39" y="93"/>
                    <a:pt x="38" y="94"/>
                  </a:cubicBezTo>
                  <a:cubicBezTo>
                    <a:pt x="37" y="95"/>
                    <a:pt x="37" y="95"/>
                    <a:pt x="37" y="96"/>
                  </a:cubicBezTo>
                  <a:lnTo>
                    <a:pt x="36" y="96"/>
                  </a:lnTo>
                  <a:lnTo>
                    <a:pt x="36" y="97"/>
                  </a:lnTo>
                  <a:lnTo>
                    <a:pt x="35" y="98"/>
                  </a:lnTo>
                  <a:lnTo>
                    <a:pt x="35" y="99"/>
                  </a:lnTo>
                  <a:cubicBezTo>
                    <a:pt x="34" y="99"/>
                    <a:pt x="34" y="100"/>
                    <a:pt x="34" y="100"/>
                  </a:cubicBezTo>
                  <a:lnTo>
                    <a:pt x="34" y="101"/>
                  </a:lnTo>
                  <a:cubicBezTo>
                    <a:pt x="34" y="101"/>
                    <a:pt x="33" y="101"/>
                    <a:pt x="33" y="102"/>
                  </a:cubicBezTo>
                  <a:lnTo>
                    <a:pt x="33" y="103"/>
                  </a:lnTo>
                  <a:lnTo>
                    <a:pt x="33" y="104"/>
                  </a:lnTo>
                  <a:cubicBezTo>
                    <a:pt x="33" y="105"/>
                    <a:pt x="32" y="105"/>
                    <a:pt x="32" y="105"/>
                  </a:cubicBezTo>
                  <a:lnTo>
                    <a:pt x="32" y="106"/>
                  </a:lnTo>
                  <a:lnTo>
                    <a:pt x="32" y="107"/>
                  </a:lnTo>
                  <a:lnTo>
                    <a:pt x="32" y="108"/>
                  </a:lnTo>
                  <a:lnTo>
                    <a:pt x="1" y="363"/>
                  </a:lnTo>
                  <a:cubicBezTo>
                    <a:pt x="1" y="363"/>
                    <a:pt x="0" y="364"/>
                    <a:pt x="0" y="365"/>
                  </a:cubicBezTo>
                  <a:lnTo>
                    <a:pt x="0" y="366"/>
                  </a:lnTo>
                  <a:lnTo>
                    <a:pt x="0" y="367"/>
                  </a:lnTo>
                  <a:cubicBezTo>
                    <a:pt x="0" y="368"/>
                    <a:pt x="0" y="368"/>
                    <a:pt x="1" y="369"/>
                  </a:cubicBezTo>
                  <a:lnTo>
                    <a:pt x="1" y="370"/>
                  </a:lnTo>
                  <a:lnTo>
                    <a:pt x="1" y="371"/>
                  </a:lnTo>
                  <a:lnTo>
                    <a:pt x="1" y="372"/>
                  </a:lnTo>
                  <a:cubicBezTo>
                    <a:pt x="1" y="373"/>
                    <a:pt x="1" y="373"/>
                    <a:pt x="2" y="374"/>
                  </a:cubicBezTo>
                  <a:lnTo>
                    <a:pt x="2" y="375"/>
                  </a:lnTo>
                  <a:lnTo>
                    <a:pt x="2" y="376"/>
                  </a:lnTo>
                  <a:cubicBezTo>
                    <a:pt x="3" y="377"/>
                    <a:pt x="3" y="377"/>
                    <a:pt x="3" y="377"/>
                  </a:cubicBezTo>
                  <a:cubicBezTo>
                    <a:pt x="3" y="378"/>
                    <a:pt x="3" y="378"/>
                    <a:pt x="3" y="379"/>
                  </a:cubicBezTo>
                  <a:cubicBezTo>
                    <a:pt x="4" y="379"/>
                    <a:pt x="4" y="380"/>
                    <a:pt x="4" y="380"/>
                  </a:cubicBezTo>
                  <a:lnTo>
                    <a:pt x="5" y="381"/>
                  </a:lnTo>
                  <a:lnTo>
                    <a:pt x="6" y="382"/>
                  </a:lnTo>
                  <a:lnTo>
                    <a:pt x="6" y="383"/>
                  </a:lnTo>
                  <a:cubicBezTo>
                    <a:pt x="7" y="383"/>
                    <a:pt x="7" y="384"/>
                    <a:pt x="7" y="384"/>
                  </a:cubicBezTo>
                  <a:cubicBezTo>
                    <a:pt x="8" y="384"/>
                    <a:pt x="8" y="385"/>
                    <a:pt x="8" y="385"/>
                  </a:cubicBezTo>
                  <a:lnTo>
                    <a:pt x="9" y="386"/>
                  </a:lnTo>
                  <a:cubicBezTo>
                    <a:pt x="10" y="386"/>
                    <a:pt x="10" y="387"/>
                    <a:pt x="10" y="387"/>
                  </a:cubicBezTo>
                  <a:cubicBezTo>
                    <a:pt x="10" y="387"/>
                    <a:pt x="11" y="387"/>
                    <a:pt x="11" y="388"/>
                  </a:cubicBezTo>
                  <a:cubicBezTo>
                    <a:pt x="12" y="388"/>
                    <a:pt x="12" y="388"/>
                    <a:pt x="12" y="389"/>
                  </a:cubicBezTo>
                  <a:cubicBezTo>
                    <a:pt x="13" y="389"/>
                    <a:pt x="13" y="389"/>
                    <a:pt x="13" y="389"/>
                  </a:cubicBezTo>
                  <a:lnTo>
                    <a:pt x="227" y="529"/>
                  </a:lnTo>
                  <a:lnTo>
                    <a:pt x="227" y="530"/>
                  </a:lnTo>
                  <a:cubicBezTo>
                    <a:pt x="228" y="530"/>
                    <a:pt x="228" y="530"/>
                    <a:pt x="228" y="530"/>
                  </a:cubicBezTo>
                  <a:cubicBezTo>
                    <a:pt x="229" y="531"/>
                    <a:pt x="229" y="531"/>
                    <a:pt x="229" y="531"/>
                  </a:cubicBezTo>
                  <a:cubicBezTo>
                    <a:pt x="230" y="531"/>
                    <a:pt x="230" y="531"/>
                    <a:pt x="230" y="531"/>
                  </a:cubicBezTo>
                  <a:lnTo>
                    <a:pt x="231" y="531"/>
                  </a:lnTo>
                  <a:lnTo>
                    <a:pt x="231" y="532"/>
                  </a:lnTo>
                  <a:cubicBezTo>
                    <a:pt x="232" y="532"/>
                    <a:pt x="232" y="532"/>
                    <a:pt x="232" y="532"/>
                  </a:cubicBezTo>
                  <a:lnTo>
                    <a:pt x="233" y="532"/>
                  </a:lnTo>
                  <a:lnTo>
                    <a:pt x="233" y="533"/>
                  </a:lnTo>
                  <a:cubicBezTo>
                    <a:pt x="234" y="533"/>
                    <a:pt x="234" y="533"/>
                    <a:pt x="234" y="533"/>
                  </a:cubicBezTo>
                  <a:lnTo>
                    <a:pt x="235" y="533"/>
                  </a:lnTo>
                  <a:lnTo>
                    <a:pt x="236" y="533"/>
                  </a:lnTo>
                  <a:lnTo>
                    <a:pt x="237" y="533"/>
                  </a:lnTo>
                  <a:lnTo>
                    <a:pt x="238" y="534"/>
                  </a:lnTo>
                  <a:lnTo>
                    <a:pt x="239" y="534"/>
                  </a:lnTo>
                  <a:lnTo>
                    <a:pt x="240" y="534"/>
                  </a:lnTo>
                  <a:lnTo>
                    <a:pt x="241" y="534"/>
                  </a:lnTo>
                  <a:lnTo>
                    <a:pt x="242" y="534"/>
                  </a:lnTo>
                  <a:cubicBezTo>
                    <a:pt x="243" y="534"/>
                    <a:pt x="244" y="534"/>
                    <a:pt x="244" y="534"/>
                  </a:cubicBezTo>
                  <a:cubicBezTo>
                    <a:pt x="245" y="534"/>
                    <a:pt x="245" y="534"/>
                    <a:pt x="245" y="534"/>
                  </a:cubicBezTo>
                  <a:lnTo>
                    <a:pt x="246" y="534"/>
                  </a:lnTo>
                  <a:lnTo>
                    <a:pt x="247" y="533"/>
                  </a:lnTo>
                  <a:lnTo>
                    <a:pt x="248" y="533"/>
                  </a:lnTo>
                  <a:cubicBezTo>
                    <a:pt x="249" y="533"/>
                    <a:pt x="249" y="533"/>
                    <a:pt x="249" y="533"/>
                  </a:cubicBezTo>
                  <a:cubicBezTo>
                    <a:pt x="250" y="533"/>
                    <a:pt x="250" y="533"/>
                    <a:pt x="250" y="533"/>
                  </a:cubicBezTo>
                  <a:cubicBezTo>
                    <a:pt x="251" y="533"/>
                    <a:pt x="251" y="532"/>
                    <a:pt x="251" y="532"/>
                  </a:cubicBezTo>
                  <a:lnTo>
                    <a:pt x="493" y="448"/>
                  </a:lnTo>
                  <a:cubicBezTo>
                    <a:pt x="500" y="445"/>
                    <a:pt x="506" y="440"/>
                    <a:pt x="509" y="433"/>
                  </a:cubicBezTo>
                  <a:cubicBezTo>
                    <a:pt x="509" y="432"/>
                    <a:pt x="509" y="432"/>
                    <a:pt x="510" y="431"/>
                  </a:cubicBezTo>
                  <a:cubicBezTo>
                    <a:pt x="510" y="429"/>
                    <a:pt x="511" y="427"/>
                    <a:pt x="511" y="425"/>
                  </a:cubicBezTo>
                  <a:lnTo>
                    <a:pt x="542" y="171"/>
                  </a:lnTo>
                  <a:lnTo>
                    <a:pt x="542" y="170"/>
                  </a:lnTo>
                  <a:lnTo>
                    <a:pt x="542" y="169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8904F0FA-EFC9-BB4D-80A2-320B4EB8C3DF}"/>
                </a:ext>
              </a:extLst>
            </p:cNvPr>
            <p:cNvSpPr/>
            <p:nvPr/>
          </p:nvSpPr>
          <p:spPr>
            <a:xfrm>
              <a:off x="428400" y="2614927"/>
              <a:ext cx="350280" cy="367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4" h="1021">
                  <a:moveTo>
                    <a:pt x="744" y="640"/>
                  </a:moveTo>
                  <a:lnTo>
                    <a:pt x="919" y="554"/>
                  </a:lnTo>
                  <a:lnTo>
                    <a:pt x="919" y="749"/>
                  </a:lnTo>
                  <a:lnTo>
                    <a:pt x="744" y="835"/>
                  </a:lnTo>
                  <a:close/>
                  <a:moveTo>
                    <a:pt x="515" y="755"/>
                  </a:moveTo>
                  <a:lnTo>
                    <a:pt x="689" y="669"/>
                  </a:lnTo>
                  <a:lnTo>
                    <a:pt x="689" y="862"/>
                  </a:lnTo>
                  <a:lnTo>
                    <a:pt x="515" y="949"/>
                  </a:lnTo>
                  <a:close/>
                  <a:moveTo>
                    <a:pt x="285" y="669"/>
                  </a:moveTo>
                  <a:lnTo>
                    <a:pt x="460" y="755"/>
                  </a:lnTo>
                  <a:lnTo>
                    <a:pt x="460" y="949"/>
                  </a:lnTo>
                  <a:lnTo>
                    <a:pt x="285" y="862"/>
                  </a:lnTo>
                  <a:close/>
                  <a:moveTo>
                    <a:pt x="56" y="555"/>
                  </a:moveTo>
                  <a:lnTo>
                    <a:pt x="230" y="641"/>
                  </a:lnTo>
                  <a:lnTo>
                    <a:pt x="230" y="836"/>
                  </a:lnTo>
                  <a:lnTo>
                    <a:pt x="56" y="750"/>
                  </a:lnTo>
                  <a:close/>
                  <a:moveTo>
                    <a:pt x="257" y="172"/>
                  </a:moveTo>
                  <a:lnTo>
                    <a:pt x="425" y="254"/>
                  </a:lnTo>
                  <a:lnTo>
                    <a:pt x="257" y="337"/>
                  </a:lnTo>
                  <a:lnTo>
                    <a:pt x="90" y="255"/>
                  </a:lnTo>
                  <a:close/>
                  <a:moveTo>
                    <a:pt x="744" y="579"/>
                  </a:moveTo>
                  <a:lnTo>
                    <a:pt x="744" y="441"/>
                  </a:lnTo>
                  <a:lnTo>
                    <a:pt x="884" y="509"/>
                  </a:lnTo>
                  <a:close/>
                  <a:moveTo>
                    <a:pt x="230" y="580"/>
                  </a:moveTo>
                  <a:lnTo>
                    <a:pt x="55" y="493"/>
                  </a:lnTo>
                  <a:lnTo>
                    <a:pt x="55" y="299"/>
                  </a:lnTo>
                  <a:lnTo>
                    <a:pt x="230" y="385"/>
                  </a:lnTo>
                  <a:close/>
                  <a:moveTo>
                    <a:pt x="689" y="324"/>
                  </a:moveTo>
                  <a:lnTo>
                    <a:pt x="550" y="254"/>
                  </a:lnTo>
                  <a:lnTo>
                    <a:pt x="689" y="185"/>
                  </a:lnTo>
                  <a:close/>
                  <a:moveTo>
                    <a:pt x="487" y="451"/>
                  </a:moveTo>
                  <a:lnTo>
                    <a:pt x="320" y="368"/>
                  </a:lnTo>
                  <a:lnTo>
                    <a:pt x="487" y="285"/>
                  </a:lnTo>
                  <a:lnTo>
                    <a:pt x="654" y="368"/>
                  </a:lnTo>
                  <a:close/>
                  <a:moveTo>
                    <a:pt x="515" y="499"/>
                  </a:moveTo>
                  <a:lnTo>
                    <a:pt x="689" y="412"/>
                  </a:lnTo>
                  <a:lnTo>
                    <a:pt x="689" y="606"/>
                  </a:lnTo>
                  <a:lnTo>
                    <a:pt x="515" y="693"/>
                  </a:lnTo>
                  <a:close/>
                  <a:moveTo>
                    <a:pt x="285" y="413"/>
                  </a:moveTo>
                  <a:lnTo>
                    <a:pt x="459" y="499"/>
                  </a:lnTo>
                  <a:lnTo>
                    <a:pt x="459" y="693"/>
                  </a:lnTo>
                  <a:lnTo>
                    <a:pt x="285" y="606"/>
                  </a:lnTo>
                  <a:close/>
                  <a:moveTo>
                    <a:pt x="487" y="59"/>
                  </a:moveTo>
                  <a:lnTo>
                    <a:pt x="654" y="141"/>
                  </a:lnTo>
                  <a:lnTo>
                    <a:pt x="487" y="224"/>
                  </a:lnTo>
                  <a:lnTo>
                    <a:pt x="320" y="141"/>
                  </a:lnTo>
                  <a:close/>
                  <a:moveTo>
                    <a:pt x="973" y="772"/>
                  </a:moveTo>
                  <a:cubicBezTo>
                    <a:pt x="974" y="770"/>
                    <a:pt x="974" y="768"/>
                    <a:pt x="974" y="765"/>
                  </a:cubicBezTo>
                  <a:lnTo>
                    <a:pt x="974" y="509"/>
                  </a:lnTo>
                  <a:lnTo>
                    <a:pt x="974" y="508"/>
                  </a:lnTo>
                  <a:lnTo>
                    <a:pt x="974" y="507"/>
                  </a:lnTo>
                  <a:lnTo>
                    <a:pt x="974" y="506"/>
                  </a:lnTo>
                  <a:lnTo>
                    <a:pt x="973" y="505"/>
                  </a:lnTo>
                  <a:cubicBezTo>
                    <a:pt x="973" y="504"/>
                    <a:pt x="973" y="504"/>
                    <a:pt x="973" y="503"/>
                  </a:cubicBezTo>
                  <a:cubicBezTo>
                    <a:pt x="973" y="502"/>
                    <a:pt x="973" y="502"/>
                    <a:pt x="973" y="502"/>
                  </a:cubicBezTo>
                  <a:cubicBezTo>
                    <a:pt x="973" y="502"/>
                    <a:pt x="973" y="501"/>
                    <a:pt x="972" y="501"/>
                  </a:cubicBezTo>
                  <a:lnTo>
                    <a:pt x="972" y="500"/>
                  </a:lnTo>
                  <a:lnTo>
                    <a:pt x="972" y="499"/>
                  </a:lnTo>
                  <a:lnTo>
                    <a:pt x="971" y="498"/>
                  </a:lnTo>
                  <a:lnTo>
                    <a:pt x="971" y="497"/>
                  </a:lnTo>
                  <a:cubicBezTo>
                    <a:pt x="971" y="497"/>
                    <a:pt x="971" y="496"/>
                    <a:pt x="970" y="496"/>
                  </a:cubicBezTo>
                  <a:lnTo>
                    <a:pt x="970" y="495"/>
                  </a:lnTo>
                  <a:lnTo>
                    <a:pt x="969" y="495"/>
                  </a:lnTo>
                  <a:cubicBezTo>
                    <a:pt x="969" y="494"/>
                    <a:pt x="969" y="494"/>
                    <a:pt x="969" y="494"/>
                  </a:cubicBezTo>
                  <a:cubicBezTo>
                    <a:pt x="969" y="493"/>
                    <a:pt x="969" y="493"/>
                    <a:pt x="968" y="493"/>
                  </a:cubicBezTo>
                  <a:lnTo>
                    <a:pt x="968" y="492"/>
                  </a:lnTo>
                  <a:lnTo>
                    <a:pt x="967" y="492"/>
                  </a:lnTo>
                  <a:cubicBezTo>
                    <a:pt x="967" y="491"/>
                    <a:pt x="967" y="491"/>
                    <a:pt x="967" y="491"/>
                  </a:cubicBezTo>
                  <a:cubicBezTo>
                    <a:pt x="966" y="491"/>
                    <a:pt x="966" y="490"/>
                    <a:pt x="966" y="490"/>
                  </a:cubicBezTo>
                  <a:cubicBezTo>
                    <a:pt x="965" y="489"/>
                    <a:pt x="965" y="489"/>
                    <a:pt x="965" y="489"/>
                  </a:cubicBezTo>
                  <a:cubicBezTo>
                    <a:pt x="964" y="489"/>
                    <a:pt x="964" y="489"/>
                    <a:pt x="964" y="488"/>
                  </a:cubicBezTo>
                  <a:cubicBezTo>
                    <a:pt x="963" y="488"/>
                    <a:pt x="963" y="487"/>
                    <a:pt x="962" y="487"/>
                  </a:cubicBezTo>
                  <a:cubicBezTo>
                    <a:pt x="962" y="487"/>
                    <a:pt x="961" y="487"/>
                    <a:pt x="961" y="486"/>
                  </a:cubicBezTo>
                  <a:lnTo>
                    <a:pt x="960" y="486"/>
                  </a:lnTo>
                  <a:lnTo>
                    <a:pt x="960" y="485"/>
                  </a:lnTo>
                  <a:cubicBezTo>
                    <a:pt x="959" y="485"/>
                    <a:pt x="959" y="485"/>
                    <a:pt x="959" y="485"/>
                  </a:cubicBezTo>
                  <a:lnTo>
                    <a:pt x="958" y="485"/>
                  </a:lnTo>
                  <a:lnTo>
                    <a:pt x="744" y="379"/>
                  </a:lnTo>
                  <a:lnTo>
                    <a:pt x="744" y="141"/>
                  </a:lnTo>
                  <a:lnTo>
                    <a:pt x="744" y="140"/>
                  </a:lnTo>
                  <a:cubicBezTo>
                    <a:pt x="744" y="139"/>
                    <a:pt x="744" y="139"/>
                    <a:pt x="744" y="139"/>
                  </a:cubicBezTo>
                  <a:cubicBezTo>
                    <a:pt x="744" y="138"/>
                    <a:pt x="744" y="138"/>
                    <a:pt x="744" y="138"/>
                  </a:cubicBezTo>
                  <a:cubicBezTo>
                    <a:pt x="744" y="137"/>
                    <a:pt x="744" y="137"/>
                    <a:pt x="744" y="137"/>
                  </a:cubicBezTo>
                  <a:lnTo>
                    <a:pt x="744" y="136"/>
                  </a:lnTo>
                  <a:lnTo>
                    <a:pt x="744" y="135"/>
                  </a:lnTo>
                  <a:lnTo>
                    <a:pt x="743" y="134"/>
                  </a:lnTo>
                  <a:lnTo>
                    <a:pt x="743" y="133"/>
                  </a:lnTo>
                  <a:lnTo>
                    <a:pt x="743" y="132"/>
                  </a:lnTo>
                  <a:cubicBezTo>
                    <a:pt x="742" y="131"/>
                    <a:pt x="742" y="131"/>
                    <a:pt x="742" y="131"/>
                  </a:cubicBezTo>
                  <a:lnTo>
                    <a:pt x="742" y="130"/>
                  </a:lnTo>
                  <a:lnTo>
                    <a:pt x="742" y="129"/>
                  </a:lnTo>
                  <a:cubicBezTo>
                    <a:pt x="741" y="129"/>
                    <a:pt x="741" y="129"/>
                    <a:pt x="741" y="129"/>
                  </a:cubicBezTo>
                  <a:lnTo>
                    <a:pt x="741" y="128"/>
                  </a:lnTo>
                  <a:lnTo>
                    <a:pt x="741" y="127"/>
                  </a:lnTo>
                  <a:lnTo>
                    <a:pt x="740" y="127"/>
                  </a:lnTo>
                  <a:cubicBezTo>
                    <a:pt x="740" y="126"/>
                    <a:pt x="740" y="126"/>
                    <a:pt x="740" y="126"/>
                  </a:cubicBezTo>
                  <a:cubicBezTo>
                    <a:pt x="740" y="126"/>
                    <a:pt x="740" y="125"/>
                    <a:pt x="739" y="125"/>
                  </a:cubicBezTo>
                  <a:lnTo>
                    <a:pt x="739" y="124"/>
                  </a:lnTo>
                  <a:lnTo>
                    <a:pt x="738" y="124"/>
                  </a:lnTo>
                  <a:lnTo>
                    <a:pt x="738" y="123"/>
                  </a:lnTo>
                  <a:cubicBezTo>
                    <a:pt x="738" y="123"/>
                    <a:pt x="737" y="123"/>
                    <a:pt x="737" y="122"/>
                  </a:cubicBezTo>
                  <a:lnTo>
                    <a:pt x="736" y="122"/>
                  </a:lnTo>
                  <a:lnTo>
                    <a:pt x="736" y="121"/>
                  </a:lnTo>
                  <a:cubicBezTo>
                    <a:pt x="736" y="121"/>
                    <a:pt x="735" y="121"/>
                    <a:pt x="735" y="120"/>
                  </a:cubicBezTo>
                  <a:cubicBezTo>
                    <a:pt x="734" y="120"/>
                    <a:pt x="734" y="120"/>
                    <a:pt x="734" y="119"/>
                  </a:cubicBezTo>
                  <a:lnTo>
                    <a:pt x="733" y="119"/>
                  </a:lnTo>
                  <a:cubicBezTo>
                    <a:pt x="733" y="119"/>
                    <a:pt x="733" y="118"/>
                    <a:pt x="732" y="118"/>
                  </a:cubicBezTo>
                  <a:cubicBezTo>
                    <a:pt x="731" y="118"/>
                    <a:pt x="731" y="117"/>
                    <a:pt x="731" y="117"/>
                  </a:cubicBezTo>
                  <a:lnTo>
                    <a:pt x="730" y="117"/>
                  </a:lnTo>
                  <a:lnTo>
                    <a:pt x="729" y="116"/>
                  </a:lnTo>
                  <a:lnTo>
                    <a:pt x="502" y="4"/>
                  </a:lnTo>
                  <a:cubicBezTo>
                    <a:pt x="494" y="-1"/>
                    <a:pt x="484" y="-1"/>
                    <a:pt x="475" y="3"/>
                  </a:cubicBezTo>
                  <a:lnTo>
                    <a:pt x="247" y="116"/>
                  </a:lnTo>
                  <a:cubicBezTo>
                    <a:pt x="246" y="116"/>
                    <a:pt x="246" y="116"/>
                    <a:pt x="246" y="116"/>
                  </a:cubicBezTo>
                  <a:lnTo>
                    <a:pt x="16" y="230"/>
                  </a:lnTo>
                  <a:cubicBezTo>
                    <a:pt x="15" y="230"/>
                    <a:pt x="15" y="230"/>
                    <a:pt x="15" y="230"/>
                  </a:cubicBezTo>
                  <a:lnTo>
                    <a:pt x="14" y="230"/>
                  </a:lnTo>
                  <a:cubicBezTo>
                    <a:pt x="14" y="231"/>
                    <a:pt x="14" y="231"/>
                    <a:pt x="14" y="231"/>
                  </a:cubicBezTo>
                  <a:cubicBezTo>
                    <a:pt x="13" y="231"/>
                    <a:pt x="13" y="231"/>
                    <a:pt x="13" y="232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11" y="233"/>
                    <a:pt x="11" y="233"/>
                    <a:pt x="10" y="233"/>
                  </a:cubicBezTo>
                  <a:cubicBezTo>
                    <a:pt x="10" y="234"/>
                    <a:pt x="10" y="234"/>
                    <a:pt x="10" y="234"/>
                  </a:cubicBezTo>
                  <a:cubicBezTo>
                    <a:pt x="9" y="234"/>
                    <a:pt x="9" y="235"/>
                    <a:pt x="8" y="235"/>
                  </a:cubicBezTo>
                  <a:lnTo>
                    <a:pt x="8" y="236"/>
                  </a:lnTo>
                  <a:cubicBezTo>
                    <a:pt x="7" y="236"/>
                    <a:pt x="7" y="237"/>
                    <a:pt x="7" y="237"/>
                  </a:cubicBezTo>
                  <a:lnTo>
                    <a:pt x="6" y="237"/>
                  </a:lnTo>
                  <a:lnTo>
                    <a:pt x="6" y="238"/>
                  </a:lnTo>
                  <a:lnTo>
                    <a:pt x="5" y="239"/>
                  </a:lnTo>
                  <a:lnTo>
                    <a:pt x="5" y="240"/>
                  </a:lnTo>
                  <a:lnTo>
                    <a:pt x="4" y="240"/>
                  </a:lnTo>
                  <a:lnTo>
                    <a:pt x="4" y="241"/>
                  </a:lnTo>
                  <a:lnTo>
                    <a:pt x="3" y="242"/>
                  </a:lnTo>
                  <a:lnTo>
                    <a:pt x="3" y="243"/>
                  </a:lnTo>
                  <a:lnTo>
                    <a:pt x="3" y="244"/>
                  </a:lnTo>
                  <a:cubicBezTo>
                    <a:pt x="2" y="244"/>
                    <a:pt x="2" y="244"/>
                    <a:pt x="2" y="245"/>
                  </a:cubicBezTo>
                  <a:lnTo>
                    <a:pt x="2" y="246"/>
                  </a:lnTo>
                  <a:cubicBezTo>
                    <a:pt x="1" y="246"/>
                    <a:pt x="1" y="247"/>
                    <a:pt x="1" y="247"/>
                  </a:cubicBezTo>
                  <a:lnTo>
                    <a:pt x="1" y="248"/>
                  </a:lnTo>
                  <a:lnTo>
                    <a:pt x="1" y="249"/>
                  </a:lnTo>
                  <a:lnTo>
                    <a:pt x="1" y="250"/>
                  </a:lnTo>
                  <a:lnTo>
                    <a:pt x="1" y="251"/>
                  </a:lnTo>
                  <a:lnTo>
                    <a:pt x="0" y="251"/>
                  </a:lnTo>
                  <a:cubicBezTo>
                    <a:pt x="0" y="252"/>
                    <a:pt x="0" y="252"/>
                    <a:pt x="0" y="252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0" y="254"/>
                    <a:pt x="0" y="254"/>
                    <a:pt x="0" y="254"/>
                  </a:cubicBezTo>
                  <a:lnTo>
                    <a:pt x="0" y="255"/>
                  </a:lnTo>
                  <a:lnTo>
                    <a:pt x="0" y="511"/>
                  </a:lnTo>
                  <a:lnTo>
                    <a:pt x="0" y="512"/>
                  </a:lnTo>
                  <a:lnTo>
                    <a:pt x="0" y="767"/>
                  </a:lnTo>
                  <a:cubicBezTo>
                    <a:pt x="0" y="768"/>
                    <a:pt x="0" y="768"/>
                    <a:pt x="0" y="769"/>
                  </a:cubicBezTo>
                  <a:lnTo>
                    <a:pt x="1" y="770"/>
                  </a:lnTo>
                  <a:lnTo>
                    <a:pt x="1" y="771"/>
                  </a:lnTo>
                  <a:cubicBezTo>
                    <a:pt x="1" y="772"/>
                    <a:pt x="1" y="772"/>
                    <a:pt x="1" y="773"/>
                  </a:cubicBezTo>
                  <a:lnTo>
                    <a:pt x="1" y="774"/>
                  </a:lnTo>
                  <a:lnTo>
                    <a:pt x="2" y="775"/>
                  </a:lnTo>
                  <a:cubicBezTo>
                    <a:pt x="2" y="776"/>
                    <a:pt x="2" y="776"/>
                    <a:pt x="2" y="776"/>
                  </a:cubicBezTo>
                  <a:cubicBezTo>
                    <a:pt x="2" y="777"/>
                    <a:pt x="2" y="777"/>
                    <a:pt x="3" y="778"/>
                  </a:cubicBezTo>
                  <a:lnTo>
                    <a:pt x="3" y="779"/>
                  </a:lnTo>
                  <a:lnTo>
                    <a:pt x="4" y="780"/>
                  </a:lnTo>
                  <a:cubicBezTo>
                    <a:pt x="4" y="780"/>
                    <a:pt x="4" y="781"/>
                    <a:pt x="5" y="781"/>
                  </a:cubicBezTo>
                  <a:cubicBezTo>
                    <a:pt x="5" y="782"/>
                    <a:pt x="5" y="782"/>
                    <a:pt x="5" y="782"/>
                  </a:cubicBezTo>
                  <a:cubicBezTo>
                    <a:pt x="5" y="783"/>
                    <a:pt x="6" y="783"/>
                    <a:pt x="6" y="783"/>
                  </a:cubicBezTo>
                  <a:cubicBezTo>
                    <a:pt x="6" y="784"/>
                    <a:pt x="7" y="784"/>
                    <a:pt x="7" y="784"/>
                  </a:cubicBezTo>
                  <a:cubicBezTo>
                    <a:pt x="7" y="785"/>
                    <a:pt x="8" y="785"/>
                    <a:pt x="8" y="786"/>
                  </a:cubicBezTo>
                  <a:lnTo>
                    <a:pt x="9" y="786"/>
                  </a:lnTo>
                  <a:cubicBezTo>
                    <a:pt x="9" y="787"/>
                    <a:pt x="9" y="787"/>
                    <a:pt x="10" y="787"/>
                  </a:cubicBezTo>
                  <a:cubicBezTo>
                    <a:pt x="10" y="788"/>
                    <a:pt x="10" y="788"/>
                    <a:pt x="11" y="788"/>
                  </a:cubicBezTo>
                  <a:cubicBezTo>
                    <a:pt x="11" y="788"/>
                    <a:pt x="11" y="789"/>
                    <a:pt x="12" y="789"/>
                  </a:cubicBezTo>
                  <a:cubicBezTo>
                    <a:pt x="12" y="789"/>
                    <a:pt x="12" y="790"/>
                    <a:pt x="13" y="790"/>
                  </a:cubicBezTo>
                  <a:lnTo>
                    <a:pt x="14" y="790"/>
                  </a:lnTo>
                  <a:cubicBezTo>
                    <a:pt x="14" y="791"/>
                    <a:pt x="15" y="791"/>
                    <a:pt x="15" y="791"/>
                  </a:cubicBezTo>
                  <a:lnTo>
                    <a:pt x="16" y="791"/>
                  </a:lnTo>
                  <a:lnTo>
                    <a:pt x="245" y="905"/>
                  </a:lnTo>
                  <a:lnTo>
                    <a:pt x="246" y="905"/>
                  </a:lnTo>
                  <a:cubicBezTo>
                    <a:pt x="246" y="905"/>
                    <a:pt x="247" y="906"/>
                    <a:pt x="248" y="906"/>
                  </a:cubicBezTo>
                  <a:lnTo>
                    <a:pt x="249" y="906"/>
                  </a:lnTo>
                  <a:lnTo>
                    <a:pt x="250" y="906"/>
                  </a:lnTo>
                  <a:lnTo>
                    <a:pt x="475" y="1018"/>
                  </a:lnTo>
                  <a:cubicBezTo>
                    <a:pt x="476" y="1018"/>
                    <a:pt x="476" y="1018"/>
                    <a:pt x="476" y="1018"/>
                  </a:cubicBezTo>
                  <a:cubicBezTo>
                    <a:pt x="477" y="1018"/>
                    <a:pt x="477" y="1018"/>
                    <a:pt x="477" y="1019"/>
                  </a:cubicBezTo>
                  <a:lnTo>
                    <a:pt x="478" y="1019"/>
                  </a:lnTo>
                  <a:cubicBezTo>
                    <a:pt x="479" y="1019"/>
                    <a:pt x="479" y="1019"/>
                    <a:pt x="479" y="1019"/>
                  </a:cubicBezTo>
                  <a:cubicBezTo>
                    <a:pt x="480" y="1020"/>
                    <a:pt x="480" y="1020"/>
                    <a:pt x="481" y="1020"/>
                  </a:cubicBezTo>
                  <a:cubicBezTo>
                    <a:pt x="482" y="1020"/>
                    <a:pt x="482" y="1020"/>
                    <a:pt x="482" y="1020"/>
                  </a:cubicBezTo>
                  <a:cubicBezTo>
                    <a:pt x="483" y="1020"/>
                    <a:pt x="483" y="1020"/>
                    <a:pt x="484" y="1020"/>
                  </a:cubicBezTo>
                  <a:cubicBezTo>
                    <a:pt x="484" y="1021"/>
                    <a:pt x="484" y="1021"/>
                    <a:pt x="485" y="1021"/>
                  </a:cubicBezTo>
                  <a:cubicBezTo>
                    <a:pt x="485" y="1021"/>
                    <a:pt x="486" y="1021"/>
                    <a:pt x="487" y="1021"/>
                  </a:cubicBezTo>
                  <a:cubicBezTo>
                    <a:pt x="488" y="1021"/>
                    <a:pt x="489" y="1021"/>
                    <a:pt x="490" y="1021"/>
                  </a:cubicBezTo>
                  <a:lnTo>
                    <a:pt x="490" y="1020"/>
                  </a:lnTo>
                  <a:lnTo>
                    <a:pt x="491" y="1020"/>
                  </a:lnTo>
                  <a:lnTo>
                    <a:pt x="492" y="1020"/>
                  </a:lnTo>
                  <a:cubicBezTo>
                    <a:pt x="493" y="1020"/>
                    <a:pt x="493" y="1020"/>
                    <a:pt x="493" y="1020"/>
                  </a:cubicBezTo>
                  <a:lnTo>
                    <a:pt x="494" y="1020"/>
                  </a:lnTo>
                  <a:cubicBezTo>
                    <a:pt x="494" y="1020"/>
                    <a:pt x="495" y="1020"/>
                    <a:pt x="495" y="1019"/>
                  </a:cubicBezTo>
                  <a:lnTo>
                    <a:pt x="496" y="1019"/>
                  </a:lnTo>
                  <a:cubicBezTo>
                    <a:pt x="497" y="1019"/>
                    <a:pt x="497" y="1019"/>
                    <a:pt x="497" y="1019"/>
                  </a:cubicBezTo>
                  <a:cubicBezTo>
                    <a:pt x="498" y="1018"/>
                    <a:pt x="498" y="1018"/>
                    <a:pt x="498" y="1018"/>
                  </a:cubicBezTo>
                  <a:lnTo>
                    <a:pt x="499" y="1018"/>
                  </a:lnTo>
                  <a:lnTo>
                    <a:pt x="729" y="904"/>
                  </a:lnTo>
                  <a:cubicBezTo>
                    <a:pt x="730" y="904"/>
                    <a:pt x="732" y="903"/>
                    <a:pt x="733" y="902"/>
                  </a:cubicBezTo>
                  <a:lnTo>
                    <a:pt x="958" y="791"/>
                  </a:lnTo>
                  <a:cubicBezTo>
                    <a:pt x="966" y="787"/>
                    <a:pt x="970" y="781"/>
                    <a:pt x="973" y="774"/>
                  </a:cubicBezTo>
                  <a:cubicBezTo>
                    <a:pt x="973" y="773"/>
                    <a:pt x="973" y="773"/>
                    <a:pt x="973" y="77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C723C11-CC8A-6A4B-99CE-4D97F2D3E862}"/>
              </a:ext>
            </a:extLst>
          </p:cNvPr>
          <p:cNvGrpSpPr/>
          <p:nvPr/>
        </p:nvGrpSpPr>
        <p:grpSpPr>
          <a:xfrm>
            <a:off x="4204687" y="5095218"/>
            <a:ext cx="1058466" cy="1042710"/>
            <a:chOff x="449639" y="1855688"/>
            <a:chExt cx="435239" cy="428760"/>
          </a:xfrm>
          <a:solidFill>
            <a:schemeClr val="bg2"/>
          </a:solidFill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6CC88E18-5489-BF47-A87F-DBFD26B1A4D6}"/>
                </a:ext>
              </a:extLst>
            </p:cNvPr>
            <p:cNvSpPr/>
            <p:nvPr/>
          </p:nvSpPr>
          <p:spPr>
            <a:xfrm>
              <a:off x="529200" y="1932368"/>
              <a:ext cx="275400" cy="275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6" h="766">
                  <a:moveTo>
                    <a:pt x="383" y="711"/>
                  </a:moveTo>
                  <a:cubicBezTo>
                    <a:pt x="203" y="711"/>
                    <a:pt x="56" y="564"/>
                    <a:pt x="56" y="383"/>
                  </a:cubicBezTo>
                  <a:cubicBezTo>
                    <a:pt x="56" y="202"/>
                    <a:pt x="203" y="55"/>
                    <a:pt x="383" y="55"/>
                  </a:cubicBezTo>
                  <a:cubicBezTo>
                    <a:pt x="564" y="55"/>
                    <a:pt x="711" y="202"/>
                    <a:pt x="711" y="383"/>
                  </a:cubicBezTo>
                  <a:cubicBezTo>
                    <a:pt x="711" y="564"/>
                    <a:pt x="564" y="711"/>
                    <a:pt x="383" y="711"/>
                  </a:cubicBezTo>
                  <a:close/>
                  <a:moveTo>
                    <a:pt x="383" y="0"/>
                  </a:moveTo>
                  <a:cubicBezTo>
                    <a:pt x="172" y="0"/>
                    <a:pt x="0" y="172"/>
                    <a:pt x="0" y="383"/>
                  </a:cubicBezTo>
                  <a:cubicBezTo>
                    <a:pt x="0" y="594"/>
                    <a:pt x="172" y="766"/>
                    <a:pt x="383" y="766"/>
                  </a:cubicBezTo>
                  <a:cubicBezTo>
                    <a:pt x="595" y="766"/>
                    <a:pt x="766" y="594"/>
                    <a:pt x="766" y="383"/>
                  </a:cubicBezTo>
                  <a:cubicBezTo>
                    <a:pt x="766" y="172"/>
                    <a:pt x="595" y="0"/>
                    <a:pt x="383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89D3450B-3D5B-1146-9F1E-E1E5559B4952}"/>
                </a:ext>
              </a:extLst>
            </p:cNvPr>
            <p:cNvSpPr/>
            <p:nvPr/>
          </p:nvSpPr>
          <p:spPr>
            <a:xfrm>
              <a:off x="449639" y="1855688"/>
              <a:ext cx="435239" cy="428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10" h="1192">
                  <a:moveTo>
                    <a:pt x="1155" y="635"/>
                  </a:moveTo>
                  <a:cubicBezTo>
                    <a:pt x="1155" y="666"/>
                    <a:pt x="1130" y="691"/>
                    <a:pt x="1099" y="691"/>
                  </a:cubicBezTo>
                  <a:lnTo>
                    <a:pt x="1083" y="692"/>
                  </a:lnTo>
                  <a:cubicBezTo>
                    <a:pt x="1039" y="692"/>
                    <a:pt x="999" y="718"/>
                    <a:pt x="981" y="759"/>
                  </a:cubicBezTo>
                  <a:cubicBezTo>
                    <a:pt x="980" y="761"/>
                    <a:pt x="980" y="763"/>
                    <a:pt x="979" y="765"/>
                  </a:cubicBezTo>
                  <a:cubicBezTo>
                    <a:pt x="962" y="802"/>
                    <a:pt x="967" y="846"/>
                    <a:pt x="991" y="878"/>
                  </a:cubicBezTo>
                  <a:cubicBezTo>
                    <a:pt x="992" y="880"/>
                    <a:pt x="994" y="882"/>
                    <a:pt x="996" y="884"/>
                  </a:cubicBezTo>
                  <a:cubicBezTo>
                    <a:pt x="1018" y="906"/>
                    <a:pt x="1018" y="942"/>
                    <a:pt x="996" y="964"/>
                  </a:cubicBezTo>
                  <a:lnTo>
                    <a:pt x="960" y="1000"/>
                  </a:lnTo>
                  <a:cubicBezTo>
                    <a:pt x="938" y="1022"/>
                    <a:pt x="902" y="1022"/>
                    <a:pt x="880" y="1001"/>
                  </a:cubicBezTo>
                  <a:cubicBezTo>
                    <a:pt x="879" y="999"/>
                    <a:pt x="877" y="998"/>
                    <a:pt x="876" y="997"/>
                  </a:cubicBezTo>
                  <a:cubicBezTo>
                    <a:pt x="844" y="969"/>
                    <a:pt x="799" y="961"/>
                    <a:pt x="759" y="977"/>
                  </a:cubicBezTo>
                  <a:lnTo>
                    <a:pt x="758" y="977"/>
                  </a:lnTo>
                  <a:cubicBezTo>
                    <a:pt x="715" y="995"/>
                    <a:pt x="687" y="1035"/>
                    <a:pt x="687" y="1081"/>
                  </a:cubicBezTo>
                  <a:cubicBezTo>
                    <a:pt x="687" y="1112"/>
                    <a:pt x="662" y="1137"/>
                    <a:pt x="631" y="1137"/>
                  </a:cubicBezTo>
                  <a:lnTo>
                    <a:pt x="580" y="1137"/>
                  </a:lnTo>
                  <a:cubicBezTo>
                    <a:pt x="549" y="1137"/>
                    <a:pt x="524" y="1112"/>
                    <a:pt x="523" y="1081"/>
                  </a:cubicBezTo>
                  <a:cubicBezTo>
                    <a:pt x="523" y="1079"/>
                    <a:pt x="523" y="1077"/>
                    <a:pt x="522" y="1074"/>
                  </a:cubicBezTo>
                  <a:cubicBezTo>
                    <a:pt x="520" y="1032"/>
                    <a:pt x="493" y="994"/>
                    <a:pt x="452" y="978"/>
                  </a:cubicBezTo>
                  <a:lnTo>
                    <a:pt x="451" y="978"/>
                  </a:lnTo>
                  <a:cubicBezTo>
                    <a:pt x="409" y="961"/>
                    <a:pt x="362" y="970"/>
                    <a:pt x="330" y="1001"/>
                  </a:cubicBezTo>
                  <a:lnTo>
                    <a:pt x="327" y="1005"/>
                  </a:lnTo>
                  <a:cubicBezTo>
                    <a:pt x="326" y="1005"/>
                    <a:pt x="326" y="1005"/>
                    <a:pt x="326" y="1005"/>
                  </a:cubicBezTo>
                  <a:cubicBezTo>
                    <a:pt x="304" y="1027"/>
                    <a:pt x="269" y="1027"/>
                    <a:pt x="247" y="1005"/>
                  </a:cubicBezTo>
                  <a:lnTo>
                    <a:pt x="210" y="969"/>
                  </a:lnTo>
                  <a:cubicBezTo>
                    <a:pt x="188" y="947"/>
                    <a:pt x="188" y="911"/>
                    <a:pt x="210" y="889"/>
                  </a:cubicBezTo>
                  <a:cubicBezTo>
                    <a:pt x="212" y="888"/>
                    <a:pt x="213" y="886"/>
                    <a:pt x="214" y="885"/>
                  </a:cubicBezTo>
                  <a:cubicBezTo>
                    <a:pt x="242" y="852"/>
                    <a:pt x="249" y="806"/>
                    <a:pt x="230" y="766"/>
                  </a:cubicBezTo>
                  <a:cubicBezTo>
                    <a:pt x="230" y="764"/>
                    <a:pt x="229" y="762"/>
                    <a:pt x="228" y="760"/>
                  </a:cubicBezTo>
                  <a:cubicBezTo>
                    <a:pt x="210" y="719"/>
                    <a:pt x="170" y="693"/>
                    <a:pt x="126" y="693"/>
                  </a:cubicBezTo>
                  <a:lnTo>
                    <a:pt x="112" y="693"/>
                  </a:lnTo>
                  <a:lnTo>
                    <a:pt x="111" y="693"/>
                  </a:lnTo>
                  <a:cubicBezTo>
                    <a:pt x="80" y="693"/>
                    <a:pt x="55" y="668"/>
                    <a:pt x="55" y="636"/>
                  </a:cubicBezTo>
                  <a:lnTo>
                    <a:pt x="55" y="585"/>
                  </a:lnTo>
                  <a:cubicBezTo>
                    <a:pt x="55" y="554"/>
                    <a:pt x="80" y="529"/>
                    <a:pt x="111" y="529"/>
                  </a:cubicBezTo>
                  <a:cubicBezTo>
                    <a:pt x="112" y="529"/>
                    <a:pt x="113" y="529"/>
                    <a:pt x="114" y="529"/>
                  </a:cubicBezTo>
                  <a:lnTo>
                    <a:pt x="116" y="528"/>
                  </a:lnTo>
                  <a:cubicBezTo>
                    <a:pt x="162" y="528"/>
                    <a:pt x="203" y="499"/>
                    <a:pt x="219" y="456"/>
                  </a:cubicBezTo>
                  <a:cubicBezTo>
                    <a:pt x="220" y="452"/>
                    <a:pt x="222" y="447"/>
                    <a:pt x="224" y="443"/>
                  </a:cubicBezTo>
                  <a:cubicBezTo>
                    <a:pt x="241" y="402"/>
                    <a:pt x="231" y="354"/>
                    <a:pt x="200" y="323"/>
                  </a:cubicBezTo>
                  <a:lnTo>
                    <a:pt x="195" y="318"/>
                  </a:lnTo>
                  <a:cubicBezTo>
                    <a:pt x="195" y="318"/>
                    <a:pt x="195" y="317"/>
                    <a:pt x="194" y="317"/>
                  </a:cubicBezTo>
                  <a:cubicBezTo>
                    <a:pt x="173" y="295"/>
                    <a:pt x="173" y="260"/>
                    <a:pt x="195" y="238"/>
                  </a:cubicBezTo>
                  <a:lnTo>
                    <a:pt x="231" y="202"/>
                  </a:lnTo>
                  <a:cubicBezTo>
                    <a:pt x="253" y="180"/>
                    <a:pt x="288" y="180"/>
                    <a:pt x="310" y="201"/>
                  </a:cubicBezTo>
                  <a:cubicBezTo>
                    <a:pt x="311" y="202"/>
                    <a:pt x="313" y="203"/>
                    <a:pt x="314" y="204"/>
                  </a:cubicBezTo>
                  <a:cubicBezTo>
                    <a:pt x="347" y="234"/>
                    <a:pt x="394" y="242"/>
                    <a:pt x="435" y="223"/>
                  </a:cubicBezTo>
                  <a:cubicBezTo>
                    <a:pt x="440" y="221"/>
                    <a:pt x="446" y="218"/>
                    <a:pt x="451" y="216"/>
                  </a:cubicBezTo>
                  <a:cubicBezTo>
                    <a:pt x="493" y="199"/>
                    <a:pt x="521" y="159"/>
                    <a:pt x="521" y="114"/>
                  </a:cubicBezTo>
                  <a:lnTo>
                    <a:pt x="521" y="113"/>
                  </a:lnTo>
                  <a:cubicBezTo>
                    <a:pt x="521" y="112"/>
                    <a:pt x="521" y="112"/>
                    <a:pt x="521" y="111"/>
                  </a:cubicBezTo>
                  <a:cubicBezTo>
                    <a:pt x="521" y="80"/>
                    <a:pt x="547" y="55"/>
                    <a:pt x="578" y="55"/>
                  </a:cubicBezTo>
                  <a:lnTo>
                    <a:pt x="629" y="55"/>
                  </a:lnTo>
                  <a:cubicBezTo>
                    <a:pt x="660" y="55"/>
                    <a:pt x="685" y="80"/>
                    <a:pt x="685" y="111"/>
                  </a:cubicBezTo>
                  <a:cubicBezTo>
                    <a:pt x="685" y="112"/>
                    <a:pt x="686" y="114"/>
                    <a:pt x="686" y="115"/>
                  </a:cubicBezTo>
                  <a:cubicBezTo>
                    <a:pt x="687" y="160"/>
                    <a:pt x="715" y="199"/>
                    <a:pt x="756" y="216"/>
                  </a:cubicBezTo>
                  <a:cubicBezTo>
                    <a:pt x="762" y="218"/>
                    <a:pt x="767" y="220"/>
                    <a:pt x="772" y="222"/>
                  </a:cubicBezTo>
                  <a:cubicBezTo>
                    <a:pt x="815" y="242"/>
                    <a:pt x="864" y="233"/>
                    <a:pt x="896" y="200"/>
                  </a:cubicBezTo>
                  <a:lnTo>
                    <a:pt x="898" y="198"/>
                  </a:lnTo>
                  <a:cubicBezTo>
                    <a:pt x="899" y="198"/>
                    <a:pt x="899" y="198"/>
                    <a:pt x="899" y="198"/>
                  </a:cubicBezTo>
                  <a:cubicBezTo>
                    <a:pt x="921" y="176"/>
                    <a:pt x="957" y="176"/>
                    <a:pt x="979" y="198"/>
                  </a:cubicBezTo>
                  <a:lnTo>
                    <a:pt x="1015" y="234"/>
                  </a:lnTo>
                  <a:cubicBezTo>
                    <a:pt x="1037" y="256"/>
                    <a:pt x="1037" y="292"/>
                    <a:pt x="1015" y="314"/>
                  </a:cubicBezTo>
                  <a:lnTo>
                    <a:pt x="1008" y="322"/>
                  </a:lnTo>
                  <a:cubicBezTo>
                    <a:pt x="977" y="353"/>
                    <a:pt x="967" y="401"/>
                    <a:pt x="984" y="442"/>
                  </a:cubicBezTo>
                  <a:cubicBezTo>
                    <a:pt x="986" y="446"/>
                    <a:pt x="988" y="450"/>
                    <a:pt x="989" y="455"/>
                  </a:cubicBezTo>
                  <a:cubicBezTo>
                    <a:pt x="1005" y="498"/>
                    <a:pt x="1047" y="527"/>
                    <a:pt x="1093" y="527"/>
                  </a:cubicBezTo>
                  <a:lnTo>
                    <a:pt x="1099" y="527"/>
                  </a:lnTo>
                  <a:cubicBezTo>
                    <a:pt x="1130" y="527"/>
                    <a:pt x="1155" y="552"/>
                    <a:pt x="1155" y="583"/>
                  </a:cubicBezTo>
                  <a:close/>
                  <a:moveTo>
                    <a:pt x="1099" y="472"/>
                  </a:moveTo>
                  <a:lnTo>
                    <a:pt x="1094" y="472"/>
                  </a:lnTo>
                  <a:lnTo>
                    <a:pt x="1093" y="472"/>
                  </a:lnTo>
                  <a:cubicBezTo>
                    <a:pt x="1070" y="472"/>
                    <a:pt x="1049" y="457"/>
                    <a:pt x="1041" y="435"/>
                  </a:cubicBezTo>
                  <a:cubicBezTo>
                    <a:pt x="1039" y="431"/>
                    <a:pt x="1037" y="426"/>
                    <a:pt x="1036" y="421"/>
                  </a:cubicBezTo>
                  <a:cubicBezTo>
                    <a:pt x="1027" y="400"/>
                    <a:pt x="1031" y="376"/>
                    <a:pt x="1047" y="360"/>
                  </a:cubicBezTo>
                  <a:lnTo>
                    <a:pt x="1048" y="360"/>
                  </a:lnTo>
                  <a:lnTo>
                    <a:pt x="1055" y="352"/>
                  </a:lnTo>
                  <a:cubicBezTo>
                    <a:pt x="1097" y="309"/>
                    <a:pt x="1097" y="238"/>
                    <a:pt x="1054" y="195"/>
                  </a:cubicBezTo>
                  <a:lnTo>
                    <a:pt x="1018" y="159"/>
                  </a:lnTo>
                  <a:cubicBezTo>
                    <a:pt x="974" y="116"/>
                    <a:pt x="904" y="115"/>
                    <a:pt x="860" y="158"/>
                  </a:cubicBezTo>
                  <a:lnTo>
                    <a:pt x="858" y="160"/>
                  </a:lnTo>
                  <a:cubicBezTo>
                    <a:pt x="858" y="161"/>
                    <a:pt x="858" y="161"/>
                    <a:pt x="858" y="161"/>
                  </a:cubicBezTo>
                  <a:cubicBezTo>
                    <a:pt x="841" y="177"/>
                    <a:pt x="817" y="182"/>
                    <a:pt x="795" y="172"/>
                  </a:cubicBezTo>
                  <a:cubicBezTo>
                    <a:pt x="789" y="169"/>
                    <a:pt x="783" y="167"/>
                    <a:pt x="777" y="164"/>
                  </a:cubicBezTo>
                  <a:cubicBezTo>
                    <a:pt x="755" y="156"/>
                    <a:pt x="741" y="135"/>
                    <a:pt x="741" y="112"/>
                  </a:cubicBezTo>
                  <a:cubicBezTo>
                    <a:pt x="741" y="111"/>
                    <a:pt x="741" y="109"/>
                    <a:pt x="741" y="108"/>
                  </a:cubicBezTo>
                  <a:cubicBezTo>
                    <a:pt x="739" y="48"/>
                    <a:pt x="689" y="0"/>
                    <a:pt x="629" y="0"/>
                  </a:cubicBezTo>
                  <a:lnTo>
                    <a:pt x="578" y="0"/>
                  </a:lnTo>
                  <a:cubicBezTo>
                    <a:pt x="517" y="0"/>
                    <a:pt x="467" y="49"/>
                    <a:pt x="466" y="110"/>
                  </a:cubicBezTo>
                  <a:lnTo>
                    <a:pt x="466" y="111"/>
                  </a:lnTo>
                  <a:cubicBezTo>
                    <a:pt x="466" y="112"/>
                    <a:pt x="466" y="112"/>
                    <a:pt x="466" y="113"/>
                  </a:cubicBezTo>
                  <a:cubicBezTo>
                    <a:pt x="466" y="136"/>
                    <a:pt x="452" y="156"/>
                    <a:pt x="430" y="165"/>
                  </a:cubicBezTo>
                  <a:cubicBezTo>
                    <a:pt x="424" y="167"/>
                    <a:pt x="418" y="170"/>
                    <a:pt x="412" y="173"/>
                  </a:cubicBezTo>
                  <a:cubicBezTo>
                    <a:pt x="391" y="182"/>
                    <a:pt x="366" y="178"/>
                    <a:pt x="349" y="162"/>
                  </a:cubicBezTo>
                  <a:cubicBezTo>
                    <a:pt x="348" y="161"/>
                    <a:pt x="347" y="160"/>
                    <a:pt x="346" y="159"/>
                  </a:cubicBezTo>
                  <a:cubicBezTo>
                    <a:pt x="302" y="119"/>
                    <a:pt x="234" y="120"/>
                    <a:pt x="192" y="163"/>
                  </a:cubicBezTo>
                  <a:lnTo>
                    <a:pt x="156" y="199"/>
                  </a:lnTo>
                  <a:cubicBezTo>
                    <a:pt x="112" y="242"/>
                    <a:pt x="112" y="313"/>
                    <a:pt x="155" y="356"/>
                  </a:cubicBezTo>
                  <a:lnTo>
                    <a:pt x="160" y="362"/>
                  </a:lnTo>
                  <a:cubicBezTo>
                    <a:pt x="161" y="362"/>
                    <a:pt x="161" y="362"/>
                    <a:pt x="161" y="362"/>
                  </a:cubicBezTo>
                  <a:cubicBezTo>
                    <a:pt x="176" y="378"/>
                    <a:pt x="181" y="401"/>
                    <a:pt x="173" y="423"/>
                  </a:cubicBezTo>
                  <a:cubicBezTo>
                    <a:pt x="171" y="427"/>
                    <a:pt x="169" y="432"/>
                    <a:pt x="167" y="437"/>
                  </a:cubicBezTo>
                  <a:cubicBezTo>
                    <a:pt x="159" y="459"/>
                    <a:pt x="138" y="473"/>
                    <a:pt x="115" y="473"/>
                  </a:cubicBezTo>
                  <a:cubicBezTo>
                    <a:pt x="114" y="473"/>
                    <a:pt x="113" y="473"/>
                    <a:pt x="112" y="473"/>
                  </a:cubicBezTo>
                  <a:lnTo>
                    <a:pt x="110" y="474"/>
                  </a:lnTo>
                  <a:cubicBezTo>
                    <a:pt x="49" y="475"/>
                    <a:pt x="0" y="524"/>
                    <a:pt x="0" y="585"/>
                  </a:cubicBezTo>
                  <a:lnTo>
                    <a:pt x="0" y="636"/>
                  </a:lnTo>
                  <a:cubicBezTo>
                    <a:pt x="0" y="698"/>
                    <a:pt x="50" y="748"/>
                    <a:pt x="111" y="748"/>
                  </a:cubicBezTo>
                  <a:lnTo>
                    <a:pt x="125" y="748"/>
                  </a:lnTo>
                  <a:cubicBezTo>
                    <a:pt x="126" y="748"/>
                    <a:pt x="126" y="748"/>
                    <a:pt x="126" y="748"/>
                  </a:cubicBezTo>
                  <a:cubicBezTo>
                    <a:pt x="148" y="748"/>
                    <a:pt x="168" y="761"/>
                    <a:pt x="177" y="782"/>
                  </a:cubicBezTo>
                  <a:cubicBezTo>
                    <a:pt x="178" y="784"/>
                    <a:pt x="179" y="786"/>
                    <a:pt x="180" y="788"/>
                  </a:cubicBezTo>
                  <a:cubicBezTo>
                    <a:pt x="190" y="810"/>
                    <a:pt x="186" y="835"/>
                    <a:pt x="169" y="852"/>
                  </a:cubicBezTo>
                  <a:cubicBezTo>
                    <a:pt x="168" y="853"/>
                    <a:pt x="166" y="855"/>
                    <a:pt x="165" y="857"/>
                  </a:cubicBezTo>
                  <a:cubicBezTo>
                    <a:pt x="128" y="901"/>
                    <a:pt x="130" y="967"/>
                    <a:pt x="171" y="1008"/>
                  </a:cubicBezTo>
                  <a:lnTo>
                    <a:pt x="208" y="1044"/>
                  </a:lnTo>
                  <a:cubicBezTo>
                    <a:pt x="251" y="1088"/>
                    <a:pt x="321" y="1088"/>
                    <a:pt x="365" y="1045"/>
                  </a:cubicBezTo>
                  <a:lnTo>
                    <a:pt x="368" y="1041"/>
                  </a:lnTo>
                  <a:cubicBezTo>
                    <a:pt x="369" y="1041"/>
                    <a:pt x="369" y="1041"/>
                    <a:pt x="369" y="1041"/>
                  </a:cubicBezTo>
                  <a:cubicBezTo>
                    <a:pt x="385" y="1025"/>
                    <a:pt x="409" y="1020"/>
                    <a:pt x="430" y="1029"/>
                  </a:cubicBezTo>
                  <a:lnTo>
                    <a:pt x="431" y="1029"/>
                  </a:lnTo>
                  <a:cubicBezTo>
                    <a:pt x="453" y="1038"/>
                    <a:pt x="467" y="1058"/>
                    <a:pt x="468" y="1081"/>
                  </a:cubicBezTo>
                  <a:cubicBezTo>
                    <a:pt x="468" y="1084"/>
                    <a:pt x="468" y="1086"/>
                    <a:pt x="468" y="1088"/>
                  </a:cubicBezTo>
                  <a:cubicBezTo>
                    <a:pt x="472" y="1146"/>
                    <a:pt x="521" y="1192"/>
                    <a:pt x="580" y="1192"/>
                  </a:cubicBezTo>
                  <a:lnTo>
                    <a:pt x="631" y="1192"/>
                  </a:lnTo>
                  <a:cubicBezTo>
                    <a:pt x="692" y="1192"/>
                    <a:pt x="742" y="1142"/>
                    <a:pt x="743" y="1081"/>
                  </a:cubicBezTo>
                  <a:cubicBezTo>
                    <a:pt x="743" y="1058"/>
                    <a:pt x="757" y="1037"/>
                    <a:pt x="778" y="1029"/>
                  </a:cubicBezTo>
                  <a:lnTo>
                    <a:pt x="780" y="1028"/>
                  </a:lnTo>
                  <a:cubicBezTo>
                    <a:pt x="801" y="1019"/>
                    <a:pt x="825" y="1024"/>
                    <a:pt x="841" y="1040"/>
                  </a:cubicBezTo>
                  <a:cubicBezTo>
                    <a:pt x="842" y="1041"/>
                    <a:pt x="844" y="1043"/>
                    <a:pt x="845" y="1043"/>
                  </a:cubicBezTo>
                  <a:cubicBezTo>
                    <a:pt x="889" y="1083"/>
                    <a:pt x="957" y="1081"/>
                    <a:pt x="999" y="1039"/>
                  </a:cubicBezTo>
                  <a:lnTo>
                    <a:pt x="1035" y="1003"/>
                  </a:lnTo>
                  <a:cubicBezTo>
                    <a:pt x="1075" y="963"/>
                    <a:pt x="1078" y="901"/>
                    <a:pt x="1045" y="857"/>
                  </a:cubicBezTo>
                  <a:cubicBezTo>
                    <a:pt x="1044" y="855"/>
                    <a:pt x="1042" y="852"/>
                    <a:pt x="1040" y="850"/>
                  </a:cubicBezTo>
                  <a:cubicBezTo>
                    <a:pt x="1024" y="834"/>
                    <a:pt x="1019" y="809"/>
                    <a:pt x="1029" y="787"/>
                  </a:cubicBezTo>
                  <a:cubicBezTo>
                    <a:pt x="1030" y="785"/>
                    <a:pt x="1031" y="783"/>
                    <a:pt x="1032" y="780"/>
                  </a:cubicBezTo>
                  <a:cubicBezTo>
                    <a:pt x="1041" y="760"/>
                    <a:pt x="1061" y="747"/>
                    <a:pt x="1083" y="747"/>
                  </a:cubicBezTo>
                  <a:cubicBezTo>
                    <a:pt x="1084" y="747"/>
                    <a:pt x="1084" y="747"/>
                    <a:pt x="1084" y="747"/>
                  </a:cubicBezTo>
                  <a:lnTo>
                    <a:pt x="1100" y="746"/>
                  </a:lnTo>
                  <a:cubicBezTo>
                    <a:pt x="1161" y="746"/>
                    <a:pt x="1210" y="696"/>
                    <a:pt x="1210" y="635"/>
                  </a:cubicBezTo>
                  <a:lnTo>
                    <a:pt x="1210" y="583"/>
                  </a:lnTo>
                  <a:cubicBezTo>
                    <a:pt x="1210" y="522"/>
                    <a:pt x="1161" y="472"/>
                    <a:pt x="1099" y="47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FF0D8591-C586-B24F-B457-CE44A20B3D25}"/>
                </a:ext>
              </a:extLst>
            </p:cNvPr>
            <p:cNvSpPr/>
            <p:nvPr/>
          </p:nvSpPr>
          <p:spPr>
            <a:xfrm>
              <a:off x="571320" y="2039288"/>
              <a:ext cx="56160" cy="58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7" h="163">
                  <a:moveTo>
                    <a:pt x="157" y="19"/>
                  </a:moveTo>
                  <a:cubicBezTo>
                    <a:pt x="157" y="8"/>
                    <a:pt x="148" y="-1"/>
                    <a:pt x="138" y="0"/>
                  </a:cubicBezTo>
                  <a:cubicBezTo>
                    <a:pt x="133" y="0"/>
                    <a:pt x="130" y="1"/>
                    <a:pt x="126" y="3"/>
                  </a:cubicBezTo>
                  <a:lnTo>
                    <a:pt x="20" y="53"/>
                  </a:lnTo>
                  <a:cubicBezTo>
                    <a:pt x="8" y="59"/>
                    <a:pt x="0" y="68"/>
                    <a:pt x="0" y="80"/>
                  </a:cubicBezTo>
                  <a:lnTo>
                    <a:pt x="0" y="83"/>
                  </a:lnTo>
                  <a:cubicBezTo>
                    <a:pt x="0" y="96"/>
                    <a:pt x="8" y="104"/>
                    <a:pt x="20" y="110"/>
                  </a:cubicBezTo>
                  <a:lnTo>
                    <a:pt x="126" y="160"/>
                  </a:lnTo>
                  <a:cubicBezTo>
                    <a:pt x="129" y="162"/>
                    <a:pt x="133" y="163"/>
                    <a:pt x="136" y="163"/>
                  </a:cubicBezTo>
                  <a:cubicBezTo>
                    <a:pt x="148" y="164"/>
                    <a:pt x="157" y="155"/>
                    <a:pt x="157" y="144"/>
                  </a:cubicBezTo>
                  <a:cubicBezTo>
                    <a:pt x="157" y="135"/>
                    <a:pt x="152" y="128"/>
                    <a:pt x="144" y="124"/>
                  </a:cubicBezTo>
                  <a:lnTo>
                    <a:pt x="48" y="81"/>
                  </a:lnTo>
                  <a:lnTo>
                    <a:pt x="144" y="39"/>
                  </a:lnTo>
                  <a:cubicBezTo>
                    <a:pt x="152" y="35"/>
                    <a:pt x="157" y="29"/>
                    <a:pt x="157" y="1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757E0924-7FB9-694F-90B0-32ACD1D1285A}"/>
                </a:ext>
              </a:extLst>
            </p:cNvPr>
            <p:cNvSpPr/>
            <p:nvPr/>
          </p:nvSpPr>
          <p:spPr>
            <a:xfrm>
              <a:off x="637560" y="2017328"/>
              <a:ext cx="57600" cy="106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1" h="296">
                  <a:moveTo>
                    <a:pt x="142" y="0"/>
                  </a:moveTo>
                  <a:cubicBezTo>
                    <a:pt x="134" y="0"/>
                    <a:pt x="129" y="4"/>
                    <a:pt x="125" y="11"/>
                  </a:cubicBezTo>
                  <a:lnTo>
                    <a:pt x="2" y="269"/>
                  </a:lnTo>
                  <a:cubicBezTo>
                    <a:pt x="1" y="271"/>
                    <a:pt x="0" y="274"/>
                    <a:pt x="0" y="278"/>
                  </a:cubicBezTo>
                  <a:cubicBezTo>
                    <a:pt x="0" y="287"/>
                    <a:pt x="8" y="296"/>
                    <a:pt x="18" y="296"/>
                  </a:cubicBezTo>
                  <a:cubicBezTo>
                    <a:pt x="26" y="296"/>
                    <a:pt x="32" y="292"/>
                    <a:pt x="35" y="285"/>
                  </a:cubicBezTo>
                  <a:lnTo>
                    <a:pt x="158" y="27"/>
                  </a:lnTo>
                  <a:cubicBezTo>
                    <a:pt x="159" y="25"/>
                    <a:pt x="161" y="21"/>
                    <a:pt x="161" y="18"/>
                  </a:cubicBezTo>
                  <a:cubicBezTo>
                    <a:pt x="161" y="9"/>
                    <a:pt x="152" y="0"/>
                    <a:pt x="142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FE3B4E5E-243A-F24A-AC3E-F5FB9009689C}"/>
                </a:ext>
              </a:extLst>
            </p:cNvPr>
            <p:cNvSpPr/>
            <p:nvPr/>
          </p:nvSpPr>
          <p:spPr>
            <a:xfrm>
              <a:off x="706680" y="2039288"/>
              <a:ext cx="55800" cy="58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6" h="164">
                  <a:moveTo>
                    <a:pt x="21" y="0"/>
                  </a:moveTo>
                  <a:cubicBezTo>
                    <a:pt x="9" y="0"/>
                    <a:pt x="0" y="8"/>
                    <a:pt x="0" y="19"/>
                  </a:cubicBezTo>
                  <a:cubicBezTo>
                    <a:pt x="0" y="28"/>
                    <a:pt x="5" y="36"/>
                    <a:pt x="13" y="39"/>
                  </a:cubicBezTo>
                  <a:lnTo>
                    <a:pt x="108" y="82"/>
                  </a:lnTo>
                  <a:lnTo>
                    <a:pt x="13" y="124"/>
                  </a:lnTo>
                  <a:cubicBezTo>
                    <a:pt x="5" y="128"/>
                    <a:pt x="0" y="135"/>
                    <a:pt x="0" y="144"/>
                  </a:cubicBezTo>
                  <a:cubicBezTo>
                    <a:pt x="0" y="155"/>
                    <a:pt x="9" y="164"/>
                    <a:pt x="19" y="164"/>
                  </a:cubicBezTo>
                  <a:cubicBezTo>
                    <a:pt x="23" y="164"/>
                    <a:pt x="27" y="162"/>
                    <a:pt x="31" y="160"/>
                  </a:cubicBezTo>
                  <a:lnTo>
                    <a:pt x="137" y="110"/>
                  </a:lnTo>
                  <a:cubicBezTo>
                    <a:pt x="149" y="104"/>
                    <a:pt x="156" y="96"/>
                    <a:pt x="156" y="83"/>
                  </a:cubicBezTo>
                  <a:lnTo>
                    <a:pt x="156" y="80"/>
                  </a:lnTo>
                  <a:cubicBezTo>
                    <a:pt x="156" y="68"/>
                    <a:pt x="149" y="59"/>
                    <a:pt x="137" y="53"/>
                  </a:cubicBezTo>
                  <a:lnTo>
                    <a:pt x="31" y="3"/>
                  </a:lnTo>
                  <a:cubicBezTo>
                    <a:pt x="28" y="1"/>
                    <a:pt x="24" y="0"/>
                    <a:pt x="2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1299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E6FC4272-D969-1B43-94C5-65E69C46069D}"/>
              </a:ext>
            </a:extLst>
          </p:cNvPr>
          <p:cNvGrpSpPr/>
          <p:nvPr/>
        </p:nvGrpSpPr>
        <p:grpSpPr>
          <a:xfrm>
            <a:off x="1345975" y="4311515"/>
            <a:ext cx="6772911" cy="5092969"/>
            <a:chOff x="3590289" y="3822458"/>
            <a:chExt cx="6772911" cy="5092969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B2B8AAC-4449-2348-8E46-C50A1F4F7687}"/>
                </a:ext>
              </a:extLst>
            </p:cNvPr>
            <p:cNvGrpSpPr/>
            <p:nvPr/>
          </p:nvGrpSpPr>
          <p:grpSpPr>
            <a:xfrm>
              <a:off x="3742689" y="3822458"/>
              <a:ext cx="6620511" cy="2268817"/>
              <a:chOff x="7339330" y="1023902"/>
              <a:chExt cx="6620511" cy="2268817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50C392F-8D8C-2744-84A5-7FCAB282F38B}"/>
                  </a:ext>
                </a:extLst>
              </p:cNvPr>
              <p:cNvSpPr txBox="1"/>
              <p:nvPr/>
            </p:nvSpPr>
            <p:spPr>
              <a:xfrm>
                <a:off x="7339330" y="1415536"/>
                <a:ext cx="6620511" cy="17543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5400" b="1" spc="300" dirty="0">
                    <a:solidFill>
                      <a:schemeClr val="tx2"/>
                    </a:solidFill>
                    <a:latin typeface="Montserrat" pitchFamily="2" charset="77"/>
                    <a:ea typeface="Roboto" panose="02000000000000000000" pitchFamily="2" charset="0"/>
                    <a:cs typeface="Poppins Medium" pitchFamily="2" charset="77"/>
                  </a:rPr>
                  <a:t>UNITED ESTATES MAP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DB62195-E7CF-3544-8C2A-865665E2D74C}"/>
                  </a:ext>
                </a:extLst>
              </p:cNvPr>
              <p:cNvSpPr txBox="1"/>
              <p:nvPr/>
            </p:nvSpPr>
            <p:spPr>
              <a:xfrm>
                <a:off x="7422512" y="1023902"/>
                <a:ext cx="4735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spc="600" dirty="0">
                    <a:latin typeface="Montserrat Light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066A702-B236-D14D-81D5-BBDFFF3336DF}"/>
                  </a:ext>
                </a:extLst>
              </p:cNvPr>
              <p:cNvSpPr/>
              <p:nvPr/>
            </p:nvSpPr>
            <p:spPr>
              <a:xfrm>
                <a:off x="7422512" y="3195898"/>
                <a:ext cx="863604" cy="96821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33" name="Subtitle 2">
              <a:extLst>
                <a:ext uri="{FF2B5EF4-FFF2-40B4-BE49-F238E27FC236}">
                  <a16:creationId xmlns:a16="http://schemas.microsoft.com/office/drawing/2014/main" id="{BA026AA6-E96A-5C45-88CA-90FFA96385FB}"/>
                </a:ext>
              </a:extLst>
            </p:cNvPr>
            <p:cNvSpPr txBox="1">
              <a:spLocks/>
            </p:cNvSpPr>
            <p:nvPr/>
          </p:nvSpPr>
          <p:spPr>
            <a:xfrm>
              <a:off x="3590289" y="6539252"/>
              <a:ext cx="6772911" cy="237617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 consumer demand, or it should be so compelling.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98D2B18-AB57-474D-818E-2EFF75C9A6A4}"/>
              </a:ext>
            </a:extLst>
          </p:cNvPr>
          <p:cNvGrpSpPr/>
          <p:nvPr/>
        </p:nvGrpSpPr>
        <p:grpSpPr>
          <a:xfrm>
            <a:off x="11257761" y="1756555"/>
            <a:ext cx="10170103" cy="6648760"/>
            <a:chOff x="5157993" y="1665630"/>
            <a:chExt cx="2936367" cy="1919171"/>
          </a:xfrm>
          <a:solidFill>
            <a:srgbClr val="F2F2F2"/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A42E99F4-85B4-F346-B7FC-E6B9E49C62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9189" y="1665630"/>
              <a:ext cx="365958" cy="271518"/>
            </a:xfrm>
            <a:custGeom>
              <a:avLst/>
              <a:gdLst>
                <a:gd name="T0" fmla="*/ 228 w 257"/>
                <a:gd name="T1" fmla="*/ 167 h 190"/>
                <a:gd name="T2" fmla="*/ 227 w 257"/>
                <a:gd name="T3" fmla="*/ 190 h 190"/>
                <a:gd name="T4" fmla="*/ 150 w 257"/>
                <a:gd name="T5" fmla="*/ 172 h 190"/>
                <a:gd name="T6" fmla="*/ 141 w 257"/>
                <a:gd name="T7" fmla="*/ 172 h 190"/>
                <a:gd name="T8" fmla="*/ 108 w 257"/>
                <a:gd name="T9" fmla="*/ 174 h 190"/>
                <a:gd name="T10" fmla="*/ 102 w 257"/>
                <a:gd name="T11" fmla="*/ 173 h 190"/>
                <a:gd name="T12" fmla="*/ 97 w 257"/>
                <a:gd name="T13" fmla="*/ 174 h 190"/>
                <a:gd name="T14" fmla="*/ 94 w 257"/>
                <a:gd name="T15" fmla="*/ 172 h 190"/>
                <a:gd name="T16" fmla="*/ 86 w 257"/>
                <a:gd name="T17" fmla="*/ 171 h 190"/>
                <a:gd name="T18" fmla="*/ 85 w 257"/>
                <a:gd name="T19" fmla="*/ 168 h 190"/>
                <a:gd name="T20" fmla="*/ 73 w 257"/>
                <a:gd name="T21" fmla="*/ 165 h 190"/>
                <a:gd name="T22" fmla="*/ 66 w 257"/>
                <a:gd name="T23" fmla="*/ 162 h 190"/>
                <a:gd name="T24" fmla="*/ 51 w 257"/>
                <a:gd name="T25" fmla="*/ 165 h 190"/>
                <a:gd name="T26" fmla="*/ 33 w 257"/>
                <a:gd name="T27" fmla="*/ 156 h 190"/>
                <a:gd name="T28" fmla="*/ 29 w 257"/>
                <a:gd name="T29" fmla="*/ 128 h 190"/>
                <a:gd name="T30" fmla="*/ 20 w 257"/>
                <a:gd name="T31" fmla="*/ 126 h 190"/>
                <a:gd name="T32" fmla="*/ 10 w 257"/>
                <a:gd name="T33" fmla="*/ 120 h 190"/>
                <a:gd name="T34" fmla="*/ 0 w 257"/>
                <a:gd name="T35" fmla="*/ 116 h 190"/>
                <a:gd name="T36" fmla="*/ 3 w 257"/>
                <a:gd name="T37" fmla="*/ 103 h 190"/>
                <a:gd name="T38" fmla="*/ 5 w 257"/>
                <a:gd name="T39" fmla="*/ 105 h 190"/>
                <a:gd name="T40" fmla="*/ 7 w 257"/>
                <a:gd name="T41" fmla="*/ 105 h 190"/>
                <a:gd name="T42" fmla="*/ 11 w 257"/>
                <a:gd name="T43" fmla="*/ 99 h 190"/>
                <a:gd name="T44" fmla="*/ 9 w 257"/>
                <a:gd name="T45" fmla="*/ 96 h 190"/>
                <a:gd name="T46" fmla="*/ 7 w 257"/>
                <a:gd name="T47" fmla="*/ 88 h 190"/>
                <a:gd name="T48" fmla="*/ 16 w 257"/>
                <a:gd name="T49" fmla="*/ 85 h 190"/>
                <a:gd name="T50" fmla="*/ 8 w 257"/>
                <a:gd name="T51" fmla="*/ 78 h 190"/>
                <a:gd name="T52" fmla="*/ 6 w 257"/>
                <a:gd name="T53" fmla="*/ 60 h 190"/>
                <a:gd name="T54" fmla="*/ 8 w 257"/>
                <a:gd name="T55" fmla="*/ 41 h 190"/>
                <a:gd name="T56" fmla="*/ 3 w 257"/>
                <a:gd name="T57" fmla="*/ 23 h 190"/>
                <a:gd name="T58" fmla="*/ 10 w 257"/>
                <a:gd name="T59" fmla="*/ 10 h 190"/>
                <a:gd name="T60" fmla="*/ 33 w 257"/>
                <a:gd name="T61" fmla="*/ 30 h 190"/>
                <a:gd name="T62" fmla="*/ 49 w 257"/>
                <a:gd name="T63" fmla="*/ 36 h 190"/>
                <a:gd name="T64" fmla="*/ 55 w 257"/>
                <a:gd name="T65" fmla="*/ 36 h 190"/>
                <a:gd name="T66" fmla="*/ 65 w 257"/>
                <a:gd name="T67" fmla="*/ 42 h 190"/>
                <a:gd name="T68" fmla="*/ 63 w 257"/>
                <a:gd name="T69" fmla="*/ 56 h 190"/>
                <a:gd name="T70" fmla="*/ 48 w 257"/>
                <a:gd name="T71" fmla="*/ 69 h 190"/>
                <a:gd name="T72" fmla="*/ 48 w 257"/>
                <a:gd name="T73" fmla="*/ 74 h 190"/>
                <a:gd name="T74" fmla="*/ 55 w 257"/>
                <a:gd name="T75" fmla="*/ 66 h 190"/>
                <a:gd name="T76" fmla="*/ 70 w 257"/>
                <a:gd name="T77" fmla="*/ 57 h 190"/>
                <a:gd name="T78" fmla="*/ 66 w 257"/>
                <a:gd name="T79" fmla="*/ 64 h 190"/>
                <a:gd name="T80" fmla="*/ 52 w 257"/>
                <a:gd name="T81" fmla="*/ 80 h 190"/>
                <a:gd name="T82" fmla="*/ 46 w 257"/>
                <a:gd name="T83" fmla="*/ 91 h 190"/>
                <a:gd name="T84" fmla="*/ 55 w 257"/>
                <a:gd name="T85" fmla="*/ 87 h 190"/>
                <a:gd name="T86" fmla="*/ 65 w 257"/>
                <a:gd name="T87" fmla="*/ 82 h 190"/>
                <a:gd name="T88" fmla="*/ 71 w 257"/>
                <a:gd name="T89" fmla="*/ 68 h 190"/>
                <a:gd name="T90" fmla="*/ 80 w 257"/>
                <a:gd name="T91" fmla="*/ 54 h 190"/>
                <a:gd name="T92" fmla="*/ 78 w 257"/>
                <a:gd name="T93" fmla="*/ 42 h 190"/>
                <a:gd name="T94" fmla="*/ 75 w 257"/>
                <a:gd name="T95" fmla="*/ 35 h 190"/>
                <a:gd name="T96" fmla="*/ 74 w 257"/>
                <a:gd name="T97" fmla="*/ 46 h 190"/>
                <a:gd name="T98" fmla="*/ 76 w 257"/>
                <a:gd name="T99" fmla="*/ 54 h 190"/>
                <a:gd name="T100" fmla="*/ 72 w 257"/>
                <a:gd name="T101" fmla="*/ 51 h 190"/>
                <a:gd name="T102" fmla="*/ 68 w 257"/>
                <a:gd name="T103" fmla="*/ 41 h 190"/>
                <a:gd name="T104" fmla="*/ 73 w 257"/>
                <a:gd name="T105" fmla="*/ 32 h 190"/>
                <a:gd name="T106" fmla="*/ 74 w 257"/>
                <a:gd name="T107" fmla="*/ 24 h 190"/>
                <a:gd name="T108" fmla="*/ 80 w 257"/>
                <a:gd name="T109" fmla="*/ 30 h 190"/>
                <a:gd name="T110" fmla="*/ 79 w 257"/>
                <a:gd name="T111" fmla="*/ 15 h 190"/>
                <a:gd name="T112" fmla="*/ 77 w 257"/>
                <a:gd name="T113" fmla="*/ 11 h 190"/>
                <a:gd name="T114" fmla="*/ 145 w 257"/>
                <a:gd name="T115" fmla="*/ 19 h 190"/>
                <a:gd name="T116" fmla="*/ 246 w 257"/>
                <a:gd name="T117" fmla="*/ 4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7" h="190">
                  <a:moveTo>
                    <a:pt x="257" y="47"/>
                  </a:moveTo>
                  <a:cubicBezTo>
                    <a:pt x="257" y="47"/>
                    <a:pt x="233" y="161"/>
                    <a:pt x="228" y="167"/>
                  </a:cubicBezTo>
                  <a:cubicBezTo>
                    <a:pt x="224" y="174"/>
                    <a:pt x="229" y="172"/>
                    <a:pt x="229" y="179"/>
                  </a:cubicBezTo>
                  <a:cubicBezTo>
                    <a:pt x="229" y="185"/>
                    <a:pt x="227" y="190"/>
                    <a:pt x="227" y="190"/>
                  </a:cubicBezTo>
                  <a:cubicBezTo>
                    <a:pt x="161" y="173"/>
                    <a:pt x="161" y="173"/>
                    <a:pt x="161" y="173"/>
                  </a:cubicBezTo>
                  <a:cubicBezTo>
                    <a:pt x="150" y="172"/>
                    <a:pt x="150" y="172"/>
                    <a:pt x="150" y="172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1" y="172"/>
                    <a:pt x="141" y="172"/>
                    <a:pt x="141" y="172"/>
                  </a:cubicBezTo>
                  <a:cubicBezTo>
                    <a:pt x="137" y="173"/>
                    <a:pt x="137" y="173"/>
                    <a:pt x="137" y="173"/>
                  </a:cubicBezTo>
                  <a:cubicBezTo>
                    <a:pt x="108" y="174"/>
                    <a:pt x="108" y="174"/>
                    <a:pt x="108" y="174"/>
                  </a:cubicBezTo>
                  <a:cubicBezTo>
                    <a:pt x="105" y="172"/>
                    <a:pt x="105" y="172"/>
                    <a:pt x="105" y="172"/>
                  </a:cubicBezTo>
                  <a:cubicBezTo>
                    <a:pt x="102" y="173"/>
                    <a:pt x="102" y="173"/>
                    <a:pt x="102" y="173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4" y="173"/>
                    <a:pt x="94" y="173"/>
                    <a:pt x="94" y="173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89" y="172"/>
                    <a:pt x="89" y="172"/>
                    <a:pt x="89" y="172"/>
                  </a:cubicBezTo>
                  <a:cubicBezTo>
                    <a:pt x="86" y="171"/>
                    <a:pt x="86" y="171"/>
                    <a:pt x="86" y="171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1" y="167"/>
                    <a:pt x="81" y="167"/>
                    <a:pt x="81" y="167"/>
                  </a:cubicBezTo>
                  <a:cubicBezTo>
                    <a:pt x="73" y="165"/>
                    <a:pt x="73" y="165"/>
                    <a:pt x="73" y="165"/>
                  </a:cubicBezTo>
                  <a:cubicBezTo>
                    <a:pt x="68" y="163"/>
                    <a:pt x="68" y="163"/>
                    <a:pt x="68" y="163"/>
                  </a:cubicBezTo>
                  <a:cubicBezTo>
                    <a:pt x="66" y="162"/>
                    <a:pt x="66" y="162"/>
                    <a:pt x="66" y="162"/>
                  </a:cubicBezTo>
                  <a:cubicBezTo>
                    <a:pt x="60" y="163"/>
                    <a:pt x="60" y="163"/>
                    <a:pt x="60" y="163"/>
                  </a:cubicBezTo>
                  <a:cubicBezTo>
                    <a:pt x="51" y="165"/>
                    <a:pt x="51" y="165"/>
                    <a:pt x="51" y="165"/>
                  </a:cubicBezTo>
                  <a:cubicBezTo>
                    <a:pt x="40" y="162"/>
                    <a:pt x="40" y="162"/>
                    <a:pt x="40" y="162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33" y="156"/>
                    <a:pt x="36" y="149"/>
                    <a:pt x="35" y="140"/>
                  </a:cubicBezTo>
                  <a:cubicBezTo>
                    <a:pt x="34" y="130"/>
                    <a:pt x="29" y="128"/>
                    <a:pt x="29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0" y="126"/>
                    <a:pt x="20" y="126"/>
                    <a:pt x="20" y="126"/>
                  </a:cubicBezTo>
                  <a:cubicBezTo>
                    <a:pt x="20" y="126"/>
                    <a:pt x="20" y="120"/>
                    <a:pt x="15" y="120"/>
                  </a:cubicBezTo>
                  <a:cubicBezTo>
                    <a:pt x="10" y="120"/>
                    <a:pt x="10" y="120"/>
                    <a:pt x="10" y="120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6" y="106"/>
                    <a:pt x="6" y="106"/>
                    <a:pt x="6" y="106"/>
                  </a:cubicBezTo>
                  <a:cubicBezTo>
                    <a:pt x="7" y="105"/>
                    <a:pt x="7" y="105"/>
                    <a:pt x="7" y="105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11" y="98"/>
                    <a:pt x="11" y="98"/>
                    <a:pt x="11" y="98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14" y="87"/>
                    <a:pt x="14" y="87"/>
                    <a:pt x="14" y="87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5" y="42"/>
                    <a:pt x="65" y="42"/>
                    <a:pt x="65" y="4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0"/>
                    <a:pt x="52" y="70"/>
                    <a:pt x="52" y="70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9" y="78"/>
                    <a:pt x="69" y="78"/>
                    <a:pt x="69" y="78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6" y="52"/>
                    <a:pt x="76" y="52"/>
                    <a:pt x="76" y="52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73" y="32"/>
                    <a:pt x="73" y="32"/>
                    <a:pt x="73" y="32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133" y="16"/>
                    <a:pt x="145" y="19"/>
                  </a:cubicBezTo>
                  <a:cubicBezTo>
                    <a:pt x="156" y="22"/>
                    <a:pt x="230" y="42"/>
                    <a:pt x="235" y="43"/>
                  </a:cubicBezTo>
                  <a:cubicBezTo>
                    <a:pt x="240" y="45"/>
                    <a:pt x="246" y="45"/>
                    <a:pt x="246" y="45"/>
                  </a:cubicBezTo>
                  <a:lnTo>
                    <a:pt x="257" y="4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79595CD3-25B9-9D44-8C09-EBF0EF1B0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5596" y="2621843"/>
              <a:ext cx="384509" cy="394627"/>
            </a:xfrm>
            <a:custGeom>
              <a:avLst/>
              <a:gdLst>
                <a:gd name="T0" fmla="*/ 34 w 228"/>
                <a:gd name="T1" fmla="*/ 0 h 234"/>
                <a:gd name="T2" fmla="*/ 228 w 228"/>
                <a:gd name="T3" fmla="*/ 23 h 234"/>
                <a:gd name="T4" fmla="*/ 227 w 228"/>
                <a:gd name="T5" fmla="*/ 44 h 234"/>
                <a:gd name="T6" fmla="*/ 224 w 228"/>
                <a:gd name="T7" fmla="*/ 44 h 234"/>
                <a:gd name="T8" fmla="*/ 210 w 228"/>
                <a:gd name="T9" fmla="*/ 226 h 234"/>
                <a:gd name="T10" fmla="*/ 91 w 228"/>
                <a:gd name="T11" fmla="*/ 215 h 234"/>
                <a:gd name="T12" fmla="*/ 90 w 228"/>
                <a:gd name="T13" fmla="*/ 224 h 234"/>
                <a:gd name="T14" fmla="*/ 32 w 228"/>
                <a:gd name="T15" fmla="*/ 218 h 234"/>
                <a:gd name="T16" fmla="*/ 29 w 228"/>
                <a:gd name="T17" fmla="*/ 234 h 234"/>
                <a:gd name="T18" fmla="*/ 0 w 228"/>
                <a:gd name="T19" fmla="*/ 230 h 234"/>
                <a:gd name="T20" fmla="*/ 34 w 228"/>
                <a:gd name="T21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234">
                  <a:moveTo>
                    <a:pt x="34" y="0"/>
                  </a:moveTo>
                  <a:lnTo>
                    <a:pt x="228" y="23"/>
                  </a:lnTo>
                  <a:lnTo>
                    <a:pt x="227" y="44"/>
                  </a:lnTo>
                  <a:lnTo>
                    <a:pt x="224" y="44"/>
                  </a:lnTo>
                  <a:lnTo>
                    <a:pt x="210" y="226"/>
                  </a:lnTo>
                  <a:lnTo>
                    <a:pt x="91" y="215"/>
                  </a:lnTo>
                  <a:lnTo>
                    <a:pt x="90" y="224"/>
                  </a:lnTo>
                  <a:lnTo>
                    <a:pt x="32" y="218"/>
                  </a:lnTo>
                  <a:lnTo>
                    <a:pt x="29" y="234"/>
                  </a:lnTo>
                  <a:lnTo>
                    <a:pt x="0" y="23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A316A040-37BC-0B4B-98BB-D765A54391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8942" y="2696047"/>
              <a:ext cx="762272" cy="752154"/>
            </a:xfrm>
            <a:custGeom>
              <a:avLst/>
              <a:gdLst>
                <a:gd name="T0" fmla="*/ 450 w 452"/>
                <a:gd name="T1" fmla="*/ 234 h 446"/>
                <a:gd name="T2" fmla="*/ 446 w 452"/>
                <a:gd name="T3" fmla="*/ 215 h 446"/>
                <a:gd name="T4" fmla="*/ 435 w 452"/>
                <a:gd name="T5" fmla="*/ 131 h 446"/>
                <a:gd name="T6" fmla="*/ 417 w 452"/>
                <a:gd name="T7" fmla="*/ 128 h 446"/>
                <a:gd name="T8" fmla="*/ 398 w 452"/>
                <a:gd name="T9" fmla="*/ 117 h 446"/>
                <a:gd name="T10" fmla="*/ 378 w 452"/>
                <a:gd name="T11" fmla="*/ 116 h 446"/>
                <a:gd name="T12" fmla="*/ 365 w 452"/>
                <a:gd name="T13" fmla="*/ 118 h 446"/>
                <a:gd name="T14" fmla="*/ 352 w 452"/>
                <a:gd name="T15" fmla="*/ 122 h 446"/>
                <a:gd name="T16" fmla="*/ 332 w 452"/>
                <a:gd name="T17" fmla="*/ 118 h 446"/>
                <a:gd name="T18" fmla="*/ 325 w 452"/>
                <a:gd name="T19" fmla="*/ 116 h 446"/>
                <a:gd name="T20" fmla="*/ 310 w 452"/>
                <a:gd name="T21" fmla="*/ 112 h 446"/>
                <a:gd name="T22" fmla="*/ 301 w 452"/>
                <a:gd name="T23" fmla="*/ 111 h 446"/>
                <a:gd name="T24" fmla="*/ 284 w 452"/>
                <a:gd name="T25" fmla="*/ 107 h 446"/>
                <a:gd name="T26" fmla="*/ 269 w 452"/>
                <a:gd name="T27" fmla="*/ 101 h 446"/>
                <a:gd name="T28" fmla="*/ 253 w 452"/>
                <a:gd name="T29" fmla="*/ 93 h 446"/>
                <a:gd name="T30" fmla="*/ 242 w 452"/>
                <a:gd name="T31" fmla="*/ 90 h 446"/>
                <a:gd name="T32" fmla="*/ 125 w 452"/>
                <a:gd name="T33" fmla="*/ 182 h 446"/>
                <a:gd name="T34" fmla="*/ 2 w 452"/>
                <a:gd name="T35" fmla="*/ 183 h 446"/>
                <a:gd name="T36" fmla="*/ 13 w 452"/>
                <a:gd name="T37" fmla="*/ 197 h 446"/>
                <a:gd name="T38" fmla="*/ 22 w 452"/>
                <a:gd name="T39" fmla="*/ 205 h 446"/>
                <a:gd name="T40" fmla="*/ 41 w 452"/>
                <a:gd name="T41" fmla="*/ 224 h 446"/>
                <a:gd name="T42" fmla="*/ 55 w 452"/>
                <a:gd name="T43" fmla="*/ 238 h 446"/>
                <a:gd name="T44" fmla="*/ 59 w 452"/>
                <a:gd name="T45" fmla="*/ 259 h 446"/>
                <a:gd name="T46" fmla="*/ 66 w 452"/>
                <a:gd name="T47" fmla="*/ 278 h 446"/>
                <a:gd name="T48" fmla="*/ 74 w 452"/>
                <a:gd name="T49" fmla="*/ 286 h 446"/>
                <a:gd name="T50" fmla="*/ 88 w 452"/>
                <a:gd name="T51" fmla="*/ 296 h 446"/>
                <a:gd name="T52" fmla="*/ 109 w 452"/>
                <a:gd name="T53" fmla="*/ 307 h 446"/>
                <a:gd name="T54" fmla="*/ 120 w 452"/>
                <a:gd name="T55" fmla="*/ 298 h 446"/>
                <a:gd name="T56" fmla="*/ 127 w 452"/>
                <a:gd name="T57" fmla="*/ 283 h 446"/>
                <a:gd name="T58" fmla="*/ 148 w 452"/>
                <a:gd name="T59" fmla="*/ 275 h 446"/>
                <a:gd name="T60" fmla="*/ 170 w 452"/>
                <a:gd name="T61" fmla="*/ 279 h 446"/>
                <a:gd name="T62" fmla="*/ 183 w 452"/>
                <a:gd name="T63" fmla="*/ 292 h 446"/>
                <a:gd name="T64" fmla="*/ 200 w 452"/>
                <a:gd name="T65" fmla="*/ 320 h 446"/>
                <a:gd name="T66" fmla="*/ 210 w 452"/>
                <a:gd name="T67" fmla="*/ 343 h 446"/>
                <a:gd name="T68" fmla="*/ 235 w 452"/>
                <a:gd name="T69" fmla="*/ 372 h 446"/>
                <a:gd name="T70" fmla="*/ 237 w 452"/>
                <a:gd name="T71" fmla="*/ 388 h 446"/>
                <a:gd name="T72" fmla="*/ 249 w 452"/>
                <a:gd name="T73" fmla="*/ 416 h 446"/>
                <a:gd name="T74" fmla="*/ 273 w 452"/>
                <a:gd name="T75" fmla="*/ 427 h 446"/>
                <a:gd name="T76" fmla="*/ 291 w 452"/>
                <a:gd name="T77" fmla="*/ 438 h 446"/>
                <a:gd name="T78" fmla="*/ 305 w 452"/>
                <a:gd name="T79" fmla="*/ 442 h 446"/>
                <a:gd name="T80" fmla="*/ 321 w 452"/>
                <a:gd name="T81" fmla="*/ 441 h 446"/>
                <a:gd name="T82" fmla="*/ 317 w 452"/>
                <a:gd name="T83" fmla="*/ 425 h 446"/>
                <a:gd name="T84" fmla="*/ 308 w 452"/>
                <a:gd name="T85" fmla="*/ 404 h 446"/>
                <a:gd name="T86" fmla="*/ 318 w 452"/>
                <a:gd name="T87" fmla="*/ 370 h 446"/>
                <a:gd name="T88" fmla="*/ 311 w 452"/>
                <a:gd name="T89" fmla="*/ 361 h 446"/>
                <a:gd name="T90" fmla="*/ 326 w 452"/>
                <a:gd name="T91" fmla="*/ 355 h 446"/>
                <a:gd name="T92" fmla="*/ 324 w 452"/>
                <a:gd name="T93" fmla="*/ 350 h 446"/>
                <a:gd name="T94" fmla="*/ 338 w 452"/>
                <a:gd name="T95" fmla="*/ 350 h 446"/>
                <a:gd name="T96" fmla="*/ 336 w 452"/>
                <a:gd name="T97" fmla="*/ 345 h 446"/>
                <a:gd name="T98" fmla="*/ 347 w 452"/>
                <a:gd name="T99" fmla="*/ 342 h 446"/>
                <a:gd name="T100" fmla="*/ 346 w 452"/>
                <a:gd name="T101" fmla="*/ 331 h 446"/>
                <a:gd name="T102" fmla="*/ 357 w 452"/>
                <a:gd name="T103" fmla="*/ 329 h 446"/>
                <a:gd name="T104" fmla="*/ 367 w 452"/>
                <a:gd name="T105" fmla="*/ 329 h 446"/>
                <a:gd name="T106" fmla="*/ 395 w 452"/>
                <a:gd name="T107" fmla="*/ 314 h 446"/>
                <a:gd name="T108" fmla="*/ 403 w 452"/>
                <a:gd name="T109" fmla="*/ 305 h 446"/>
                <a:gd name="T110" fmla="*/ 403 w 452"/>
                <a:gd name="T111" fmla="*/ 296 h 446"/>
                <a:gd name="T112" fmla="*/ 410 w 452"/>
                <a:gd name="T113" fmla="*/ 286 h 446"/>
                <a:gd name="T114" fmla="*/ 412 w 452"/>
                <a:gd name="T115" fmla="*/ 299 h 446"/>
                <a:gd name="T116" fmla="*/ 439 w 452"/>
                <a:gd name="T117" fmla="*/ 288 h 446"/>
                <a:gd name="T118" fmla="*/ 447 w 452"/>
                <a:gd name="T119" fmla="*/ 268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52" h="446">
                  <a:moveTo>
                    <a:pt x="446" y="253"/>
                  </a:moveTo>
                  <a:lnTo>
                    <a:pt x="448" y="245"/>
                  </a:lnTo>
                  <a:lnTo>
                    <a:pt x="452" y="240"/>
                  </a:lnTo>
                  <a:lnTo>
                    <a:pt x="450" y="234"/>
                  </a:lnTo>
                  <a:lnTo>
                    <a:pt x="448" y="226"/>
                  </a:lnTo>
                  <a:lnTo>
                    <a:pt x="447" y="223"/>
                  </a:lnTo>
                  <a:lnTo>
                    <a:pt x="447" y="217"/>
                  </a:lnTo>
                  <a:lnTo>
                    <a:pt x="446" y="215"/>
                  </a:lnTo>
                  <a:lnTo>
                    <a:pt x="442" y="206"/>
                  </a:lnTo>
                  <a:lnTo>
                    <a:pt x="442" y="204"/>
                  </a:lnTo>
                  <a:lnTo>
                    <a:pt x="435" y="198"/>
                  </a:lnTo>
                  <a:lnTo>
                    <a:pt x="435" y="131"/>
                  </a:lnTo>
                  <a:lnTo>
                    <a:pt x="425" y="130"/>
                  </a:lnTo>
                  <a:lnTo>
                    <a:pt x="423" y="132"/>
                  </a:lnTo>
                  <a:lnTo>
                    <a:pt x="420" y="131"/>
                  </a:lnTo>
                  <a:lnTo>
                    <a:pt x="417" y="128"/>
                  </a:lnTo>
                  <a:lnTo>
                    <a:pt x="413" y="126"/>
                  </a:lnTo>
                  <a:lnTo>
                    <a:pt x="408" y="126"/>
                  </a:lnTo>
                  <a:lnTo>
                    <a:pt x="402" y="122"/>
                  </a:lnTo>
                  <a:lnTo>
                    <a:pt x="398" y="117"/>
                  </a:lnTo>
                  <a:lnTo>
                    <a:pt x="393" y="116"/>
                  </a:lnTo>
                  <a:lnTo>
                    <a:pt x="385" y="118"/>
                  </a:lnTo>
                  <a:lnTo>
                    <a:pt x="383" y="117"/>
                  </a:lnTo>
                  <a:lnTo>
                    <a:pt x="378" y="116"/>
                  </a:lnTo>
                  <a:lnTo>
                    <a:pt x="374" y="119"/>
                  </a:lnTo>
                  <a:lnTo>
                    <a:pt x="372" y="120"/>
                  </a:lnTo>
                  <a:lnTo>
                    <a:pt x="369" y="118"/>
                  </a:lnTo>
                  <a:lnTo>
                    <a:pt x="365" y="118"/>
                  </a:lnTo>
                  <a:lnTo>
                    <a:pt x="363" y="121"/>
                  </a:lnTo>
                  <a:lnTo>
                    <a:pt x="358" y="124"/>
                  </a:lnTo>
                  <a:lnTo>
                    <a:pt x="354" y="125"/>
                  </a:lnTo>
                  <a:lnTo>
                    <a:pt x="352" y="122"/>
                  </a:lnTo>
                  <a:lnTo>
                    <a:pt x="349" y="119"/>
                  </a:lnTo>
                  <a:lnTo>
                    <a:pt x="341" y="120"/>
                  </a:lnTo>
                  <a:lnTo>
                    <a:pt x="336" y="117"/>
                  </a:lnTo>
                  <a:lnTo>
                    <a:pt x="332" y="118"/>
                  </a:lnTo>
                  <a:lnTo>
                    <a:pt x="330" y="122"/>
                  </a:lnTo>
                  <a:lnTo>
                    <a:pt x="328" y="123"/>
                  </a:lnTo>
                  <a:lnTo>
                    <a:pt x="327" y="118"/>
                  </a:lnTo>
                  <a:lnTo>
                    <a:pt x="325" y="116"/>
                  </a:lnTo>
                  <a:lnTo>
                    <a:pt x="319" y="120"/>
                  </a:lnTo>
                  <a:lnTo>
                    <a:pt x="318" y="116"/>
                  </a:lnTo>
                  <a:lnTo>
                    <a:pt x="312" y="112"/>
                  </a:lnTo>
                  <a:lnTo>
                    <a:pt x="310" y="112"/>
                  </a:lnTo>
                  <a:lnTo>
                    <a:pt x="308" y="115"/>
                  </a:lnTo>
                  <a:lnTo>
                    <a:pt x="305" y="117"/>
                  </a:lnTo>
                  <a:lnTo>
                    <a:pt x="302" y="116"/>
                  </a:lnTo>
                  <a:lnTo>
                    <a:pt x="301" y="111"/>
                  </a:lnTo>
                  <a:lnTo>
                    <a:pt x="298" y="111"/>
                  </a:lnTo>
                  <a:lnTo>
                    <a:pt x="295" y="105"/>
                  </a:lnTo>
                  <a:lnTo>
                    <a:pt x="287" y="105"/>
                  </a:lnTo>
                  <a:lnTo>
                    <a:pt x="284" y="107"/>
                  </a:lnTo>
                  <a:lnTo>
                    <a:pt x="281" y="104"/>
                  </a:lnTo>
                  <a:lnTo>
                    <a:pt x="280" y="104"/>
                  </a:lnTo>
                  <a:lnTo>
                    <a:pt x="275" y="105"/>
                  </a:lnTo>
                  <a:lnTo>
                    <a:pt x="269" y="101"/>
                  </a:lnTo>
                  <a:lnTo>
                    <a:pt x="261" y="101"/>
                  </a:lnTo>
                  <a:lnTo>
                    <a:pt x="259" y="94"/>
                  </a:lnTo>
                  <a:lnTo>
                    <a:pt x="255" y="92"/>
                  </a:lnTo>
                  <a:lnTo>
                    <a:pt x="253" y="93"/>
                  </a:lnTo>
                  <a:lnTo>
                    <a:pt x="250" y="92"/>
                  </a:lnTo>
                  <a:lnTo>
                    <a:pt x="247" y="93"/>
                  </a:lnTo>
                  <a:lnTo>
                    <a:pt x="244" y="93"/>
                  </a:lnTo>
                  <a:lnTo>
                    <a:pt x="242" y="90"/>
                  </a:lnTo>
                  <a:lnTo>
                    <a:pt x="235" y="83"/>
                  </a:lnTo>
                  <a:lnTo>
                    <a:pt x="239" y="6"/>
                  </a:lnTo>
                  <a:lnTo>
                    <a:pt x="139" y="0"/>
                  </a:lnTo>
                  <a:lnTo>
                    <a:pt x="125" y="182"/>
                  </a:lnTo>
                  <a:lnTo>
                    <a:pt x="6" y="171"/>
                  </a:lnTo>
                  <a:lnTo>
                    <a:pt x="5" y="180"/>
                  </a:lnTo>
                  <a:lnTo>
                    <a:pt x="0" y="180"/>
                  </a:lnTo>
                  <a:lnTo>
                    <a:pt x="2" y="183"/>
                  </a:lnTo>
                  <a:lnTo>
                    <a:pt x="7" y="186"/>
                  </a:lnTo>
                  <a:lnTo>
                    <a:pt x="10" y="190"/>
                  </a:lnTo>
                  <a:lnTo>
                    <a:pt x="11" y="193"/>
                  </a:lnTo>
                  <a:lnTo>
                    <a:pt x="13" y="197"/>
                  </a:lnTo>
                  <a:lnTo>
                    <a:pt x="15" y="198"/>
                  </a:lnTo>
                  <a:lnTo>
                    <a:pt x="18" y="200"/>
                  </a:lnTo>
                  <a:lnTo>
                    <a:pt x="21" y="202"/>
                  </a:lnTo>
                  <a:lnTo>
                    <a:pt x="22" y="205"/>
                  </a:lnTo>
                  <a:lnTo>
                    <a:pt x="26" y="210"/>
                  </a:lnTo>
                  <a:lnTo>
                    <a:pt x="30" y="213"/>
                  </a:lnTo>
                  <a:lnTo>
                    <a:pt x="38" y="224"/>
                  </a:lnTo>
                  <a:lnTo>
                    <a:pt x="41" y="224"/>
                  </a:lnTo>
                  <a:lnTo>
                    <a:pt x="44" y="227"/>
                  </a:lnTo>
                  <a:lnTo>
                    <a:pt x="48" y="230"/>
                  </a:lnTo>
                  <a:lnTo>
                    <a:pt x="53" y="234"/>
                  </a:lnTo>
                  <a:lnTo>
                    <a:pt x="55" y="238"/>
                  </a:lnTo>
                  <a:lnTo>
                    <a:pt x="55" y="245"/>
                  </a:lnTo>
                  <a:lnTo>
                    <a:pt x="59" y="251"/>
                  </a:lnTo>
                  <a:lnTo>
                    <a:pt x="60" y="255"/>
                  </a:lnTo>
                  <a:lnTo>
                    <a:pt x="59" y="259"/>
                  </a:lnTo>
                  <a:lnTo>
                    <a:pt x="59" y="264"/>
                  </a:lnTo>
                  <a:lnTo>
                    <a:pt x="60" y="270"/>
                  </a:lnTo>
                  <a:lnTo>
                    <a:pt x="65" y="275"/>
                  </a:lnTo>
                  <a:lnTo>
                    <a:pt x="66" y="278"/>
                  </a:lnTo>
                  <a:lnTo>
                    <a:pt x="67" y="279"/>
                  </a:lnTo>
                  <a:lnTo>
                    <a:pt x="69" y="281"/>
                  </a:lnTo>
                  <a:lnTo>
                    <a:pt x="71" y="283"/>
                  </a:lnTo>
                  <a:lnTo>
                    <a:pt x="74" y="286"/>
                  </a:lnTo>
                  <a:lnTo>
                    <a:pt x="78" y="289"/>
                  </a:lnTo>
                  <a:lnTo>
                    <a:pt x="81" y="292"/>
                  </a:lnTo>
                  <a:lnTo>
                    <a:pt x="84" y="293"/>
                  </a:lnTo>
                  <a:lnTo>
                    <a:pt x="88" y="296"/>
                  </a:lnTo>
                  <a:lnTo>
                    <a:pt x="94" y="299"/>
                  </a:lnTo>
                  <a:lnTo>
                    <a:pt x="101" y="304"/>
                  </a:lnTo>
                  <a:lnTo>
                    <a:pt x="104" y="305"/>
                  </a:lnTo>
                  <a:lnTo>
                    <a:pt x="109" y="307"/>
                  </a:lnTo>
                  <a:lnTo>
                    <a:pt x="113" y="307"/>
                  </a:lnTo>
                  <a:lnTo>
                    <a:pt x="115" y="303"/>
                  </a:lnTo>
                  <a:lnTo>
                    <a:pt x="118" y="300"/>
                  </a:lnTo>
                  <a:lnTo>
                    <a:pt x="120" y="298"/>
                  </a:lnTo>
                  <a:lnTo>
                    <a:pt x="123" y="297"/>
                  </a:lnTo>
                  <a:lnTo>
                    <a:pt x="123" y="292"/>
                  </a:lnTo>
                  <a:lnTo>
                    <a:pt x="125" y="288"/>
                  </a:lnTo>
                  <a:lnTo>
                    <a:pt x="127" y="283"/>
                  </a:lnTo>
                  <a:lnTo>
                    <a:pt x="132" y="277"/>
                  </a:lnTo>
                  <a:lnTo>
                    <a:pt x="139" y="276"/>
                  </a:lnTo>
                  <a:lnTo>
                    <a:pt x="143" y="275"/>
                  </a:lnTo>
                  <a:lnTo>
                    <a:pt x="148" y="275"/>
                  </a:lnTo>
                  <a:lnTo>
                    <a:pt x="153" y="277"/>
                  </a:lnTo>
                  <a:lnTo>
                    <a:pt x="159" y="278"/>
                  </a:lnTo>
                  <a:lnTo>
                    <a:pt x="162" y="278"/>
                  </a:lnTo>
                  <a:lnTo>
                    <a:pt x="170" y="279"/>
                  </a:lnTo>
                  <a:lnTo>
                    <a:pt x="173" y="281"/>
                  </a:lnTo>
                  <a:lnTo>
                    <a:pt x="176" y="287"/>
                  </a:lnTo>
                  <a:lnTo>
                    <a:pt x="178" y="287"/>
                  </a:lnTo>
                  <a:lnTo>
                    <a:pt x="183" y="292"/>
                  </a:lnTo>
                  <a:lnTo>
                    <a:pt x="187" y="294"/>
                  </a:lnTo>
                  <a:lnTo>
                    <a:pt x="190" y="300"/>
                  </a:lnTo>
                  <a:lnTo>
                    <a:pt x="196" y="308"/>
                  </a:lnTo>
                  <a:lnTo>
                    <a:pt x="200" y="320"/>
                  </a:lnTo>
                  <a:lnTo>
                    <a:pt x="203" y="324"/>
                  </a:lnTo>
                  <a:lnTo>
                    <a:pt x="207" y="332"/>
                  </a:lnTo>
                  <a:lnTo>
                    <a:pt x="207" y="335"/>
                  </a:lnTo>
                  <a:lnTo>
                    <a:pt x="210" y="343"/>
                  </a:lnTo>
                  <a:lnTo>
                    <a:pt x="218" y="350"/>
                  </a:lnTo>
                  <a:lnTo>
                    <a:pt x="220" y="358"/>
                  </a:lnTo>
                  <a:lnTo>
                    <a:pt x="230" y="370"/>
                  </a:lnTo>
                  <a:lnTo>
                    <a:pt x="235" y="372"/>
                  </a:lnTo>
                  <a:lnTo>
                    <a:pt x="234" y="381"/>
                  </a:lnTo>
                  <a:lnTo>
                    <a:pt x="232" y="383"/>
                  </a:lnTo>
                  <a:lnTo>
                    <a:pt x="234" y="385"/>
                  </a:lnTo>
                  <a:lnTo>
                    <a:pt x="237" y="388"/>
                  </a:lnTo>
                  <a:lnTo>
                    <a:pt x="237" y="394"/>
                  </a:lnTo>
                  <a:lnTo>
                    <a:pt x="243" y="405"/>
                  </a:lnTo>
                  <a:lnTo>
                    <a:pt x="246" y="411"/>
                  </a:lnTo>
                  <a:lnTo>
                    <a:pt x="249" y="416"/>
                  </a:lnTo>
                  <a:lnTo>
                    <a:pt x="251" y="421"/>
                  </a:lnTo>
                  <a:lnTo>
                    <a:pt x="259" y="422"/>
                  </a:lnTo>
                  <a:lnTo>
                    <a:pt x="264" y="427"/>
                  </a:lnTo>
                  <a:lnTo>
                    <a:pt x="273" y="427"/>
                  </a:lnTo>
                  <a:lnTo>
                    <a:pt x="280" y="434"/>
                  </a:lnTo>
                  <a:lnTo>
                    <a:pt x="284" y="434"/>
                  </a:lnTo>
                  <a:lnTo>
                    <a:pt x="286" y="437"/>
                  </a:lnTo>
                  <a:lnTo>
                    <a:pt x="291" y="438"/>
                  </a:lnTo>
                  <a:lnTo>
                    <a:pt x="292" y="436"/>
                  </a:lnTo>
                  <a:lnTo>
                    <a:pt x="302" y="438"/>
                  </a:lnTo>
                  <a:lnTo>
                    <a:pt x="302" y="439"/>
                  </a:lnTo>
                  <a:lnTo>
                    <a:pt x="305" y="442"/>
                  </a:lnTo>
                  <a:lnTo>
                    <a:pt x="310" y="446"/>
                  </a:lnTo>
                  <a:lnTo>
                    <a:pt x="313" y="444"/>
                  </a:lnTo>
                  <a:lnTo>
                    <a:pt x="314" y="442"/>
                  </a:lnTo>
                  <a:lnTo>
                    <a:pt x="321" y="441"/>
                  </a:lnTo>
                  <a:lnTo>
                    <a:pt x="319" y="436"/>
                  </a:lnTo>
                  <a:lnTo>
                    <a:pt x="319" y="433"/>
                  </a:lnTo>
                  <a:lnTo>
                    <a:pt x="318" y="429"/>
                  </a:lnTo>
                  <a:lnTo>
                    <a:pt x="317" y="425"/>
                  </a:lnTo>
                  <a:lnTo>
                    <a:pt x="314" y="423"/>
                  </a:lnTo>
                  <a:lnTo>
                    <a:pt x="312" y="417"/>
                  </a:lnTo>
                  <a:lnTo>
                    <a:pt x="311" y="411"/>
                  </a:lnTo>
                  <a:lnTo>
                    <a:pt x="308" y="404"/>
                  </a:lnTo>
                  <a:lnTo>
                    <a:pt x="308" y="398"/>
                  </a:lnTo>
                  <a:lnTo>
                    <a:pt x="311" y="389"/>
                  </a:lnTo>
                  <a:lnTo>
                    <a:pt x="314" y="380"/>
                  </a:lnTo>
                  <a:lnTo>
                    <a:pt x="318" y="370"/>
                  </a:lnTo>
                  <a:lnTo>
                    <a:pt x="317" y="368"/>
                  </a:lnTo>
                  <a:lnTo>
                    <a:pt x="314" y="366"/>
                  </a:lnTo>
                  <a:lnTo>
                    <a:pt x="311" y="363"/>
                  </a:lnTo>
                  <a:lnTo>
                    <a:pt x="311" y="361"/>
                  </a:lnTo>
                  <a:lnTo>
                    <a:pt x="313" y="362"/>
                  </a:lnTo>
                  <a:lnTo>
                    <a:pt x="322" y="361"/>
                  </a:lnTo>
                  <a:lnTo>
                    <a:pt x="323" y="361"/>
                  </a:lnTo>
                  <a:lnTo>
                    <a:pt x="326" y="355"/>
                  </a:lnTo>
                  <a:lnTo>
                    <a:pt x="323" y="355"/>
                  </a:lnTo>
                  <a:lnTo>
                    <a:pt x="322" y="353"/>
                  </a:lnTo>
                  <a:lnTo>
                    <a:pt x="322" y="351"/>
                  </a:lnTo>
                  <a:lnTo>
                    <a:pt x="324" y="350"/>
                  </a:lnTo>
                  <a:lnTo>
                    <a:pt x="328" y="350"/>
                  </a:lnTo>
                  <a:lnTo>
                    <a:pt x="333" y="350"/>
                  </a:lnTo>
                  <a:lnTo>
                    <a:pt x="335" y="351"/>
                  </a:lnTo>
                  <a:lnTo>
                    <a:pt x="338" y="350"/>
                  </a:lnTo>
                  <a:lnTo>
                    <a:pt x="343" y="346"/>
                  </a:lnTo>
                  <a:lnTo>
                    <a:pt x="341" y="346"/>
                  </a:lnTo>
                  <a:lnTo>
                    <a:pt x="337" y="349"/>
                  </a:lnTo>
                  <a:lnTo>
                    <a:pt x="336" y="345"/>
                  </a:lnTo>
                  <a:lnTo>
                    <a:pt x="338" y="339"/>
                  </a:lnTo>
                  <a:lnTo>
                    <a:pt x="340" y="341"/>
                  </a:lnTo>
                  <a:lnTo>
                    <a:pt x="342" y="342"/>
                  </a:lnTo>
                  <a:lnTo>
                    <a:pt x="347" y="342"/>
                  </a:lnTo>
                  <a:lnTo>
                    <a:pt x="349" y="340"/>
                  </a:lnTo>
                  <a:lnTo>
                    <a:pt x="348" y="336"/>
                  </a:lnTo>
                  <a:lnTo>
                    <a:pt x="345" y="332"/>
                  </a:lnTo>
                  <a:lnTo>
                    <a:pt x="346" y="331"/>
                  </a:lnTo>
                  <a:lnTo>
                    <a:pt x="349" y="331"/>
                  </a:lnTo>
                  <a:lnTo>
                    <a:pt x="352" y="329"/>
                  </a:lnTo>
                  <a:lnTo>
                    <a:pt x="354" y="331"/>
                  </a:lnTo>
                  <a:lnTo>
                    <a:pt x="357" y="329"/>
                  </a:lnTo>
                  <a:lnTo>
                    <a:pt x="358" y="331"/>
                  </a:lnTo>
                  <a:lnTo>
                    <a:pt x="361" y="333"/>
                  </a:lnTo>
                  <a:lnTo>
                    <a:pt x="364" y="331"/>
                  </a:lnTo>
                  <a:lnTo>
                    <a:pt x="367" y="329"/>
                  </a:lnTo>
                  <a:lnTo>
                    <a:pt x="374" y="327"/>
                  </a:lnTo>
                  <a:lnTo>
                    <a:pt x="381" y="326"/>
                  </a:lnTo>
                  <a:lnTo>
                    <a:pt x="392" y="320"/>
                  </a:lnTo>
                  <a:lnTo>
                    <a:pt x="395" y="314"/>
                  </a:lnTo>
                  <a:lnTo>
                    <a:pt x="396" y="309"/>
                  </a:lnTo>
                  <a:lnTo>
                    <a:pt x="399" y="307"/>
                  </a:lnTo>
                  <a:lnTo>
                    <a:pt x="402" y="306"/>
                  </a:lnTo>
                  <a:lnTo>
                    <a:pt x="403" y="305"/>
                  </a:lnTo>
                  <a:lnTo>
                    <a:pt x="406" y="303"/>
                  </a:lnTo>
                  <a:lnTo>
                    <a:pt x="405" y="300"/>
                  </a:lnTo>
                  <a:lnTo>
                    <a:pt x="404" y="297"/>
                  </a:lnTo>
                  <a:lnTo>
                    <a:pt x="403" y="296"/>
                  </a:lnTo>
                  <a:lnTo>
                    <a:pt x="402" y="294"/>
                  </a:lnTo>
                  <a:lnTo>
                    <a:pt x="403" y="291"/>
                  </a:lnTo>
                  <a:lnTo>
                    <a:pt x="407" y="288"/>
                  </a:lnTo>
                  <a:lnTo>
                    <a:pt x="410" y="286"/>
                  </a:lnTo>
                  <a:lnTo>
                    <a:pt x="412" y="286"/>
                  </a:lnTo>
                  <a:lnTo>
                    <a:pt x="412" y="289"/>
                  </a:lnTo>
                  <a:lnTo>
                    <a:pt x="412" y="293"/>
                  </a:lnTo>
                  <a:lnTo>
                    <a:pt x="412" y="299"/>
                  </a:lnTo>
                  <a:lnTo>
                    <a:pt x="413" y="300"/>
                  </a:lnTo>
                  <a:lnTo>
                    <a:pt x="419" y="295"/>
                  </a:lnTo>
                  <a:lnTo>
                    <a:pt x="424" y="294"/>
                  </a:lnTo>
                  <a:lnTo>
                    <a:pt x="439" y="288"/>
                  </a:lnTo>
                  <a:lnTo>
                    <a:pt x="441" y="287"/>
                  </a:lnTo>
                  <a:lnTo>
                    <a:pt x="444" y="282"/>
                  </a:lnTo>
                  <a:lnTo>
                    <a:pt x="447" y="272"/>
                  </a:lnTo>
                  <a:lnTo>
                    <a:pt x="447" y="268"/>
                  </a:lnTo>
                  <a:lnTo>
                    <a:pt x="444" y="261"/>
                  </a:lnTo>
                  <a:lnTo>
                    <a:pt x="446" y="256"/>
                  </a:lnTo>
                  <a:lnTo>
                    <a:pt x="446" y="253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75D8EBAA-EA69-6441-98EE-6911AABCC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3603" y="2574622"/>
              <a:ext cx="369330" cy="435102"/>
            </a:xfrm>
            <a:custGeom>
              <a:avLst/>
              <a:gdLst>
                <a:gd name="T0" fmla="*/ 73 w 259"/>
                <a:gd name="T1" fmla="*/ 0 h 304"/>
                <a:gd name="T2" fmla="*/ 68 w 259"/>
                <a:gd name="T3" fmla="*/ 25 h 304"/>
                <a:gd name="T4" fmla="*/ 62 w 259"/>
                <a:gd name="T5" fmla="*/ 43 h 304"/>
                <a:gd name="T6" fmla="*/ 59 w 259"/>
                <a:gd name="T7" fmla="*/ 45 h 304"/>
                <a:gd name="T8" fmla="*/ 56 w 259"/>
                <a:gd name="T9" fmla="*/ 43 h 304"/>
                <a:gd name="T10" fmla="*/ 51 w 259"/>
                <a:gd name="T11" fmla="*/ 39 h 304"/>
                <a:gd name="T12" fmla="*/ 47 w 259"/>
                <a:gd name="T13" fmla="*/ 41 h 304"/>
                <a:gd name="T14" fmla="*/ 45 w 259"/>
                <a:gd name="T15" fmla="*/ 37 h 304"/>
                <a:gd name="T16" fmla="*/ 38 w 259"/>
                <a:gd name="T17" fmla="*/ 39 h 304"/>
                <a:gd name="T18" fmla="*/ 35 w 259"/>
                <a:gd name="T19" fmla="*/ 42 h 304"/>
                <a:gd name="T20" fmla="*/ 35 w 259"/>
                <a:gd name="T21" fmla="*/ 53 h 304"/>
                <a:gd name="T22" fmla="*/ 35 w 259"/>
                <a:gd name="T23" fmla="*/ 67 h 304"/>
                <a:gd name="T24" fmla="*/ 35 w 259"/>
                <a:gd name="T25" fmla="*/ 80 h 304"/>
                <a:gd name="T26" fmla="*/ 34 w 259"/>
                <a:gd name="T27" fmla="*/ 84 h 304"/>
                <a:gd name="T28" fmla="*/ 31 w 259"/>
                <a:gd name="T29" fmla="*/ 89 h 304"/>
                <a:gd name="T30" fmla="*/ 30 w 259"/>
                <a:gd name="T31" fmla="*/ 94 h 304"/>
                <a:gd name="T32" fmla="*/ 30 w 259"/>
                <a:gd name="T33" fmla="*/ 101 h 304"/>
                <a:gd name="T34" fmla="*/ 34 w 259"/>
                <a:gd name="T35" fmla="*/ 110 h 304"/>
                <a:gd name="T36" fmla="*/ 35 w 259"/>
                <a:gd name="T37" fmla="*/ 119 h 304"/>
                <a:gd name="T38" fmla="*/ 37 w 259"/>
                <a:gd name="T39" fmla="*/ 122 h 304"/>
                <a:gd name="T40" fmla="*/ 42 w 259"/>
                <a:gd name="T41" fmla="*/ 128 h 304"/>
                <a:gd name="T42" fmla="*/ 39 w 259"/>
                <a:gd name="T43" fmla="*/ 130 h 304"/>
                <a:gd name="T44" fmla="*/ 34 w 259"/>
                <a:gd name="T45" fmla="*/ 134 h 304"/>
                <a:gd name="T46" fmla="*/ 24 w 259"/>
                <a:gd name="T47" fmla="*/ 141 h 304"/>
                <a:gd name="T48" fmla="*/ 21 w 259"/>
                <a:gd name="T49" fmla="*/ 154 h 304"/>
                <a:gd name="T50" fmla="*/ 17 w 259"/>
                <a:gd name="T51" fmla="*/ 162 h 304"/>
                <a:gd name="T52" fmla="*/ 13 w 259"/>
                <a:gd name="T53" fmla="*/ 166 h 304"/>
                <a:gd name="T54" fmla="*/ 11 w 259"/>
                <a:gd name="T55" fmla="*/ 167 h 304"/>
                <a:gd name="T56" fmla="*/ 9 w 259"/>
                <a:gd name="T57" fmla="*/ 171 h 304"/>
                <a:gd name="T58" fmla="*/ 10 w 259"/>
                <a:gd name="T59" fmla="*/ 178 h 304"/>
                <a:gd name="T60" fmla="*/ 9 w 259"/>
                <a:gd name="T61" fmla="*/ 183 h 304"/>
                <a:gd name="T62" fmla="*/ 15 w 259"/>
                <a:gd name="T63" fmla="*/ 188 h 304"/>
                <a:gd name="T64" fmla="*/ 13 w 259"/>
                <a:gd name="T65" fmla="*/ 192 h 304"/>
                <a:gd name="T66" fmla="*/ 5 w 259"/>
                <a:gd name="T67" fmla="*/ 196 h 304"/>
                <a:gd name="T68" fmla="*/ 3 w 259"/>
                <a:gd name="T69" fmla="*/ 200 h 304"/>
                <a:gd name="T70" fmla="*/ 0 w 259"/>
                <a:gd name="T71" fmla="*/ 206 h 304"/>
                <a:gd name="T72" fmla="*/ 139 w 259"/>
                <a:gd name="T73" fmla="*/ 291 h 304"/>
                <a:gd name="T74" fmla="*/ 182 w 259"/>
                <a:gd name="T75" fmla="*/ 299 h 304"/>
                <a:gd name="T76" fmla="*/ 218 w 259"/>
                <a:gd name="T77" fmla="*/ 304 h 304"/>
                <a:gd name="T78" fmla="*/ 219 w 259"/>
                <a:gd name="T79" fmla="*/ 304 h 304"/>
                <a:gd name="T80" fmla="*/ 259 w 259"/>
                <a:gd name="T81" fmla="*/ 33 h 304"/>
                <a:gd name="T82" fmla="*/ 73 w 259"/>
                <a:gd name="T8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9" h="304">
                  <a:moveTo>
                    <a:pt x="73" y="0"/>
                  </a:moveTo>
                  <a:cubicBezTo>
                    <a:pt x="73" y="0"/>
                    <a:pt x="69" y="19"/>
                    <a:pt x="68" y="25"/>
                  </a:cubicBezTo>
                  <a:cubicBezTo>
                    <a:pt x="66" y="29"/>
                    <a:pt x="62" y="43"/>
                    <a:pt x="62" y="43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4" y="84"/>
                    <a:pt x="34" y="84"/>
                    <a:pt x="34" y="84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34" y="110"/>
                    <a:pt x="34" y="110"/>
                    <a:pt x="34" y="110"/>
                  </a:cubicBezTo>
                  <a:cubicBezTo>
                    <a:pt x="35" y="119"/>
                    <a:pt x="35" y="119"/>
                    <a:pt x="35" y="119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9" y="130"/>
                    <a:pt x="39" y="130"/>
                    <a:pt x="39" y="130"/>
                  </a:cubicBezTo>
                  <a:cubicBezTo>
                    <a:pt x="34" y="134"/>
                    <a:pt x="34" y="134"/>
                    <a:pt x="34" y="134"/>
                  </a:cubicBezTo>
                  <a:cubicBezTo>
                    <a:pt x="24" y="141"/>
                    <a:pt x="24" y="141"/>
                    <a:pt x="24" y="141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17" y="162"/>
                    <a:pt x="17" y="162"/>
                    <a:pt x="17" y="162"/>
                  </a:cubicBezTo>
                  <a:cubicBezTo>
                    <a:pt x="13" y="166"/>
                    <a:pt x="13" y="166"/>
                    <a:pt x="13" y="166"/>
                  </a:cubicBezTo>
                  <a:cubicBezTo>
                    <a:pt x="11" y="167"/>
                    <a:pt x="11" y="167"/>
                    <a:pt x="11" y="167"/>
                  </a:cubicBezTo>
                  <a:cubicBezTo>
                    <a:pt x="9" y="171"/>
                    <a:pt x="9" y="171"/>
                    <a:pt x="9" y="171"/>
                  </a:cubicBezTo>
                  <a:cubicBezTo>
                    <a:pt x="10" y="178"/>
                    <a:pt x="10" y="178"/>
                    <a:pt x="10" y="178"/>
                  </a:cubicBezTo>
                  <a:cubicBezTo>
                    <a:pt x="9" y="183"/>
                    <a:pt x="9" y="183"/>
                    <a:pt x="9" y="183"/>
                  </a:cubicBezTo>
                  <a:cubicBezTo>
                    <a:pt x="15" y="188"/>
                    <a:pt x="15" y="188"/>
                    <a:pt x="15" y="188"/>
                  </a:cubicBezTo>
                  <a:cubicBezTo>
                    <a:pt x="13" y="192"/>
                    <a:pt x="13" y="192"/>
                    <a:pt x="13" y="192"/>
                  </a:cubicBezTo>
                  <a:cubicBezTo>
                    <a:pt x="5" y="196"/>
                    <a:pt x="5" y="196"/>
                    <a:pt x="5" y="196"/>
                  </a:cubicBezTo>
                  <a:cubicBezTo>
                    <a:pt x="3" y="200"/>
                    <a:pt x="3" y="200"/>
                    <a:pt x="3" y="200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139" y="291"/>
                    <a:pt x="139" y="291"/>
                    <a:pt x="139" y="291"/>
                  </a:cubicBezTo>
                  <a:cubicBezTo>
                    <a:pt x="182" y="299"/>
                    <a:pt x="182" y="299"/>
                    <a:pt x="182" y="299"/>
                  </a:cubicBezTo>
                  <a:cubicBezTo>
                    <a:pt x="218" y="304"/>
                    <a:pt x="218" y="304"/>
                    <a:pt x="218" y="304"/>
                  </a:cubicBezTo>
                  <a:cubicBezTo>
                    <a:pt x="219" y="304"/>
                    <a:pt x="219" y="304"/>
                    <a:pt x="219" y="304"/>
                  </a:cubicBezTo>
                  <a:cubicBezTo>
                    <a:pt x="259" y="33"/>
                    <a:pt x="259" y="33"/>
                    <a:pt x="259" y="33"/>
                  </a:cubicBezTo>
                  <a:lnTo>
                    <a:pt x="73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244A4D9B-0341-5748-87C1-731E25391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9213" y="2105792"/>
              <a:ext cx="433415" cy="750468"/>
            </a:xfrm>
            <a:custGeom>
              <a:avLst/>
              <a:gdLst>
                <a:gd name="T0" fmla="*/ 229 w 257"/>
                <a:gd name="T1" fmla="*/ 433 h 445"/>
                <a:gd name="T2" fmla="*/ 231 w 257"/>
                <a:gd name="T3" fmla="*/ 420 h 445"/>
                <a:gd name="T4" fmla="*/ 239 w 257"/>
                <a:gd name="T5" fmla="*/ 409 h 445"/>
                <a:gd name="T6" fmla="*/ 255 w 257"/>
                <a:gd name="T7" fmla="*/ 388 h 445"/>
                <a:gd name="T8" fmla="*/ 251 w 257"/>
                <a:gd name="T9" fmla="*/ 379 h 445"/>
                <a:gd name="T10" fmla="*/ 247 w 257"/>
                <a:gd name="T11" fmla="*/ 358 h 445"/>
                <a:gd name="T12" fmla="*/ 118 w 257"/>
                <a:gd name="T13" fmla="*/ 158 h 445"/>
                <a:gd name="T14" fmla="*/ 113 w 257"/>
                <a:gd name="T15" fmla="*/ 153 h 445"/>
                <a:gd name="T16" fmla="*/ 117 w 257"/>
                <a:gd name="T17" fmla="*/ 146 h 445"/>
                <a:gd name="T18" fmla="*/ 26 w 257"/>
                <a:gd name="T19" fmla="*/ 0 h 445"/>
                <a:gd name="T20" fmla="*/ 23 w 257"/>
                <a:gd name="T21" fmla="*/ 9 h 445"/>
                <a:gd name="T22" fmla="*/ 22 w 257"/>
                <a:gd name="T23" fmla="*/ 25 h 445"/>
                <a:gd name="T24" fmla="*/ 17 w 257"/>
                <a:gd name="T25" fmla="*/ 34 h 445"/>
                <a:gd name="T26" fmla="*/ 7 w 257"/>
                <a:gd name="T27" fmla="*/ 50 h 445"/>
                <a:gd name="T28" fmla="*/ 0 w 257"/>
                <a:gd name="T29" fmla="*/ 62 h 445"/>
                <a:gd name="T30" fmla="*/ 3 w 257"/>
                <a:gd name="T31" fmla="*/ 75 h 445"/>
                <a:gd name="T32" fmla="*/ 9 w 257"/>
                <a:gd name="T33" fmla="*/ 90 h 445"/>
                <a:gd name="T34" fmla="*/ 5 w 257"/>
                <a:gd name="T35" fmla="*/ 110 h 445"/>
                <a:gd name="T36" fmla="*/ 2 w 257"/>
                <a:gd name="T37" fmla="*/ 122 h 445"/>
                <a:gd name="T38" fmla="*/ 11 w 257"/>
                <a:gd name="T39" fmla="*/ 145 h 445"/>
                <a:gd name="T40" fmla="*/ 17 w 257"/>
                <a:gd name="T41" fmla="*/ 161 h 445"/>
                <a:gd name="T42" fmla="*/ 14 w 257"/>
                <a:gd name="T43" fmla="*/ 169 h 445"/>
                <a:gd name="T44" fmla="*/ 23 w 257"/>
                <a:gd name="T45" fmla="*/ 176 h 445"/>
                <a:gd name="T46" fmla="*/ 29 w 257"/>
                <a:gd name="T47" fmla="*/ 175 h 445"/>
                <a:gd name="T48" fmla="*/ 37 w 257"/>
                <a:gd name="T49" fmla="*/ 172 h 445"/>
                <a:gd name="T50" fmla="*/ 51 w 257"/>
                <a:gd name="T51" fmla="*/ 177 h 445"/>
                <a:gd name="T52" fmla="*/ 49 w 257"/>
                <a:gd name="T53" fmla="*/ 179 h 445"/>
                <a:gd name="T54" fmla="*/ 40 w 257"/>
                <a:gd name="T55" fmla="*/ 176 h 445"/>
                <a:gd name="T56" fmla="*/ 33 w 257"/>
                <a:gd name="T57" fmla="*/ 175 h 445"/>
                <a:gd name="T58" fmla="*/ 35 w 257"/>
                <a:gd name="T59" fmla="*/ 187 h 445"/>
                <a:gd name="T60" fmla="*/ 30 w 257"/>
                <a:gd name="T61" fmla="*/ 192 h 445"/>
                <a:gd name="T62" fmla="*/ 29 w 257"/>
                <a:gd name="T63" fmla="*/ 185 h 445"/>
                <a:gd name="T64" fmla="*/ 24 w 257"/>
                <a:gd name="T65" fmla="*/ 187 h 445"/>
                <a:gd name="T66" fmla="*/ 23 w 257"/>
                <a:gd name="T67" fmla="*/ 204 h 445"/>
                <a:gd name="T68" fmla="*/ 30 w 257"/>
                <a:gd name="T69" fmla="*/ 217 h 445"/>
                <a:gd name="T70" fmla="*/ 35 w 257"/>
                <a:gd name="T71" fmla="*/ 229 h 445"/>
                <a:gd name="T72" fmla="*/ 28 w 257"/>
                <a:gd name="T73" fmla="*/ 234 h 445"/>
                <a:gd name="T74" fmla="*/ 34 w 257"/>
                <a:gd name="T75" fmla="*/ 255 h 445"/>
                <a:gd name="T76" fmla="*/ 42 w 257"/>
                <a:gd name="T77" fmla="*/ 275 h 445"/>
                <a:gd name="T78" fmla="*/ 50 w 257"/>
                <a:gd name="T79" fmla="*/ 288 h 445"/>
                <a:gd name="T80" fmla="*/ 50 w 257"/>
                <a:gd name="T81" fmla="*/ 298 h 445"/>
                <a:gd name="T82" fmla="*/ 53 w 257"/>
                <a:gd name="T83" fmla="*/ 307 h 445"/>
                <a:gd name="T84" fmla="*/ 50 w 257"/>
                <a:gd name="T85" fmla="*/ 327 h 445"/>
                <a:gd name="T86" fmla="*/ 73 w 257"/>
                <a:gd name="T87" fmla="*/ 339 h 445"/>
                <a:gd name="T88" fmla="*/ 91 w 257"/>
                <a:gd name="T89" fmla="*/ 355 h 445"/>
                <a:gd name="T90" fmla="*/ 112 w 257"/>
                <a:gd name="T91" fmla="*/ 374 h 445"/>
                <a:gd name="T92" fmla="*/ 128 w 257"/>
                <a:gd name="T93" fmla="*/ 388 h 445"/>
                <a:gd name="T94" fmla="*/ 143 w 257"/>
                <a:gd name="T95" fmla="*/ 414 h 445"/>
                <a:gd name="T96" fmla="*/ 143 w 257"/>
                <a:gd name="T97" fmla="*/ 434 h 445"/>
                <a:gd name="T98" fmla="*/ 226 w 257"/>
                <a:gd name="T99" fmla="*/ 444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7" h="445">
                  <a:moveTo>
                    <a:pt x="233" y="441"/>
                  </a:moveTo>
                  <a:lnTo>
                    <a:pt x="234" y="438"/>
                  </a:lnTo>
                  <a:lnTo>
                    <a:pt x="229" y="433"/>
                  </a:lnTo>
                  <a:lnTo>
                    <a:pt x="230" y="429"/>
                  </a:lnTo>
                  <a:lnTo>
                    <a:pt x="229" y="423"/>
                  </a:lnTo>
                  <a:lnTo>
                    <a:pt x="231" y="420"/>
                  </a:lnTo>
                  <a:lnTo>
                    <a:pt x="233" y="419"/>
                  </a:lnTo>
                  <a:lnTo>
                    <a:pt x="236" y="416"/>
                  </a:lnTo>
                  <a:lnTo>
                    <a:pt x="239" y="409"/>
                  </a:lnTo>
                  <a:lnTo>
                    <a:pt x="242" y="398"/>
                  </a:lnTo>
                  <a:lnTo>
                    <a:pt x="250" y="392"/>
                  </a:lnTo>
                  <a:lnTo>
                    <a:pt x="255" y="388"/>
                  </a:lnTo>
                  <a:lnTo>
                    <a:pt x="257" y="387"/>
                  </a:lnTo>
                  <a:lnTo>
                    <a:pt x="253" y="382"/>
                  </a:lnTo>
                  <a:lnTo>
                    <a:pt x="251" y="379"/>
                  </a:lnTo>
                  <a:lnTo>
                    <a:pt x="250" y="372"/>
                  </a:lnTo>
                  <a:lnTo>
                    <a:pt x="247" y="364"/>
                  </a:lnTo>
                  <a:lnTo>
                    <a:pt x="247" y="358"/>
                  </a:lnTo>
                  <a:lnTo>
                    <a:pt x="248" y="354"/>
                  </a:lnTo>
                  <a:lnTo>
                    <a:pt x="248" y="353"/>
                  </a:lnTo>
                  <a:lnTo>
                    <a:pt x="118" y="158"/>
                  </a:lnTo>
                  <a:lnTo>
                    <a:pt x="115" y="156"/>
                  </a:lnTo>
                  <a:lnTo>
                    <a:pt x="114" y="155"/>
                  </a:lnTo>
                  <a:lnTo>
                    <a:pt x="113" y="153"/>
                  </a:lnTo>
                  <a:lnTo>
                    <a:pt x="112" y="150"/>
                  </a:lnTo>
                  <a:lnTo>
                    <a:pt x="113" y="147"/>
                  </a:lnTo>
                  <a:lnTo>
                    <a:pt x="117" y="146"/>
                  </a:lnTo>
                  <a:lnTo>
                    <a:pt x="119" y="145"/>
                  </a:lnTo>
                  <a:lnTo>
                    <a:pt x="148" y="35"/>
                  </a:lnTo>
                  <a:lnTo>
                    <a:pt x="26" y="0"/>
                  </a:lnTo>
                  <a:lnTo>
                    <a:pt x="25" y="4"/>
                  </a:lnTo>
                  <a:lnTo>
                    <a:pt x="23" y="5"/>
                  </a:lnTo>
                  <a:lnTo>
                    <a:pt x="23" y="9"/>
                  </a:lnTo>
                  <a:lnTo>
                    <a:pt x="23" y="12"/>
                  </a:lnTo>
                  <a:lnTo>
                    <a:pt x="23" y="21"/>
                  </a:lnTo>
                  <a:lnTo>
                    <a:pt x="22" y="25"/>
                  </a:lnTo>
                  <a:lnTo>
                    <a:pt x="19" y="30"/>
                  </a:lnTo>
                  <a:lnTo>
                    <a:pt x="17" y="33"/>
                  </a:lnTo>
                  <a:lnTo>
                    <a:pt x="17" y="34"/>
                  </a:lnTo>
                  <a:lnTo>
                    <a:pt x="17" y="40"/>
                  </a:lnTo>
                  <a:lnTo>
                    <a:pt x="13" y="45"/>
                  </a:lnTo>
                  <a:lnTo>
                    <a:pt x="7" y="50"/>
                  </a:lnTo>
                  <a:lnTo>
                    <a:pt x="2" y="55"/>
                  </a:lnTo>
                  <a:lnTo>
                    <a:pt x="1" y="57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1" y="71"/>
                  </a:lnTo>
                  <a:lnTo>
                    <a:pt x="3" y="75"/>
                  </a:lnTo>
                  <a:lnTo>
                    <a:pt x="7" y="81"/>
                  </a:lnTo>
                  <a:lnTo>
                    <a:pt x="8" y="85"/>
                  </a:lnTo>
                  <a:lnTo>
                    <a:pt x="9" y="90"/>
                  </a:lnTo>
                  <a:lnTo>
                    <a:pt x="9" y="98"/>
                  </a:lnTo>
                  <a:lnTo>
                    <a:pt x="6" y="104"/>
                  </a:lnTo>
                  <a:lnTo>
                    <a:pt x="5" y="110"/>
                  </a:lnTo>
                  <a:lnTo>
                    <a:pt x="5" y="117"/>
                  </a:lnTo>
                  <a:lnTo>
                    <a:pt x="4" y="120"/>
                  </a:lnTo>
                  <a:lnTo>
                    <a:pt x="2" y="122"/>
                  </a:lnTo>
                  <a:lnTo>
                    <a:pt x="3" y="126"/>
                  </a:lnTo>
                  <a:lnTo>
                    <a:pt x="7" y="133"/>
                  </a:lnTo>
                  <a:lnTo>
                    <a:pt x="11" y="145"/>
                  </a:lnTo>
                  <a:lnTo>
                    <a:pt x="15" y="153"/>
                  </a:lnTo>
                  <a:lnTo>
                    <a:pt x="17" y="156"/>
                  </a:lnTo>
                  <a:lnTo>
                    <a:pt x="17" y="161"/>
                  </a:lnTo>
                  <a:lnTo>
                    <a:pt x="16" y="164"/>
                  </a:lnTo>
                  <a:lnTo>
                    <a:pt x="14" y="166"/>
                  </a:lnTo>
                  <a:lnTo>
                    <a:pt x="14" y="169"/>
                  </a:lnTo>
                  <a:lnTo>
                    <a:pt x="18" y="169"/>
                  </a:lnTo>
                  <a:lnTo>
                    <a:pt x="20" y="172"/>
                  </a:lnTo>
                  <a:lnTo>
                    <a:pt x="23" y="176"/>
                  </a:lnTo>
                  <a:lnTo>
                    <a:pt x="24" y="178"/>
                  </a:lnTo>
                  <a:lnTo>
                    <a:pt x="27" y="179"/>
                  </a:lnTo>
                  <a:lnTo>
                    <a:pt x="29" y="175"/>
                  </a:lnTo>
                  <a:lnTo>
                    <a:pt x="29" y="170"/>
                  </a:lnTo>
                  <a:lnTo>
                    <a:pt x="34" y="169"/>
                  </a:lnTo>
                  <a:lnTo>
                    <a:pt x="37" y="172"/>
                  </a:lnTo>
                  <a:lnTo>
                    <a:pt x="44" y="172"/>
                  </a:lnTo>
                  <a:lnTo>
                    <a:pt x="48" y="176"/>
                  </a:lnTo>
                  <a:lnTo>
                    <a:pt x="51" y="177"/>
                  </a:lnTo>
                  <a:lnTo>
                    <a:pt x="53" y="178"/>
                  </a:lnTo>
                  <a:lnTo>
                    <a:pt x="51" y="180"/>
                  </a:lnTo>
                  <a:lnTo>
                    <a:pt x="49" y="179"/>
                  </a:lnTo>
                  <a:lnTo>
                    <a:pt x="45" y="177"/>
                  </a:lnTo>
                  <a:lnTo>
                    <a:pt x="44" y="177"/>
                  </a:lnTo>
                  <a:lnTo>
                    <a:pt x="40" y="176"/>
                  </a:lnTo>
                  <a:lnTo>
                    <a:pt x="38" y="175"/>
                  </a:lnTo>
                  <a:lnTo>
                    <a:pt x="35" y="174"/>
                  </a:lnTo>
                  <a:lnTo>
                    <a:pt x="33" y="175"/>
                  </a:lnTo>
                  <a:lnTo>
                    <a:pt x="33" y="177"/>
                  </a:lnTo>
                  <a:lnTo>
                    <a:pt x="33" y="184"/>
                  </a:lnTo>
                  <a:lnTo>
                    <a:pt x="35" y="187"/>
                  </a:lnTo>
                  <a:lnTo>
                    <a:pt x="34" y="194"/>
                  </a:lnTo>
                  <a:lnTo>
                    <a:pt x="33" y="194"/>
                  </a:lnTo>
                  <a:lnTo>
                    <a:pt x="30" y="192"/>
                  </a:lnTo>
                  <a:lnTo>
                    <a:pt x="29" y="190"/>
                  </a:lnTo>
                  <a:lnTo>
                    <a:pt x="29" y="186"/>
                  </a:lnTo>
                  <a:lnTo>
                    <a:pt x="29" y="185"/>
                  </a:lnTo>
                  <a:lnTo>
                    <a:pt x="28" y="184"/>
                  </a:lnTo>
                  <a:lnTo>
                    <a:pt x="25" y="183"/>
                  </a:lnTo>
                  <a:lnTo>
                    <a:pt x="24" y="187"/>
                  </a:lnTo>
                  <a:lnTo>
                    <a:pt x="23" y="189"/>
                  </a:lnTo>
                  <a:lnTo>
                    <a:pt x="23" y="195"/>
                  </a:lnTo>
                  <a:lnTo>
                    <a:pt x="23" y="204"/>
                  </a:lnTo>
                  <a:lnTo>
                    <a:pt x="23" y="209"/>
                  </a:lnTo>
                  <a:lnTo>
                    <a:pt x="26" y="214"/>
                  </a:lnTo>
                  <a:lnTo>
                    <a:pt x="30" y="217"/>
                  </a:lnTo>
                  <a:lnTo>
                    <a:pt x="34" y="220"/>
                  </a:lnTo>
                  <a:lnTo>
                    <a:pt x="35" y="225"/>
                  </a:lnTo>
                  <a:lnTo>
                    <a:pt x="35" y="229"/>
                  </a:lnTo>
                  <a:lnTo>
                    <a:pt x="34" y="233"/>
                  </a:lnTo>
                  <a:lnTo>
                    <a:pt x="31" y="234"/>
                  </a:lnTo>
                  <a:lnTo>
                    <a:pt x="28" y="234"/>
                  </a:lnTo>
                  <a:lnTo>
                    <a:pt x="28" y="244"/>
                  </a:lnTo>
                  <a:lnTo>
                    <a:pt x="29" y="247"/>
                  </a:lnTo>
                  <a:lnTo>
                    <a:pt x="34" y="255"/>
                  </a:lnTo>
                  <a:lnTo>
                    <a:pt x="35" y="261"/>
                  </a:lnTo>
                  <a:lnTo>
                    <a:pt x="40" y="268"/>
                  </a:lnTo>
                  <a:lnTo>
                    <a:pt x="42" y="275"/>
                  </a:lnTo>
                  <a:lnTo>
                    <a:pt x="45" y="280"/>
                  </a:lnTo>
                  <a:lnTo>
                    <a:pt x="48" y="287"/>
                  </a:lnTo>
                  <a:lnTo>
                    <a:pt x="50" y="288"/>
                  </a:lnTo>
                  <a:lnTo>
                    <a:pt x="50" y="293"/>
                  </a:lnTo>
                  <a:lnTo>
                    <a:pt x="50" y="296"/>
                  </a:lnTo>
                  <a:lnTo>
                    <a:pt x="50" y="298"/>
                  </a:lnTo>
                  <a:lnTo>
                    <a:pt x="52" y="300"/>
                  </a:lnTo>
                  <a:lnTo>
                    <a:pt x="53" y="303"/>
                  </a:lnTo>
                  <a:lnTo>
                    <a:pt x="53" y="307"/>
                  </a:lnTo>
                  <a:lnTo>
                    <a:pt x="52" y="316"/>
                  </a:lnTo>
                  <a:lnTo>
                    <a:pt x="51" y="322"/>
                  </a:lnTo>
                  <a:lnTo>
                    <a:pt x="50" y="327"/>
                  </a:lnTo>
                  <a:lnTo>
                    <a:pt x="59" y="332"/>
                  </a:lnTo>
                  <a:lnTo>
                    <a:pt x="67" y="335"/>
                  </a:lnTo>
                  <a:lnTo>
                    <a:pt x="73" y="339"/>
                  </a:lnTo>
                  <a:lnTo>
                    <a:pt x="82" y="342"/>
                  </a:lnTo>
                  <a:lnTo>
                    <a:pt x="85" y="345"/>
                  </a:lnTo>
                  <a:lnTo>
                    <a:pt x="91" y="355"/>
                  </a:lnTo>
                  <a:lnTo>
                    <a:pt x="99" y="362"/>
                  </a:lnTo>
                  <a:lnTo>
                    <a:pt x="111" y="365"/>
                  </a:lnTo>
                  <a:lnTo>
                    <a:pt x="112" y="374"/>
                  </a:lnTo>
                  <a:lnTo>
                    <a:pt x="114" y="378"/>
                  </a:lnTo>
                  <a:lnTo>
                    <a:pt x="121" y="380"/>
                  </a:lnTo>
                  <a:lnTo>
                    <a:pt x="128" y="388"/>
                  </a:lnTo>
                  <a:lnTo>
                    <a:pt x="136" y="400"/>
                  </a:lnTo>
                  <a:lnTo>
                    <a:pt x="140" y="405"/>
                  </a:lnTo>
                  <a:lnTo>
                    <a:pt x="143" y="414"/>
                  </a:lnTo>
                  <a:lnTo>
                    <a:pt x="140" y="422"/>
                  </a:lnTo>
                  <a:lnTo>
                    <a:pt x="140" y="427"/>
                  </a:lnTo>
                  <a:lnTo>
                    <a:pt x="143" y="434"/>
                  </a:lnTo>
                  <a:lnTo>
                    <a:pt x="147" y="435"/>
                  </a:lnTo>
                  <a:lnTo>
                    <a:pt x="225" y="445"/>
                  </a:lnTo>
                  <a:lnTo>
                    <a:pt x="226" y="444"/>
                  </a:lnTo>
                  <a:lnTo>
                    <a:pt x="233" y="44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9A55EB80-6102-8F49-9CE8-9832889E0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3359" y="2660632"/>
              <a:ext cx="473890" cy="254654"/>
            </a:xfrm>
            <a:custGeom>
              <a:avLst/>
              <a:gdLst>
                <a:gd name="T0" fmla="*/ 0 w 332"/>
                <a:gd name="T1" fmla="*/ 25 h 178"/>
                <a:gd name="T2" fmla="*/ 0 w 332"/>
                <a:gd name="T3" fmla="*/ 28 h 178"/>
                <a:gd name="T4" fmla="*/ 0 w 332"/>
                <a:gd name="T5" fmla="*/ 25 h 178"/>
                <a:gd name="T6" fmla="*/ 118 w 332"/>
                <a:gd name="T7" fmla="*/ 32 h 178"/>
                <a:gd name="T8" fmla="*/ 113 w 332"/>
                <a:gd name="T9" fmla="*/ 123 h 178"/>
                <a:gd name="T10" fmla="*/ 121 w 332"/>
                <a:gd name="T11" fmla="*/ 131 h 178"/>
                <a:gd name="T12" fmla="*/ 124 w 332"/>
                <a:gd name="T13" fmla="*/ 134 h 178"/>
                <a:gd name="T14" fmla="*/ 127 w 332"/>
                <a:gd name="T15" fmla="*/ 134 h 178"/>
                <a:gd name="T16" fmla="*/ 131 w 332"/>
                <a:gd name="T17" fmla="*/ 133 h 178"/>
                <a:gd name="T18" fmla="*/ 134 w 332"/>
                <a:gd name="T19" fmla="*/ 134 h 178"/>
                <a:gd name="T20" fmla="*/ 137 w 332"/>
                <a:gd name="T21" fmla="*/ 133 h 178"/>
                <a:gd name="T22" fmla="*/ 141 w 332"/>
                <a:gd name="T23" fmla="*/ 135 h 178"/>
                <a:gd name="T24" fmla="*/ 144 w 332"/>
                <a:gd name="T25" fmla="*/ 144 h 178"/>
                <a:gd name="T26" fmla="*/ 153 w 332"/>
                <a:gd name="T27" fmla="*/ 144 h 178"/>
                <a:gd name="T28" fmla="*/ 160 w 332"/>
                <a:gd name="T29" fmla="*/ 148 h 178"/>
                <a:gd name="T30" fmla="*/ 166 w 332"/>
                <a:gd name="T31" fmla="*/ 147 h 178"/>
                <a:gd name="T32" fmla="*/ 167 w 332"/>
                <a:gd name="T33" fmla="*/ 147 h 178"/>
                <a:gd name="T34" fmla="*/ 171 w 332"/>
                <a:gd name="T35" fmla="*/ 151 h 178"/>
                <a:gd name="T36" fmla="*/ 175 w 332"/>
                <a:gd name="T37" fmla="*/ 148 h 178"/>
                <a:gd name="T38" fmla="*/ 184 w 332"/>
                <a:gd name="T39" fmla="*/ 149 h 178"/>
                <a:gd name="T40" fmla="*/ 188 w 332"/>
                <a:gd name="T41" fmla="*/ 156 h 178"/>
                <a:gd name="T42" fmla="*/ 191 w 332"/>
                <a:gd name="T43" fmla="*/ 156 h 178"/>
                <a:gd name="T44" fmla="*/ 192 w 332"/>
                <a:gd name="T45" fmla="*/ 162 h 178"/>
                <a:gd name="T46" fmla="*/ 196 w 332"/>
                <a:gd name="T47" fmla="*/ 163 h 178"/>
                <a:gd name="T48" fmla="*/ 200 w 332"/>
                <a:gd name="T49" fmla="*/ 160 h 178"/>
                <a:gd name="T50" fmla="*/ 202 w 332"/>
                <a:gd name="T51" fmla="*/ 157 h 178"/>
                <a:gd name="T52" fmla="*/ 204 w 332"/>
                <a:gd name="T53" fmla="*/ 157 h 178"/>
                <a:gd name="T54" fmla="*/ 211 w 332"/>
                <a:gd name="T55" fmla="*/ 162 h 178"/>
                <a:gd name="T56" fmla="*/ 213 w 332"/>
                <a:gd name="T57" fmla="*/ 166 h 178"/>
                <a:gd name="T58" fmla="*/ 220 w 332"/>
                <a:gd name="T59" fmla="*/ 162 h 178"/>
                <a:gd name="T60" fmla="*/ 222 w 332"/>
                <a:gd name="T61" fmla="*/ 164 h 178"/>
                <a:gd name="T62" fmla="*/ 223 w 332"/>
                <a:gd name="T63" fmla="*/ 170 h 178"/>
                <a:gd name="T64" fmla="*/ 225 w 332"/>
                <a:gd name="T65" fmla="*/ 169 h 178"/>
                <a:gd name="T66" fmla="*/ 228 w 332"/>
                <a:gd name="T67" fmla="*/ 164 h 178"/>
                <a:gd name="T68" fmla="*/ 233 w 332"/>
                <a:gd name="T69" fmla="*/ 163 h 178"/>
                <a:gd name="T70" fmla="*/ 239 w 332"/>
                <a:gd name="T71" fmla="*/ 166 h 178"/>
                <a:gd name="T72" fmla="*/ 248 w 332"/>
                <a:gd name="T73" fmla="*/ 165 h 178"/>
                <a:gd name="T74" fmla="*/ 252 w 332"/>
                <a:gd name="T75" fmla="*/ 169 h 178"/>
                <a:gd name="T76" fmla="*/ 254 w 332"/>
                <a:gd name="T77" fmla="*/ 172 h 178"/>
                <a:gd name="T78" fmla="*/ 259 w 332"/>
                <a:gd name="T79" fmla="*/ 171 h 178"/>
                <a:gd name="T80" fmla="*/ 264 w 332"/>
                <a:gd name="T81" fmla="*/ 167 h 178"/>
                <a:gd name="T82" fmla="*/ 267 w 332"/>
                <a:gd name="T83" fmla="*/ 164 h 178"/>
                <a:gd name="T84" fmla="*/ 271 w 332"/>
                <a:gd name="T85" fmla="*/ 164 h 178"/>
                <a:gd name="T86" fmla="*/ 275 w 332"/>
                <a:gd name="T87" fmla="*/ 166 h 178"/>
                <a:gd name="T88" fmla="*/ 278 w 332"/>
                <a:gd name="T89" fmla="*/ 165 h 178"/>
                <a:gd name="T90" fmla="*/ 282 w 332"/>
                <a:gd name="T91" fmla="*/ 162 h 178"/>
                <a:gd name="T92" fmla="*/ 288 w 332"/>
                <a:gd name="T93" fmla="*/ 163 h 178"/>
                <a:gd name="T94" fmla="*/ 291 w 332"/>
                <a:gd name="T95" fmla="*/ 164 h 178"/>
                <a:gd name="T96" fmla="*/ 300 w 332"/>
                <a:gd name="T97" fmla="*/ 161 h 178"/>
                <a:gd name="T98" fmla="*/ 306 w 332"/>
                <a:gd name="T99" fmla="*/ 163 h 178"/>
                <a:gd name="T100" fmla="*/ 311 w 332"/>
                <a:gd name="T101" fmla="*/ 168 h 178"/>
                <a:gd name="T102" fmla="*/ 318 w 332"/>
                <a:gd name="T103" fmla="*/ 173 h 178"/>
                <a:gd name="T104" fmla="*/ 324 w 332"/>
                <a:gd name="T105" fmla="*/ 173 h 178"/>
                <a:gd name="T106" fmla="*/ 328 w 332"/>
                <a:gd name="T107" fmla="*/ 176 h 178"/>
                <a:gd name="T108" fmla="*/ 331 w 332"/>
                <a:gd name="T109" fmla="*/ 178 h 178"/>
                <a:gd name="T110" fmla="*/ 332 w 332"/>
                <a:gd name="T111" fmla="*/ 88 h 178"/>
                <a:gd name="T112" fmla="*/ 324 w 332"/>
                <a:gd name="T113" fmla="*/ 37 h 178"/>
                <a:gd name="T114" fmla="*/ 324 w 332"/>
                <a:gd name="T115" fmla="*/ 12 h 178"/>
                <a:gd name="T116" fmla="*/ 175 w 332"/>
                <a:gd name="T117" fmla="*/ 9 h 178"/>
                <a:gd name="T118" fmla="*/ 4 w 332"/>
                <a:gd name="T119" fmla="*/ 0 h 178"/>
                <a:gd name="T120" fmla="*/ 3 w 332"/>
                <a:gd name="T121" fmla="*/ 25 h 178"/>
                <a:gd name="T122" fmla="*/ 0 w 332"/>
                <a:gd name="T123" fmla="*/ 2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2" h="178">
                  <a:moveTo>
                    <a:pt x="0" y="25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18" y="32"/>
                    <a:pt x="118" y="32"/>
                    <a:pt x="118" y="32"/>
                  </a:cubicBezTo>
                  <a:cubicBezTo>
                    <a:pt x="113" y="123"/>
                    <a:pt x="113" y="123"/>
                    <a:pt x="113" y="123"/>
                  </a:cubicBezTo>
                  <a:cubicBezTo>
                    <a:pt x="121" y="131"/>
                    <a:pt x="121" y="131"/>
                    <a:pt x="121" y="131"/>
                  </a:cubicBezTo>
                  <a:cubicBezTo>
                    <a:pt x="124" y="134"/>
                    <a:pt x="124" y="134"/>
                    <a:pt x="124" y="134"/>
                  </a:cubicBezTo>
                  <a:cubicBezTo>
                    <a:pt x="127" y="134"/>
                    <a:pt x="127" y="134"/>
                    <a:pt x="127" y="134"/>
                  </a:cubicBezTo>
                  <a:cubicBezTo>
                    <a:pt x="131" y="133"/>
                    <a:pt x="131" y="133"/>
                    <a:pt x="131" y="133"/>
                  </a:cubicBezTo>
                  <a:cubicBezTo>
                    <a:pt x="134" y="134"/>
                    <a:pt x="134" y="134"/>
                    <a:pt x="134" y="134"/>
                  </a:cubicBezTo>
                  <a:cubicBezTo>
                    <a:pt x="137" y="133"/>
                    <a:pt x="137" y="133"/>
                    <a:pt x="137" y="133"/>
                  </a:cubicBezTo>
                  <a:cubicBezTo>
                    <a:pt x="141" y="135"/>
                    <a:pt x="141" y="135"/>
                    <a:pt x="141" y="135"/>
                  </a:cubicBezTo>
                  <a:cubicBezTo>
                    <a:pt x="144" y="144"/>
                    <a:pt x="144" y="144"/>
                    <a:pt x="144" y="144"/>
                  </a:cubicBezTo>
                  <a:cubicBezTo>
                    <a:pt x="153" y="144"/>
                    <a:pt x="153" y="144"/>
                    <a:pt x="153" y="144"/>
                  </a:cubicBezTo>
                  <a:cubicBezTo>
                    <a:pt x="160" y="148"/>
                    <a:pt x="160" y="148"/>
                    <a:pt x="160" y="148"/>
                  </a:cubicBezTo>
                  <a:cubicBezTo>
                    <a:pt x="166" y="147"/>
                    <a:pt x="166" y="147"/>
                    <a:pt x="166" y="147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71" y="151"/>
                    <a:pt x="171" y="151"/>
                    <a:pt x="171" y="151"/>
                  </a:cubicBezTo>
                  <a:cubicBezTo>
                    <a:pt x="175" y="148"/>
                    <a:pt x="175" y="148"/>
                    <a:pt x="175" y="148"/>
                  </a:cubicBezTo>
                  <a:cubicBezTo>
                    <a:pt x="184" y="149"/>
                    <a:pt x="184" y="149"/>
                    <a:pt x="184" y="149"/>
                  </a:cubicBezTo>
                  <a:cubicBezTo>
                    <a:pt x="188" y="156"/>
                    <a:pt x="188" y="156"/>
                    <a:pt x="188" y="156"/>
                  </a:cubicBezTo>
                  <a:cubicBezTo>
                    <a:pt x="191" y="156"/>
                    <a:pt x="191" y="156"/>
                    <a:pt x="191" y="156"/>
                  </a:cubicBezTo>
                  <a:cubicBezTo>
                    <a:pt x="192" y="162"/>
                    <a:pt x="192" y="162"/>
                    <a:pt x="192" y="162"/>
                  </a:cubicBezTo>
                  <a:cubicBezTo>
                    <a:pt x="196" y="163"/>
                    <a:pt x="196" y="163"/>
                    <a:pt x="196" y="163"/>
                  </a:cubicBezTo>
                  <a:cubicBezTo>
                    <a:pt x="200" y="160"/>
                    <a:pt x="200" y="160"/>
                    <a:pt x="200" y="160"/>
                  </a:cubicBezTo>
                  <a:cubicBezTo>
                    <a:pt x="202" y="157"/>
                    <a:pt x="202" y="157"/>
                    <a:pt x="202" y="157"/>
                  </a:cubicBezTo>
                  <a:cubicBezTo>
                    <a:pt x="204" y="157"/>
                    <a:pt x="204" y="157"/>
                    <a:pt x="204" y="157"/>
                  </a:cubicBezTo>
                  <a:cubicBezTo>
                    <a:pt x="211" y="162"/>
                    <a:pt x="211" y="162"/>
                    <a:pt x="211" y="162"/>
                  </a:cubicBezTo>
                  <a:cubicBezTo>
                    <a:pt x="213" y="166"/>
                    <a:pt x="213" y="166"/>
                    <a:pt x="213" y="166"/>
                  </a:cubicBezTo>
                  <a:cubicBezTo>
                    <a:pt x="220" y="162"/>
                    <a:pt x="220" y="162"/>
                    <a:pt x="220" y="162"/>
                  </a:cubicBezTo>
                  <a:cubicBezTo>
                    <a:pt x="222" y="164"/>
                    <a:pt x="222" y="164"/>
                    <a:pt x="222" y="164"/>
                  </a:cubicBezTo>
                  <a:cubicBezTo>
                    <a:pt x="223" y="170"/>
                    <a:pt x="223" y="170"/>
                    <a:pt x="223" y="170"/>
                  </a:cubicBezTo>
                  <a:cubicBezTo>
                    <a:pt x="225" y="169"/>
                    <a:pt x="225" y="169"/>
                    <a:pt x="225" y="169"/>
                  </a:cubicBezTo>
                  <a:cubicBezTo>
                    <a:pt x="228" y="164"/>
                    <a:pt x="228" y="164"/>
                    <a:pt x="228" y="164"/>
                  </a:cubicBezTo>
                  <a:cubicBezTo>
                    <a:pt x="233" y="163"/>
                    <a:pt x="233" y="163"/>
                    <a:pt x="233" y="163"/>
                  </a:cubicBezTo>
                  <a:cubicBezTo>
                    <a:pt x="239" y="166"/>
                    <a:pt x="239" y="166"/>
                    <a:pt x="239" y="166"/>
                  </a:cubicBezTo>
                  <a:cubicBezTo>
                    <a:pt x="248" y="165"/>
                    <a:pt x="248" y="165"/>
                    <a:pt x="248" y="165"/>
                  </a:cubicBezTo>
                  <a:cubicBezTo>
                    <a:pt x="252" y="169"/>
                    <a:pt x="252" y="169"/>
                    <a:pt x="252" y="169"/>
                  </a:cubicBezTo>
                  <a:cubicBezTo>
                    <a:pt x="254" y="172"/>
                    <a:pt x="254" y="172"/>
                    <a:pt x="254" y="172"/>
                  </a:cubicBezTo>
                  <a:cubicBezTo>
                    <a:pt x="259" y="171"/>
                    <a:pt x="259" y="171"/>
                    <a:pt x="259" y="171"/>
                  </a:cubicBezTo>
                  <a:cubicBezTo>
                    <a:pt x="264" y="167"/>
                    <a:pt x="264" y="167"/>
                    <a:pt x="264" y="167"/>
                  </a:cubicBezTo>
                  <a:cubicBezTo>
                    <a:pt x="267" y="164"/>
                    <a:pt x="267" y="164"/>
                    <a:pt x="267" y="164"/>
                  </a:cubicBezTo>
                  <a:cubicBezTo>
                    <a:pt x="271" y="164"/>
                    <a:pt x="271" y="164"/>
                    <a:pt x="271" y="164"/>
                  </a:cubicBezTo>
                  <a:cubicBezTo>
                    <a:pt x="275" y="166"/>
                    <a:pt x="275" y="166"/>
                    <a:pt x="275" y="166"/>
                  </a:cubicBezTo>
                  <a:cubicBezTo>
                    <a:pt x="278" y="165"/>
                    <a:pt x="278" y="165"/>
                    <a:pt x="278" y="165"/>
                  </a:cubicBezTo>
                  <a:cubicBezTo>
                    <a:pt x="282" y="162"/>
                    <a:pt x="282" y="162"/>
                    <a:pt x="282" y="162"/>
                  </a:cubicBezTo>
                  <a:cubicBezTo>
                    <a:pt x="288" y="163"/>
                    <a:pt x="288" y="163"/>
                    <a:pt x="288" y="163"/>
                  </a:cubicBezTo>
                  <a:cubicBezTo>
                    <a:pt x="291" y="164"/>
                    <a:pt x="291" y="164"/>
                    <a:pt x="291" y="164"/>
                  </a:cubicBezTo>
                  <a:cubicBezTo>
                    <a:pt x="300" y="161"/>
                    <a:pt x="300" y="161"/>
                    <a:pt x="300" y="161"/>
                  </a:cubicBezTo>
                  <a:cubicBezTo>
                    <a:pt x="306" y="163"/>
                    <a:pt x="306" y="163"/>
                    <a:pt x="306" y="163"/>
                  </a:cubicBezTo>
                  <a:cubicBezTo>
                    <a:pt x="311" y="168"/>
                    <a:pt x="311" y="168"/>
                    <a:pt x="311" y="168"/>
                  </a:cubicBezTo>
                  <a:cubicBezTo>
                    <a:pt x="318" y="173"/>
                    <a:pt x="318" y="173"/>
                    <a:pt x="318" y="173"/>
                  </a:cubicBezTo>
                  <a:cubicBezTo>
                    <a:pt x="324" y="173"/>
                    <a:pt x="324" y="173"/>
                    <a:pt x="324" y="173"/>
                  </a:cubicBezTo>
                  <a:cubicBezTo>
                    <a:pt x="328" y="176"/>
                    <a:pt x="328" y="176"/>
                    <a:pt x="328" y="176"/>
                  </a:cubicBezTo>
                  <a:cubicBezTo>
                    <a:pt x="331" y="178"/>
                    <a:pt x="331" y="178"/>
                    <a:pt x="331" y="178"/>
                  </a:cubicBezTo>
                  <a:cubicBezTo>
                    <a:pt x="332" y="88"/>
                    <a:pt x="332" y="88"/>
                    <a:pt x="332" y="88"/>
                  </a:cubicBezTo>
                  <a:cubicBezTo>
                    <a:pt x="324" y="37"/>
                    <a:pt x="324" y="37"/>
                    <a:pt x="324" y="37"/>
                  </a:cubicBezTo>
                  <a:cubicBezTo>
                    <a:pt x="324" y="12"/>
                    <a:pt x="324" y="12"/>
                    <a:pt x="324" y="12"/>
                  </a:cubicBezTo>
                  <a:cubicBezTo>
                    <a:pt x="324" y="12"/>
                    <a:pt x="211" y="10"/>
                    <a:pt x="175" y="9"/>
                  </a:cubicBezTo>
                  <a:cubicBezTo>
                    <a:pt x="131" y="7"/>
                    <a:pt x="4" y="0"/>
                    <a:pt x="4" y="0"/>
                  </a:cubicBezTo>
                  <a:cubicBezTo>
                    <a:pt x="3" y="25"/>
                    <a:pt x="3" y="25"/>
                    <a:pt x="3" y="25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99845A8D-76C9-484B-BD9D-5769EA724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071" y="2454886"/>
              <a:ext cx="401373" cy="222611"/>
            </a:xfrm>
            <a:custGeom>
              <a:avLst/>
              <a:gdLst>
                <a:gd name="T0" fmla="*/ 282 w 282"/>
                <a:gd name="T1" fmla="*/ 156 h 156"/>
                <a:gd name="T2" fmla="*/ 282 w 282"/>
                <a:gd name="T3" fmla="*/ 52 h 156"/>
                <a:gd name="T4" fmla="*/ 276 w 282"/>
                <a:gd name="T5" fmla="*/ 49 h 156"/>
                <a:gd name="T6" fmla="*/ 273 w 282"/>
                <a:gd name="T7" fmla="*/ 47 h 156"/>
                <a:gd name="T8" fmla="*/ 271 w 282"/>
                <a:gd name="T9" fmla="*/ 41 h 156"/>
                <a:gd name="T10" fmla="*/ 265 w 282"/>
                <a:gd name="T11" fmla="*/ 35 h 156"/>
                <a:gd name="T12" fmla="*/ 268 w 282"/>
                <a:gd name="T13" fmla="*/ 30 h 156"/>
                <a:gd name="T14" fmla="*/ 271 w 282"/>
                <a:gd name="T15" fmla="*/ 24 h 156"/>
                <a:gd name="T16" fmla="*/ 271 w 282"/>
                <a:gd name="T17" fmla="*/ 19 h 156"/>
                <a:gd name="T18" fmla="*/ 269 w 282"/>
                <a:gd name="T19" fmla="*/ 19 h 156"/>
                <a:gd name="T20" fmla="*/ 260 w 282"/>
                <a:gd name="T21" fmla="*/ 19 h 156"/>
                <a:gd name="T22" fmla="*/ 258 w 282"/>
                <a:gd name="T23" fmla="*/ 15 h 156"/>
                <a:gd name="T24" fmla="*/ 254 w 282"/>
                <a:gd name="T25" fmla="*/ 9 h 156"/>
                <a:gd name="T26" fmla="*/ 165 w 282"/>
                <a:gd name="T27" fmla="*/ 6 h 156"/>
                <a:gd name="T28" fmla="*/ 10 w 282"/>
                <a:gd name="T29" fmla="*/ 0 h 156"/>
                <a:gd name="T30" fmla="*/ 0 w 282"/>
                <a:gd name="T31" fmla="*/ 146 h 156"/>
                <a:gd name="T32" fmla="*/ 133 w 282"/>
                <a:gd name="T33" fmla="*/ 153 h 156"/>
                <a:gd name="T34" fmla="*/ 282 w 282"/>
                <a:gd name="T35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2" h="156">
                  <a:moveTo>
                    <a:pt x="282" y="156"/>
                  </a:moveTo>
                  <a:cubicBezTo>
                    <a:pt x="282" y="52"/>
                    <a:pt x="282" y="52"/>
                    <a:pt x="282" y="52"/>
                  </a:cubicBezTo>
                  <a:cubicBezTo>
                    <a:pt x="276" y="49"/>
                    <a:pt x="276" y="49"/>
                    <a:pt x="276" y="49"/>
                  </a:cubicBezTo>
                  <a:cubicBezTo>
                    <a:pt x="273" y="47"/>
                    <a:pt x="273" y="47"/>
                    <a:pt x="273" y="47"/>
                  </a:cubicBezTo>
                  <a:cubicBezTo>
                    <a:pt x="271" y="41"/>
                    <a:pt x="271" y="41"/>
                    <a:pt x="271" y="41"/>
                  </a:cubicBezTo>
                  <a:cubicBezTo>
                    <a:pt x="265" y="35"/>
                    <a:pt x="265" y="35"/>
                    <a:pt x="265" y="35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1" y="24"/>
                    <a:pt x="271" y="24"/>
                    <a:pt x="271" y="24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69" y="19"/>
                    <a:pt x="269" y="19"/>
                    <a:pt x="269" y="19"/>
                  </a:cubicBezTo>
                  <a:cubicBezTo>
                    <a:pt x="260" y="19"/>
                    <a:pt x="260" y="19"/>
                    <a:pt x="260" y="19"/>
                  </a:cubicBezTo>
                  <a:cubicBezTo>
                    <a:pt x="258" y="15"/>
                    <a:pt x="258" y="15"/>
                    <a:pt x="258" y="15"/>
                  </a:cubicBezTo>
                  <a:cubicBezTo>
                    <a:pt x="254" y="9"/>
                    <a:pt x="254" y="9"/>
                    <a:pt x="254" y="9"/>
                  </a:cubicBezTo>
                  <a:cubicBezTo>
                    <a:pt x="254" y="9"/>
                    <a:pt x="187" y="7"/>
                    <a:pt x="165" y="6"/>
                  </a:cubicBezTo>
                  <a:cubicBezTo>
                    <a:pt x="126" y="5"/>
                    <a:pt x="10" y="0"/>
                    <a:pt x="10" y="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41" y="148"/>
                    <a:pt x="104" y="151"/>
                    <a:pt x="133" y="153"/>
                  </a:cubicBezTo>
                  <a:cubicBezTo>
                    <a:pt x="169" y="154"/>
                    <a:pt x="282" y="156"/>
                    <a:pt x="282" y="156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F9E06BCF-7F4C-1046-AD17-A7DE10341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9749" y="2242394"/>
              <a:ext cx="446907" cy="225984"/>
            </a:xfrm>
            <a:custGeom>
              <a:avLst/>
              <a:gdLst>
                <a:gd name="T0" fmla="*/ 313 w 313"/>
                <a:gd name="T1" fmla="*/ 158 h 158"/>
                <a:gd name="T2" fmla="*/ 313 w 313"/>
                <a:gd name="T3" fmla="*/ 158 h 158"/>
                <a:gd name="T4" fmla="*/ 313 w 313"/>
                <a:gd name="T5" fmla="*/ 158 h 158"/>
                <a:gd name="T6" fmla="*/ 311 w 313"/>
                <a:gd name="T7" fmla="*/ 154 h 158"/>
                <a:gd name="T8" fmla="*/ 310 w 313"/>
                <a:gd name="T9" fmla="*/ 148 h 158"/>
                <a:gd name="T10" fmla="*/ 304 w 313"/>
                <a:gd name="T11" fmla="*/ 146 h 158"/>
                <a:gd name="T12" fmla="*/ 304 w 313"/>
                <a:gd name="T13" fmla="*/ 145 h 158"/>
                <a:gd name="T14" fmla="*/ 302 w 313"/>
                <a:gd name="T15" fmla="*/ 142 h 158"/>
                <a:gd name="T16" fmla="*/ 304 w 313"/>
                <a:gd name="T17" fmla="*/ 140 h 158"/>
                <a:gd name="T18" fmla="*/ 303 w 313"/>
                <a:gd name="T19" fmla="*/ 135 h 158"/>
                <a:gd name="T20" fmla="*/ 300 w 313"/>
                <a:gd name="T21" fmla="*/ 133 h 158"/>
                <a:gd name="T22" fmla="*/ 299 w 313"/>
                <a:gd name="T23" fmla="*/ 130 h 158"/>
                <a:gd name="T24" fmla="*/ 297 w 313"/>
                <a:gd name="T25" fmla="*/ 123 h 158"/>
                <a:gd name="T26" fmla="*/ 297 w 313"/>
                <a:gd name="T27" fmla="*/ 113 h 158"/>
                <a:gd name="T28" fmla="*/ 296 w 313"/>
                <a:gd name="T29" fmla="*/ 111 h 158"/>
                <a:gd name="T30" fmla="*/ 294 w 313"/>
                <a:gd name="T31" fmla="*/ 108 h 158"/>
                <a:gd name="T32" fmla="*/ 295 w 313"/>
                <a:gd name="T33" fmla="*/ 104 h 158"/>
                <a:gd name="T34" fmla="*/ 295 w 313"/>
                <a:gd name="T35" fmla="*/ 94 h 158"/>
                <a:gd name="T36" fmla="*/ 293 w 313"/>
                <a:gd name="T37" fmla="*/ 87 h 158"/>
                <a:gd name="T38" fmla="*/ 291 w 313"/>
                <a:gd name="T39" fmla="*/ 85 h 158"/>
                <a:gd name="T40" fmla="*/ 289 w 313"/>
                <a:gd name="T41" fmla="*/ 85 h 158"/>
                <a:gd name="T42" fmla="*/ 288 w 313"/>
                <a:gd name="T43" fmla="*/ 83 h 158"/>
                <a:gd name="T44" fmla="*/ 287 w 313"/>
                <a:gd name="T45" fmla="*/ 78 h 158"/>
                <a:gd name="T46" fmla="*/ 286 w 313"/>
                <a:gd name="T47" fmla="*/ 74 h 158"/>
                <a:gd name="T48" fmla="*/ 289 w 313"/>
                <a:gd name="T49" fmla="*/ 73 h 158"/>
                <a:gd name="T50" fmla="*/ 289 w 313"/>
                <a:gd name="T51" fmla="*/ 72 h 158"/>
                <a:gd name="T52" fmla="*/ 288 w 313"/>
                <a:gd name="T53" fmla="*/ 71 h 158"/>
                <a:gd name="T54" fmla="*/ 287 w 313"/>
                <a:gd name="T55" fmla="*/ 68 h 158"/>
                <a:gd name="T56" fmla="*/ 285 w 313"/>
                <a:gd name="T57" fmla="*/ 65 h 158"/>
                <a:gd name="T58" fmla="*/ 283 w 313"/>
                <a:gd name="T59" fmla="*/ 60 h 158"/>
                <a:gd name="T60" fmla="*/ 281 w 313"/>
                <a:gd name="T61" fmla="*/ 54 h 158"/>
                <a:gd name="T62" fmla="*/ 278 w 313"/>
                <a:gd name="T63" fmla="*/ 49 h 158"/>
                <a:gd name="T64" fmla="*/ 275 w 313"/>
                <a:gd name="T65" fmla="*/ 40 h 158"/>
                <a:gd name="T66" fmla="*/ 272 w 313"/>
                <a:gd name="T67" fmla="*/ 36 h 158"/>
                <a:gd name="T68" fmla="*/ 271 w 313"/>
                <a:gd name="T69" fmla="*/ 35 h 158"/>
                <a:gd name="T70" fmla="*/ 267 w 313"/>
                <a:gd name="T71" fmla="*/ 32 h 158"/>
                <a:gd name="T72" fmla="*/ 260 w 313"/>
                <a:gd name="T73" fmla="*/ 27 h 158"/>
                <a:gd name="T74" fmla="*/ 255 w 313"/>
                <a:gd name="T75" fmla="*/ 25 h 158"/>
                <a:gd name="T76" fmla="*/ 250 w 313"/>
                <a:gd name="T77" fmla="*/ 23 h 158"/>
                <a:gd name="T78" fmla="*/ 246 w 313"/>
                <a:gd name="T79" fmla="*/ 19 h 158"/>
                <a:gd name="T80" fmla="*/ 239 w 313"/>
                <a:gd name="T81" fmla="*/ 18 h 158"/>
                <a:gd name="T82" fmla="*/ 230 w 313"/>
                <a:gd name="T83" fmla="*/ 19 h 158"/>
                <a:gd name="T84" fmla="*/ 227 w 313"/>
                <a:gd name="T85" fmla="*/ 19 h 158"/>
                <a:gd name="T86" fmla="*/ 224 w 313"/>
                <a:gd name="T87" fmla="*/ 20 h 158"/>
                <a:gd name="T88" fmla="*/ 222 w 313"/>
                <a:gd name="T89" fmla="*/ 22 h 158"/>
                <a:gd name="T90" fmla="*/ 219 w 313"/>
                <a:gd name="T91" fmla="*/ 21 h 158"/>
                <a:gd name="T92" fmla="*/ 216 w 313"/>
                <a:gd name="T93" fmla="*/ 19 h 158"/>
                <a:gd name="T94" fmla="*/ 210 w 313"/>
                <a:gd name="T95" fmla="*/ 16 h 158"/>
                <a:gd name="T96" fmla="*/ 202 w 313"/>
                <a:gd name="T97" fmla="*/ 12 h 158"/>
                <a:gd name="T98" fmla="*/ 10 w 313"/>
                <a:gd name="T99" fmla="*/ 0 h 158"/>
                <a:gd name="T100" fmla="*/ 0 w 313"/>
                <a:gd name="T101" fmla="*/ 95 h 158"/>
                <a:gd name="T102" fmla="*/ 73 w 313"/>
                <a:gd name="T103" fmla="*/ 102 h 158"/>
                <a:gd name="T104" fmla="*/ 69 w 313"/>
                <a:gd name="T105" fmla="*/ 149 h 158"/>
                <a:gd name="T106" fmla="*/ 69 w 313"/>
                <a:gd name="T107" fmla="*/ 149 h 158"/>
                <a:gd name="T108" fmla="*/ 224 w 313"/>
                <a:gd name="T109" fmla="*/ 155 h 158"/>
                <a:gd name="T110" fmla="*/ 313 w 313"/>
                <a:gd name="T11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3" h="158">
                  <a:moveTo>
                    <a:pt x="313" y="158"/>
                  </a:moveTo>
                  <a:cubicBezTo>
                    <a:pt x="313" y="158"/>
                    <a:pt x="313" y="158"/>
                    <a:pt x="313" y="158"/>
                  </a:cubicBezTo>
                  <a:cubicBezTo>
                    <a:pt x="313" y="158"/>
                    <a:pt x="313" y="158"/>
                    <a:pt x="313" y="158"/>
                  </a:cubicBezTo>
                  <a:cubicBezTo>
                    <a:pt x="311" y="154"/>
                    <a:pt x="311" y="154"/>
                    <a:pt x="311" y="154"/>
                  </a:cubicBezTo>
                  <a:cubicBezTo>
                    <a:pt x="310" y="148"/>
                    <a:pt x="310" y="148"/>
                    <a:pt x="310" y="148"/>
                  </a:cubicBezTo>
                  <a:cubicBezTo>
                    <a:pt x="310" y="148"/>
                    <a:pt x="305" y="147"/>
                    <a:pt x="304" y="146"/>
                  </a:cubicBezTo>
                  <a:cubicBezTo>
                    <a:pt x="303" y="145"/>
                    <a:pt x="304" y="145"/>
                    <a:pt x="304" y="145"/>
                  </a:cubicBezTo>
                  <a:cubicBezTo>
                    <a:pt x="302" y="142"/>
                    <a:pt x="302" y="142"/>
                    <a:pt x="302" y="142"/>
                  </a:cubicBezTo>
                  <a:cubicBezTo>
                    <a:pt x="304" y="140"/>
                    <a:pt x="304" y="140"/>
                    <a:pt x="304" y="140"/>
                  </a:cubicBezTo>
                  <a:cubicBezTo>
                    <a:pt x="303" y="135"/>
                    <a:pt x="303" y="135"/>
                    <a:pt x="303" y="135"/>
                  </a:cubicBezTo>
                  <a:cubicBezTo>
                    <a:pt x="300" y="133"/>
                    <a:pt x="300" y="133"/>
                    <a:pt x="300" y="133"/>
                  </a:cubicBezTo>
                  <a:cubicBezTo>
                    <a:pt x="299" y="130"/>
                    <a:pt x="299" y="130"/>
                    <a:pt x="299" y="130"/>
                  </a:cubicBezTo>
                  <a:cubicBezTo>
                    <a:pt x="297" y="123"/>
                    <a:pt x="297" y="123"/>
                    <a:pt x="297" y="123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96" y="111"/>
                    <a:pt x="296" y="111"/>
                    <a:pt x="296" y="111"/>
                  </a:cubicBezTo>
                  <a:cubicBezTo>
                    <a:pt x="294" y="108"/>
                    <a:pt x="294" y="108"/>
                    <a:pt x="294" y="108"/>
                  </a:cubicBezTo>
                  <a:cubicBezTo>
                    <a:pt x="295" y="104"/>
                    <a:pt x="295" y="104"/>
                    <a:pt x="295" y="104"/>
                  </a:cubicBezTo>
                  <a:cubicBezTo>
                    <a:pt x="295" y="94"/>
                    <a:pt x="295" y="94"/>
                    <a:pt x="295" y="94"/>
                  </a:cubicBezTo>
                  <a:cubicBezTo>
                    <a:pt x="293" y="87"/>
                    <a:pt x="293" y="87"/>
                    <a:pt x="293" y="87"/>
                  </a:cubicBezTo>
                  <a:cubicBezTo>
                    <a:pt x="291" y="85"/>
                    <a:pt x="291" y="85"/>
                    <a:pt x="291" y="85"/>
                  </a:cubicBezTo>
                  <a:cubicBezTo>
                    <a:pt x="289" y="85"/>
                    <a:pt x="289" y="85"/>
                    <a:pt x="289" y="85"/>
                  </a:cubicBezTo>
                  <a:cubicBezTo>
                    <a:pt x="288" y="83"/>
                    <a:pt x="288" y="83"/>
                    <a:pt x="288" y="83"/>
                  </a:cubicBezTo>
                  <a:cubicBezTo>
                    <a:pt x="287" y="78"/>
                    <a:pt x="287" y="78"/>
                    <a:pt x="287" y="78"/>
                  </a:cubicBezTo>
                  <a:cubicBezTo>
                    <a:pt x="286" y="74"/>
                    <a:pt x="286" y="74"/>
                    <a:pt x="286" y="74"/>
                  </a:cubicBezTo>
                  <a:cubicBezTo>
                    <a:pt x="289" y="73"/>
                    <a:pt x="289" y="73"/>
                    <a:pt x="289" y="73"/>
                  </a:cubicBezTo>
                  <a:cubicBezTo>
                    <a:pt x="289" y="72"/>
                    <a:pt x="289" y="72"/>
                    <a:pt x="289" y="72"/>
                  </a:cubicBezTo>
                  <a:cubicBezTo>
                    <a:pt x="288" y="71"/>
                    <a:pt x="288" y="71"/>
                    <a:pt x="288" y="71"/>
                  </a:cubicBezTo>
                  <a:cubicBezTo>
                    <a:pt x="287" y="68"/>
                    <a:pt x="287" y="68"/>
                    <a:pt x="287" y="68"/>
                  </a:cubicBezTo>
                  <a:cubicBezTo>
                    <a:pt x="285" y="65"/>
                    <a:pt x="285" y="65"/>
                    <a:pt x="285" y="65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1" y="54"/>
                    <a:pt x="281" y="54"/>
                    <a:pt x="281" y="54"/>
                  </a:cubicBezTo>
                  <a:cubicBezTo>
                    <a:pt x="278" y="49"/>
                    <a:pt x="278" y="49"/>
                    <a:pt x="278" y="49"/>
                  </a:cubicBezTo>
                  <a:cubicBezTo>
                    <a:pt x="275" y="40"/>
                    <a:pt x="275" y="40"/>
                    <a:pt x="275" y="40"/>
                  </a:cubicBezTo>
                  <a:cubicBezTo>
                    <a:pt x="272" y="36"/>
                    <a:pt x="272" y="36"/>
                    <a:pt x="272" y="36"/>
                  </a:cubicBezTo>
                  <a:cubicBezTo>
                    <a:pt x="271" y="35"/>
                    <a:pt x="271" y="35"/>
                    <a:pt x="271" y="35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60" y="27"/>
                    <a:pt x="260" y="27"/>
                    <a:pt x="260" y="27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0" y="23"/>
                    <a:pt x="250" y="23"/>
                    <a:pt x="250" y="23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39" y="18"/>
                    <a:pt x="239" y="18"/>
                    <a:pt x="239" y="18"/>
                  </a:cubicBezTo>
                  <a:cubicBezTo>
                    <a:pt x="230" y="19"/>
                    <a:pt x="230" y="19"/>
                    <a:pt x="230" y="19"/>
                  </a:cubicBezTo>
                  <a:cubicBezTo>
                    <a:pt x="227" y="19"/>
                    <a:pt x="227" y="19"/>
                    <a:pt x="227" y="19"/>
                  </a:cubicBezTo>
                  <a:cubicBezTo>
                    <a:pt x="224" y="20"/>
                    <a:pt x="224" y="20"/>
                    <a:pt x="224" y="20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9" y="21"/>
                    <a:pt x="219" y="21"/>
                    <a:pt x="219" y="21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10" y="16"/>
                    <a:pt x="210" y="16"/>
                    <a:pt x="210" y="16"/>
                  </a:cubicBezTo>
                  <a:cubicBezTo>
                    <a:pt x="202" y="12"/>
                    <a:pt x="202" y="12"/>
                    <a:pt x="202" y="1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75" y="149"/>
                    <a:pt x="186" y="154"/>
                    <a:pt x="224" y="155"/>
                  </a:cubicBezTo>
                  <a:cubicBezTo>
                    <a:pt x="246" y="156"/>
                    <a:pt x="313" y="158"/>
                    <a:pt x="313" y="158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31" name="Freeform 13">
              <a:extLst>
                <a:ext uri="{FF2B5EF4-FFF2-40B4-BE49-F238E27FC236}">
                  <a16:creationId xmlns:a16="http://schemas.microsoft.com/office/drawing/2014/main" id="{4AD507D4-619C-444F-B207-323892F402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3240" y="2040021"/>
              <a:ext cx="384509" cy="256340"/>
            </a:xfrm>
            <a:custGeom>
              <a:avLst/>
              <a:gdLst>
                <a:gd name="T0" fmla="*/ 200 w 269"/>
                <a:gd name="T1" fmla="*/ 158 h 180"/>
                <a:gd name="T2" fmla="*/ 206 w 269"/>
                <a:gd name="T3" fmla="*/ 161 h 180"/>
                <a:gd name="T4" fmla="*/ 209 w 269"/>
                <a:gd name="T5" fmla="*/ 163 h 180"/>
                <a:gd name="T6" fmla="*/ 212 w 269"/>
                <a:gd name="T7" fmla="*/ 164 h 180"/>
                <a:gd name="T8" fmla="*/ 214 w 269"/>
                <a:gd name="T9" fmla="*/ 162 h 180"/>
                <a:gd name="T10" fmla="*/ 217 w 269"/>
                <a:gd name="T11" fmla="*/ 161 h 180"/>
                <a:gd name="T12" fmla="*/ 220 w 269"/>
                <a:gd name="T13" fmla="*/ 161 h 180"/>
                <a:gd name="T14" fmla="*/ 229 w 269"/>
                <a:gd name="T15" fmla="*/ 160 h 180"/>
                <a:gd name="T16" fmla="*/ 236 w 269"/>
                <a:gd name="T17" fmla="*/ 161 h 180"/>
                <a:gd name="T18" fmla="*/ 240 w 269"/>
                <a:gd name="T19" fmla="*/ 165 h 180"/>
                <a:gd name="T20" fmla="*/ 245 w 269"/>
                <a:gd name="T21" fmla="*/ 167 h 180"/>
                <a:gd name="T22" fmla="*/ 250 w 269"/>
                <a:gd name="T23" fmla="*/ 169 h 180"/>
                <a:gd name="T24" fmla="*/ 257 w 269"/>
                <a:gd name="T25" fmla="*/ 174 h 180"/>
                <a:gd name="T26" fmla="*/ 261 w 269"/>
                <a:gd name="T27" fmla="*/ 177 h 180"/>
                <a:gd name="T28" fmla="*/ 262 w 269"/>
                <a:gd name="T29" fmla="*/ 178 h 180"/>
                <a:gd name="T30" fmla="*/ 263 w 269"/>
                <a:gd name="T31" fmla="*/ 180 h 180"/>
                <a:gd name="T32" fmla="*/ 263 w 269"/>
                <a:gd name="T33" fmla="*/ 180 h 180"/>
                <a:gd name="T34" fmla="*/ 263 w 269"/>
                <a:gd name="T35" fmla="*/ 177 h 180"/>
                <a:gd name="T36" fmla="*/ 263 w 269"/>
                <a:gd name="T37" fmla="*/ 173 h 180"/>
                <a:gd name="T38" fmla="*/ 259 w 269"/>
                <a:gd name="T39" fmla="*/ 170 h 180"/>
                <a:gd name="T40" fmla="*/ 259 w 269"/>
                <a:gd name="T41" fmla="*/ 167 h 180"/>
                <a:gd name="T42" fmla="*/ 260 w 269"/>
                <a:gd name="T43" fmla="*/ 164 h 180"/>
                <a:gd name="T44" fmla="*/ 263 w 269"/>
                <a:gd name="T45" fmla="*/ 163 h 180"/>
                <a:gd name="T46" fmla="*/ 263 w 269"/>
                <a:gd name="T47" fmla="*/ 156 h 180"/>
                <a:gd name="T48" fmla="*/ 264 w 269"/>
                <a:gd name="T49" fmla="*/ 153 h 180"/>
                <a:gd name="T50" fmla="*/ 266 w 269"/>
                <a:gd name="T51" fmla="*/ 152 h 180"/>
                <a:gd name="T52" fmla="*/ 266 w 269"/>
                <a:gd name="T53" fmla="*/ 148 h 180"/>
                <a:gd name="T54" fmla="*/ 264 w 269"/>
                <a:gd name="T55" fmla="*/ 143 h 180"/>
                <a:gd name="T56" fmla="*/ 262 w 269"/>
                <a:gd name="T57" fmla="*/ 142 h 180"/>
                <a:gd name="T58" fmla="*/ 263 w 269"/>
                <a:gd name="T59" fmla="*/ 137 h 180"/>
                <a:gd name="T60" fmla="*/ 263 w 269"/>
                <a:gd name="T61" fmla="*/ 134 h 180"/>
                <a:gd name="T62" fmla="*/ 266 w 269"/>
                <a:gd name="T63" fmla="*/ 134 h 180"/>
                <a:gd name="T64" fmla="*/ 269 w 269"/>
                <a:gd name="T65" fmla="*/ 47 h 180"/>
                <a:gd name="T66" fmla="*/ 266 w 269"/>
                <a:gd name="T67" fmla="*/ 44 h 180"/>
                <a:gd name="T68" fmla="*/ 264 w 269"/>
                <a:gd name="T69" fmla="*/ 41 h 180"/>
                <a:gd name="T70" fmla="*/ 259 w 269"/>
                <a:gd name="T71" fmla="*/ 39 h 180"/>
                <a:gd name="T72" fmla="*/ 258 w 269"/>
                <a:gd name="T73" fmla="*/ 36 h 180"/>
                <a:gd name="T74" fmla="*/ 255 w 269"/>
                <a:gd name="T75" fmla="*/ 33 h 180"/>
                <a:gd name="T76" fmla="*/ 254 w 269"/>
                <a:gd name="T77" fmla="*/ 31 h 180"/>
                <a:gd name="T78" fmla="*/ 254 w 269"/>
                <a:gd name="T79" fmla="*/ 29 h 180"/>
                <a:gd name="T80" fmla="*/ 254 w 269"/>
                <a:gd name="T81" fmla="*/ 27 h 180"/>
                <a:gd name="T82" fmla="*/ 257 w 269"/>
                <a:gd name="T83" fmla="*/ 24 h 180"/>
                <a:gd name="T84" fmla="*/ 260 w 269"/>
                <a:gd name="T85" fmla="*/ 21 h 180"/>
                <a:gd name="T86" fmla="*/ 264 w 269"/>
                <a:gd name="T87" fmla="*/ 17 h 180"/>
                <a:gd name="T88" fmla="*/ 263 w 269"/>
                <a:gd name="T89" fmla="*/ 15 h 180"/>
                <a:gd name="T90" fmla="*/ 263 w 269"/>
                <a:gd name="T91" fmla="*/ 14 h 180"/>
                <a:gd name="T92" fmla="*/ 136 w 269"/>
                <a:gd name="T93" fmla="*/ 8 h 180"/>
                <a:gd name="T94" fmla="*/ 14 w 269"/>
                <a:gd name="T95" fmla="*/ 0 h 180"/>
                <a:gd name="T96" fmla="*/ 0 w 269"/>
                <a:gd name="T97" fmla="*/ 142 h 180"/>
                <a:gd name="T98" fmla="*/ 192 w 269"/>
                <a:gd name="T99" fmla="*/ 154 h 180"/>
                <a:gd name="T100" fmla="*/ 200 w 269"/>
                <a:gd name="T101" fmla="*/ 15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9" h="180">
                  <a:moveTo>
                    <a:pt x="200" y="158"/>
                  </a:moveTo>
                  <a:cubicBezTo>
                    <a:pt x="206" y="161"/>
                    <a:pt x="206" y="161"/>
                    <a:pt x="206" y="161"/>
                  </a:cubicBezTo>
                  <a:cubicBezTo>
                    <a:pt x="209" y="163"/>
                    <a:pt x="209" y="163"/>
                    <a:pt x="209" y="163"/>
                  </a:cubicBezTo>
                  <a:cubicBezTo>
                    <a:pt x="212" y="164"/>
                    <a:pt x="212" y="164"/>
                    <a:pt x="212" y="164"/>
                  </a:cubicBezTo>
                  <a:cubicBezTo>
                    <a:pt x="214" y="162"/>
                    <a:pt x="214" y="162"/>
                    <a:pt x="214" y="162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20" y="161"/>
                    <a:pt x="220" y="161"/>
                    <a:pt x="220" y="161"/>
                  </a:cubicBezTo>
                  <a:cubicBezTo>
                    <a:pt x="229" y="160"/>
                    <a:pt x="229" y="160"/>
                    <a:pt x="229" y="160"/>
                  </a:cubicBezTo>
                  <a:cubicBezTo>
                    <a:pt x="236" y="161"/>
                    <a:pt x="236" y="161"/>
                    <a:pt x="236" y="161"/>
                  </a:cubicBezTo>
                  <a:cubicBezTo>
                    <a:pt x="240" y="165"/>
                    <a:pt x="240" y="165"/>
                    <a:pt x="240" y="165"/>
                  </a:cubicBezTo>
                  <a:cubicBezTo>
                    <a:pt x="245" y="167"/>
                    <a:pt x="245" y="167"/>
                    <a:pt x="245" y="167"/>
                  </a:cubicBezTo>
                  <a:cubicBezTo>
                    <a:pt x="250" y="169"/>
                    <a:pt x="250" y="169"/>
                    <a:pt x="250" y="169"/>
                  </a:cubicBezTo>
                  <a:cubicBezTo>
                    <a:pt x="257" y="174"/>
                    <a:pt x="257" y="174"/>
                    <a:pt x="257" y="174"/>
                  </a:cubicBezTo>
                  <a:cubicBezTo>
                    <a:pt x="261" y="177"/>
                    <a:pt x="261" y="177"/>
                    <a:pt x="261" y="177"/>
                  </a:cubicBezTo>
                  <a:cubicBezTo>
                    <a:pt x="262" y="178"/>
                    <a:pt x="262" y="178"/>
                    <a:pt x="262" y="178"/>
                  </a:cubicBezTo>
                  <a:cubicBezTo>
                    <a:pt x="263" y="180"/>
                    <a:pt x="263" y="180"/>
                    <a:pt x="263" y="180"/>
                  </a:cubicBezTo>
                  <a:cubicBezTo>
                    <a:pt x="263" y="180"/>
                    <a:pt x="263" y="180"/>
                    <a:pt x="263" y="180"/>
                  </a:cubicBezTo>
                  <a:cubicBezTo>
                    <a:pt x="263" y="177"/>
                    <a:pt x="263" y="177"/>
                    <a:pt x="263" y="177"/>
                  </a:cubicBezTo>
                  <a:cubicBezTo>
                    <a:pt x="263" y="173"/>
                    <a:pt x="263" y="173"/>
                    <a:pt x="263" y="173"/>
                  </a:cubicBezTo>
                  <a:cubicBezTo>
                    <a:pt x="259" y="170"/>
                    <a:pt x="259" y="170"/>
                    <a:pt x="259" y="170"/>
                  </a:cubicBezTo>
                  <a:cubicBezTo>
                    <a:pt x="259" y="167"/>
                    <a:pt x="259" y="167"/>
                    <a:pt x="259" y="167"/>
                  </a:cubicBezTo>
                  <a:cubicBezTo>
                    <a:pt x="260" y="164"/>
                    <a:pt x="260" y="164"/>
                    <a:pt x="260" y="164"/>
                  </a:cubicBezTo>
                  <a:cubicBezTo>
                    <a:pt x="263" y="163"/>
                    <a:pt x="263" y="163"/>
                    <a:pt x="263" y="163"/>
                  </a:cubicBezTo>
                  <a:cubicBezTo>
                    <a:pt x="263" y="156"/>
                    <a:pt x="263" y="156"/>
                    <a:pt x="263" y="156"/>
                  </a:cubicBezTo>
                  <a:cubicBezTo>
                    <a:pt x="264" y="153"/>
                    <a:pt x="264" y="153"/>
                    <a:pt x="264" y="153"/>
                  </a:cubicBezTo>
                  <a:cubicBezTo>
                    <a:pt x="266" y="152"/>
                    <a:pt x="266" y="152"/>
                    <a:pt x="266" y="152"/>
                  </a:cubicBezTo>
                  <a:cubicBezTo>
                    <a:pt x="266" y="148"/>
                    <a:pt x="266" y="148"/>
                    <a:pt x="266" y="148"/>
                  </a:cubicBezTo>
                  <a:cubicBezTo>
                    <a:pt x="264" y="143"/>
                    <a:pt x="264" y="143"/>
                    <a:pt x="264" y="143"/>
                  </a:cubicBezTo>
                  <a:cubicBezTo>
                    <a:pt x="262" y="142"/>
                    <a:pt x="262" y="142"/>
                    <a:pt x="262" y="142"/>
                  </a:cubicBezTo>
                  <a:cubicBezTo>
                    <a:pt x="263" y="137"/>
                    <a:pt x="263" y="137"/>
                    <a:pt x="263" y="137"/>
                  </a:cubicBezTo>
                  <a:cubicBezTo>
                    <a:pt x="263" y="134"/>
                    <a:pt x="263" y="134"/>
                    <a:pt x="263" y="134"/>
                  </a:cubicBezTo>
                  <a:cubicBezTo>
                    <a:pt x="266" y="134"/>
                    <a:pt x="266" y="134"/>
                    <a:pt x="266" y="134"/>
                  </a:cubicBezTo>
                  <a:cubicBezTo>
                    <a:pt x="269" y="47"/>
                    <a:pt x="269" y="47"/>
                    <a:pt x="269" y="47"/>
                  </a:cubicBezTo>
                  <a:cubicBezTo>
                    <a:pt x="266" y="44"/>
                    <a:pt x="266" y="44"/>
                    <a:pt x="266" y="44"/>
                  </a:cubicBezTo>
                  <a:cubicBezTo>
                    <a:pt x="264" y="41"/>
                    <a:pt x="264" y="41"/>
                    <a:pt x="264" y="41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6"/>
                    <a:pt x="258" y="36"/>
                    <a:pt x="258" y="36"/>
                  </a:cubicBezTo>
                  <a:cubicBezTo>
                    <a:pt x="255" y="33"/>
                    <a:pt x="255" y="33"/>
                    <a:pt x="255" y="33"/>
                  </a:cubicBezTo>
                  <a:cubicBezTo>
                    <a:pt x="254" y="31"/>
                    <a:pt x="254" y="31"/>
                    <a:pt x="254" y="31"/>
                  </a:cubicBezTo>
                  <a:cubicBezTo>
                    <a:pt x="254" y="29"/>
                    <a:pt x="254" y="29"/>
                    <a:pt x="254" y="29"/>
                  </a:cubicBezTo>
                  <a:cubicBezTo>
                    <a:pt x="254" y="27"/>
                    <a:pt x="254" y="27"/>
                    <a:pt x="254" y="27"/>
                  </a:cubicBezTo>
                  <a:cubicBezTo>
                    <a:pt x="257" y="24"/>
                    <a:pt x="257" y="24"/>
                    <a:pt x="257" y="24"/>
                  </a:cubicBezTo>
                  <a:cubicBezTo>
                    <a:pt x="260" y="21"/>
                    <a:pt x="260" y="21"/>
                    <a:pt x="260" y="21"/>
                  </a:cubicBezTo>
                  <a:cubicBezTo>
                    <a:pt x="264" y="17"/>
                    <a:pt x="264" y="17"/>
                    <a:pt x="264" y="17"/>
                  </a:cubicBezTo>
                  <a:cubicBezTo>
                    <a:pt x="263" y="15"/>
                    <a:pt x="263" y="15"/>
                    <a:pt x="263" y="15"/>
                  </a:cubicBezTo>
                  <a:cubicBezTo>
                    <a:pt x="263" y="14"/>
                    <a:pt x="263" y="14"/>
                    <a:pt x="263" y="14"/>
                  </a:cubicBezTo>
                  <a:cubicBezTo>
                    <a:pt x="263" y="14"/>
                    <a:pt x="167" y="10"/>
                    <a:pt x="136" y="8"/>
                  </a:cubicBezTo>
                  <a:cubicBezTo>
                    <a:pt x="105" y="6"/>
                    <a:pt x="14" y="0"/>
                    <a:pt x="14" y="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192" y="154"/>
                    <a:pt x="192" y="154"/>
                    <a:pt x="192" y="154"/>
                  </a:cubicBezTo>
                  <a:lnTo>
                    <a:pt x="200" y="15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029ACB47-B787-E44F-B9C4-6C42CAB14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2223" y="2058571"/>
              <a:ext cx="386195" cy="318738"/>
            </a:xfrm>
            <a:custGeom>
              <a:avLst/>
              <a:gdLst>
                <a:gd name="T0" fmla="*/ 229 w 229"/>
                <a:gd name="T1" fmla="*/ 27 h 189"/>
                <a:gd name="T2" fmla="*/ 228 w 229"/>
                <a:gd name="T3" fmla="*/ 27 h 189"/>
                <a:gd name="T4" fmla="*/ 28 w 229"/>
                <a:gd name="T5" fmla="*/ 0 h 189"/>
                <a:gd name="T6" fmla="*/ 24 w 229"/>
                <a:gd name="T7" fmla="*/ 23 h 189"/>
                <a:gd name="T8" fmla="*/ 7 w 229"/>
                <a:gd name="T9" fmla="*/ 122 h 189"/>
                <a:gd name="T10" fmla="*/ 0 w 229"/>
                <a:gd name="T11" fmla="*/ 162 h 189"/>
                <a:gd name="T12" fmla="*/ 61 w 229"/>
                <a:gd name="T13" fmla="*/ 172 h 189"/>
                <a:gd name="T14" fmla="*/ 212 w 229"/>
                <a:gd name="T15" fmla="*/ 189 h 189"/>
                <a:gd name="T16" fmla="*/ 220 w 229"/>
                <a:gd name="T17" fmla="*/ 109 h 189"/>
                <a:gd name="T18" fmla="*/ 229 w 229"/>
                <a:gd name="T19" fmla="*/ 2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9" h="189">
                  <a:moveTo>
                    <a:pt x="229" y="27"/>
                  </a:moveTo>
                  <a:lnTo>
                    <a:pt x="228" y="27"/>
                  </a:lnTo>
                  <a:lnTo>
                    <a:pt x="28" y="0"/>
                  </a:lnTo>
                  <a:lnTo>
                    <a:pt x="24" y="23"/>
                  </a:lnTo>
                  <a:lnTo>
                    <a:pt x="7" y="122"/>
                  </a:lnTo>
                  <a:lnTo>
                    <a:pt x="0" y="162"/>
                  </a:lnTo>
                  <a:lnTo>
                    <a:pt x="61" y="172"/>
                  </a:lnTo>
                  <a:lnTo>
                    <a:pt x="212" y="189"/>
                  </a:lnTo>
                  <a:lnTo>
                    <a:pt x="220" y="109"/>
                  </a:lnTo>
                  <a:lnTo>
                    <a:pt x="229" y="2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42" name="Freeform 15">
              <a:extLst>
                <a:ext uri="{FF2B5EF4-FFF2-40B4-BE49-F238E27FC236}">
                  <a16:creationId xmlns:a16="http://schemas.microsoft.com/office/drawing/2014/main" id="{5EFA4FE9-D9CE-5240-A1A2-F6EC2B823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478" y="1829214"/>
              <a:ext cx="359212" cy="231044"/>
            </a:xfrm>
            <a:custGeom>
              <a:avLst/>
              <a:gdLst>
                <a:gd name="T0" fmla="*/ 249 w 251"/>
                <a:gd name="T1" fmla="*/ 161 h 162"/>
                <a:gd name="T2" fmla="*/ 249 w 251"/>
                <a:gd name="T3" fmla="*/ 162 h 162"/>
                <a:gd name="T4" fmla="*/ 249 w 251"/>
                <a:gd name="T5" fmla="*/ 162 h 162"/>
                <a:gd name="T6" fmla="*/ 251 w 251"/>
                <a:gd name="T7" fmla="*/ 160 h 162"/>
                <a:gd name="T8" fmla="*/ 251 w 251"/>
                <a:gd name="T9" fmla="*/ 155 h 162"/>
                <a:gd name="T10" fmla="*/ 251 w 251"/>
                <a:gd name="T11" fmla="*/ 150 h 162"/>
                <a:gd name="T12" fmla="*/ 250 w 251"/>
                <a:gd name="T13" fmla="*/ 144 h 162"/>
                <a:gd name="T14" fmla="*/ 248 w 251"/>
                <a:gd name="T15" fmla="*/ 141 h 162"/>
                <a:gd name="T16" fmla="*/ 245 w 251"/>
                <a:gd name="T17" fmla="*/ 138 h 162"/>
                <a:gd name="T18" fmla="*/ 245 w 251"/>
                <a:gd name="T19" fmla="*/ 131 h 162"/>
                <a:gd name="T20" fmla="*/ 244 w 251"/>
                <a:gd name="T21" fmla="*/ 129 h 162"/>
                <a:gd name="T22" fmla="*/ 242 w 251"/>
                <a:gd name="T23" fmla="*/ 126 h 162"/>
                <a:gd name="T24" fmla="*/ 242 w 251"/>
                <a:gd name="T25" fmla="*/ 117 h 162"/>
                <a:gd name="T26" fmla="*/ 242 w 251"/>
                <a:gd name="T27" fmla="*/ 103 h 162"/>
                <a:gd name="T28" fmla="*/ 241 w 251"/>
                <a:gd name="T29" fmla="*/ 86 h 162"/>
                <a:gd name="T30" fmla="*/ 241 w 251"/>
                <a:gd name="T31" fmla="*/ 77 h 162"/>
                <a:gd name="T32" fmla="*/ 237 w 251"/>
                <a:gd name="T33" fmla="*/ 70 h 162"/>
                <a:gd name="T34" fmla="*/ 234 w 251"/>
                <a:gd name="T35" fmla="*/ 60 h 162"/>
                <a:gd name="T36" fmla="*/ 232 w 251"/>
                <a:gd name="T37" fmla="*/ 54 h 162"/>
                <a:gd name="T38" fmla="*/ 234 w 251"/>
                <a:gd name="T39" fmla="*/ 47 h 162"/>
                <a:gd name="T40" fmla="*/ 233 w 251"/>
                <a:gd name="T41" fmla="*/ 41 h 162"/>
                <a:gd name="T42" fmla="*/ 232 w 251"/>
                <a:gd name="T43" fmla="*/ 39 h 162"/>
                <a:gd name="T44" fmla="*/ 232 w 251"/>
                <a:gd name="T45" fmla="*/ 34 h 162"/>
                <a:gd name="T46" fmla="*/ 232 w 251"/>
                <a:gd name="T47" fmla="*/ 33 h 162"/>
                <a:gd name="T48" fmla="*/ 234 w 251"/>
                <a:gd name="T49" fmla="*/ 31 h 162"/>
                <a:gd name="T50" fmla="*/ 235 w 251"/>
                <a:gd name="T51" fmla="*/ 29 h 162"/>
                <a:gd name="T52" fmla="*/ 235 w 251"/>
                <a:gd name="T53" fmla="*/ 25 h 162"/>
                <a:gd name="T54" fmla="*/ 232 w 251"/>
                <a:gd name="T55" fmla="*/ 22 h 162"/>
                <a:gd name="T56" fmla="*/ 232 w 251"/>
                <a:gd name="T57" fmla="*/ 21 h 162"/>
                <a:gd name="T58" fmla="*/ 231 w 251"/>
                <a:gd name="T59" fmla="*/ 18 h 162"/>
                <a:gd name="T60" fmla="*/ 230 w 251"/>
                <a:gd name="T61" fmla="*/ 13 h 162"/>
                <a:gd name="T62" fmla="*/ 97 w 251"/>
                <a:gd name="T63" fmla="*/ 7 h 162"/>
                <a:gd name="T64" fmla="*/ 14 w 251"/>
                <a:gd name="T65" fmla="*/ 0 h 162"/>
                <a:gd name="T66" fmla="*/ 0 w 251"/>
                <a:gd name="T67" fmla="*/ 147 h 162"/>
                <a:gd name="T68" fmla="*/ 122 w 251"/>
                <a:gd name="T69" fmla="*/ 155 h 162"/>
                <a:gd name="T70" fmla="*/ 249 w 251"/>
                <a:gd name="T71" fmla="*/ 16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1" h="162">
                  <a:moveTo>
                    <a:pt x="249" y="161"/>
                  </a:moveTo>
                  <a:cubicBezTo>
                    <a:pt x="249" y="162"/>
                    <a:pt x="249" y="162"/>
                    <a:pt x="249" y="162"/>
                  </a:cubicBezTo>
                  <a:cubicBezTo>
                    <a:pt x="249" y="162"/>
                    <a:pt x="249" y="162"/>
                    <a:pt x="249" y="162"/>
                  </a:cubicBezTo>
                  <a:cubicBezTo>
                    <a:pt x="251" y="160"/>
                    <a:pt x="251" y="160"/>
                    <a:pt x="251" y="160"/>
                  </a:cubicBezTo>
                  <a:cubicBezTo>
                    <a:pt x="251" y="155"/>
                    <a:pt x="251" y="155"/>
                    <a:pt x="251" y="155"/>
                  </a:cubicBezTo>
                  <a:cubicBezTo>
                    <a:pt x="251" y="150"/>
                    <a:pt x="251" y="150"/>
                    <a:pt x="251" y="150"/>
                  </a:cubicBezTo>
                  <a:cubicBezTo>
                    <a:pt x="250" y="144"/>
                    <a:pt x="250" y="144"/>
                    <a:pt x="250" y="144"/>
                  </a:cubicBezTo>
                  <a:cubicBezTo>
                    <a:pt x="248" y="141"/>
                    <a:pt x="248" y="141"/>
                    <a:pt x="248" y="141"/>
                  </a:cubicBezTo>
                  <a:cubicBezTo>
                    <a:pt x="245" y="138"/>
                    <a:pt x="245" y="138"/>
                    <a:pt x="245" y="138"/>
                  </a:cubicBezTo>
                  <a:cubicBezTo>
                    <a:pt x="245" y="131"/>
                    <a:pt x="245" y="131"/>
                    <a:pt x="245" y="131"/>
                  </a:cubicBezTo>
                  <a:cubicBezTo>
                    <a:pt x="244" y="129"/>
                    <a:pt x="244" y="129"/>
                    <a:pt x="244" y="129"/>
                  </a:cubicBezTo>
                  <a:cubicBezTo>
                    <a:pt x="242" y="126"/>
                    <a:pt x="242" y="126"/>
                    <a:pt x="242" y="126"/>
                  </a:cubicBezTo>
                  <a:cubicBezTo>
                    <a:pt x="242" y="117"/>
                    <a:pt x="242" y="117"/>
                    <a:pt x="242" y="117"/>
                  </a:cubicBezTo>
                  <a:cubicBezTo>
                    <a:pt x="242" y="103"/>
                    <a:pt x="242" y="103"/>
                    <a:pt x="242" y="103"/>
                  </a:cubicBezTo>
                  <a:cubicBezTo>
                    <a:pt x="241" y="86"/>
                    <a:pt x="241" y="86"/>
                    <a:pt x="241" y="86"/>
                  </a:cubicBezTo>
                  <a:cubicBezTo>
                    <a:pt x="241" y="77"/>
                    <a:pt x="241" y="77"/>
                    <a:pt x="241" y="77"/>
                  </a:cubicBezTo>
                  <a:cubicBezTo>
                    <a:pt x="237" y="70"/>
                    <a:pt x="237" y="70"/>
                    <a:pt x="237" y="70"/>
                  </a:cubicBezTo>
                  <a:cubicBezTo>
                    <a:pt x="234" y="60"/>
                    <a:pt x="234" y="60"/>
                    <a:pt x="234" y="60"/>
                  </a:cubicBezTo>
                  <a:cubicBezTo>
                    <a:pt x="232" y="54"/>
                    <a:pt x="232" y="54"/>
                    <a:pt x="232" y="54"/>
                  </a:cubicBezTo>
                  <a:cubicBezTo>
                    <a:pt x="234" y="47"/>
                    <a:pt x="234" y="47"/>
                    <a:pt x="234" y="47"/>
                  </a:cubicBezTo>
                  <a:cubicBezTo>
                    <a:pt x="233" y="41"/>
                    <a:pt x="233" y="41"/>
                    <a:pt x="233" y="41"/>
                  </a:cubicBezTo>
                  <a:cubicBezTo>
                    <a:pt x="232" y="39"/>
                    <a:pt x="232" y="39"/>
                    <a:pt x="232" y="39"/>
                  </a:cubicBezTo>
                  <a:cubicBezTo>
                    <a:pt x="232" y="34"/>
                    <a:pt x="232" y="34"/>
                    <a:pt x="232" y="34"/>
                  </a:cubicBezTo>
                  <a:cubicBezTo>
                    <a:pt x="232" y="33"/>
                    <a:pt x="232" y="33"/>
                    <a:pt x="232" y="33"/>
                  </a:cubicBezTo>
                  <a:cubicBezTo>
                    <a:pt x="234" y="31"/>
                    <a:pt x="234" y="31"/>
                    <a:pt x="234" y="31"/>
                  </a:cubicBezTo>
                  <a:cubicBezTo>
                    <a:pt x="235" y="29"/>
                    <a:pt x="235" y="29"/>
                    <a:pt x="235" y="29"/>
                  </a:cubicBezTo>
                  <a:cubicBezTo>
                    <a:pt x="235" y="25"/>
                    <a:pt x="235" y="25"/>
                    <a:pt x="235" y="25"/>
                  </a:cubicBezTo>
                  <a:cubicBezTo>
                    <a:pt x="232" y="22"/>
                    <a:pt x="232" y="22"/>
                    <a:pt x="232" y="22"/>
                  </a:cubicBezTo>
                  <a:cubicBezTo>
                    <a:pt x="232" y="21"/>
                    <a:pt x="232" y="21"/>
                    <a:pt x="232" y="21"/>
                  </a:cubicBezTo>
                  <a:cubicBezTo>
                    <a:pt x="231" y="18"/>
                    <a:pt x="231" y="18"/>
                    <a:pt x="231" y="18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30" y="13"/>
                    <a:pt x="130" y="9"/>
                    <a:pt x="97" y="7"/>
                  </a:cubicBezTo>
                  <a:cubicBezTo>
                    <a:pt x="76" y="6"/>
                    <a:pt x="14" y="0"/>
                    <a:pt x="14" y="0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91" y="153"/>
                    <a:pt x="122" y="155"/>
                  </a:cubicBezTo>
                  <a:cubicBezTo>
                    <a:pt x="153" y="157"/>
                    <a:pt x="249" y="161"/>
                    <a:pt x="249" y="16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43" name="Freeform 16">
              <a:extLst>
                <a:ext uri="{FF2B5EF4-FFF2-40B4-BE49-F238E27FC236}">
                  <a16:creationId xmlns:a16="http://schemas.microsoft.com/office/drawing/2014/main" id="{D5E9C835-4DC1-224C-BD16-947668482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2935" y="2348640"/>
              <a:ext cx="401373" cy="315365"/>
            </a:xfrm>
            <a:custGeom>
              <a:avLst/>
              <a:gdLst>
                <a:gd name="T0" fmla="*/ 267 w 281"/>
                <a:gd name="T1" fmla="*/ 221 h 221"/>
                <a:gd name="T2" fmla="*/ 277 w 281"/>
                <a:gd name="T3" fmla="*/ 75 h 221"/>
                <a:gd name="T4" fmla="*/ 277 w 281"/>
                <a:gd name="T5" fmla="*/ 75 h 221"/>
                <a:gd name="T6" fmla="*/ 277 w 281"/>
                <a:gd name="T7" fmla="*/ 75 h 221"/>
                <a:gd name="T8" fmla="*/ 281 w 281"/>
                <a:gd name="T9" fmla="*/ 28 h 221"/>
                <a:gd name="T10" fmla="*/ 208 w 281"/>
                <a:gd name="T11" fmla="*/ 21 h 221"/>
                <a:gd name="T12" fmla="*/ 30 w 281"/>
                <a:gd name="T13" fmla="*/ 0 h 221"/>
                <a:gd name="T14" fmla="*/ 0 w 281"/>
                <a:gd name="T15" fmla="*/ 192 h 221"/>
                <a:gd name="T16" fmla="*/ 229 w 281"/>
                <a:gd name="T17" fmla="*/ 219 h 221"/>
                <a:gd name="T18" fmla="*/ 267 w 281"/>
                <a:gd name="T1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1" h="221">
                  <a:moveTo>
                    <a:pt x="267" y="221"/>
                  </a:moveTo>
                  <a:cubicBezTo>
                    <a:pt x="277" y="75"/>
                    <a:pt x="277" y="75"/>
                    <a:pt x="277" y="75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81" y="28"/>
                    <a:pt x="281" y="28"/>
                    <a:pt x="281" y="28"/>
                  </a:cubicBezTo>
                  <a:cubicBezTo>
                    <a:pt x="208" y="21"/>
                    <a:pt x="208" y="21"/>
                    <a:pt x="208" y="2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229" y="219"/>
                    <a:pt x="229" y="219"/>
                    <a:pt x="229" y="219"/>
                  </a:cubicBezTo>
                  <a:cubicBezTo>
                    <a:pt x="229" y="219"/>
                    <a:pt x="245" y="220"/>
                    <a:pt x="267" y="22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44" name="Freeform 17">
              <a:extLst>
                <a:ext uri="{FF2B5EF4-FFF2-40B4-BE49-F238E27FC236}">
                  <a16:creationId xmlns:a16="http://schemas.microsoft.com/office/drawing/2014/main" id="{B4EFE95D-C40D-6347-9FBC-AF64A7B31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6477" y="2235648"/>
              <a:ext cx="308619" cy="386196"/>
            </a:xfrm>
            <a:custGeom>
              <a:avLst/>
              <a:gdLst>
                <a:gd name="T0" fmla="*/ 183 w 183"/>
                <a:gd name="T1" fmla="*/ 67 h 229"/>
                <a:gd name="T2" fmla="*/ 122 w 183"/>
                <a:gd name="T3" fmla="*/ 57 h 229"/>
                <a:gd name="T4" fmla="*/ 129 w 183"/>
                <a:gd name="T5" fmla="*/ 17 h 229"/>
                <a:gd name="T6" fmla="*/ 39 w 183"/>
                <a:gd name="T7" fmla="*/ 0 h 229"/>
                <a:gd name="T8" fmla="*/ 0 w 183"/>
                <a:gd name="T9" fmla="*/ 201 h 229"/>
                <a:gd name="T10" fmla="*/ 158 w 183"/>
                <a:gd name="T11" fmla="*/ 229 h 229"/>
                <a:gd name="T12" fmla="*/ 183 w 183"/>
                <a:gd name="T13" fmla="*/ 6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229">
                  <a:moveTo>
                    <a:pt x="183" y="67"/>
                  </a:moveTo>
                  <a:lnTo>
                    <a:pt x="122" y="57"/>
                  </a:lnTo>
                  <a:lnTo>
                    <a:pt x="129" y="17"/>
                  </a:lnTo>
                  <a:lnTo>
                    <a:pt x="39" y="0"/>
                  </a:lnTo>
                  <a:lnTo>
                    <a:pt x="0" y="201"/>
                  </a:lnTo>
                  <a:lnTo>
                    <a:pt x="158" y="229"/>
                  </a:lnTo>
                  <a:lnTo>
                    <a:pt x="183" y="67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47" name="Freeform 18">
              <a:extLst>
                <a:ext uri="{FF2B5EF4-FFF2-40B4-BE49-F238E27FC236}">
                  <a16:creationId xmlns:a16="http://schemas.microsoft.com/office/drawing/2014/main" id="{9F14D2A7-8959-CD47-B9D3-67CB9BF91B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8095" y="2164818"/>
              <a:ext cx="354153" cy="536288"/>
            </a:xfrm>
            <a:custGeom>
              <a:avLst/>
              <a:gdLst>
                <a:gd name="T0" fmla="*/ 5 w 248"/>
                <a:gd name="T1" fmla="*/ 131 h 375"/>
                <a:gd name="T2" fmla="*/ 1 w 248"/>
                <a:gd name="T3" fmla="*/ 132 h 375"/>
                <a:gd name="T4" fmla="*/ 0 w 248"/>
                <a:gd name="T5" fmla="*/ 135 h 375"/>
                <a:gd name="T6" fmla="*/ 1 w 248"/>
                <a:gd name="T7" fmla="*/ 139 h 375"/>
                <a:gd name="T8" fmla="*/ 2 w 248"/>
                <a:gd name="T9" fmla="*/ 142 h 375"/>
                <a:gd name="T10" fmla="*/ 3 w 248"/>
                <a:gd name="T11" fmla="*/ 143 h 375"/>
                <a:gd name="T12" fmla="*/ 7 w 248"/>
                <a:gd name="T13" fmla="*/ 145 h 375"/>
                <a:gd name="T14" fmla="*/ 160 w 248"/>
                <a:gd name="T15" fmla="*/ 375 h 375"/>
                <a:gd name="T16" fmla="*/ 163 w 248"/>
                <a:gd name="T17" fmla="*/ 371 h 375"/>
                <a:gd name="T18" fmla="*/ 164 w 248"/>
                <a:gd name="T19" fmla="*/ 367 h 375"/>
                <a:gd name="T20" fmla="*/ 164 w 248"/>
                <a:gd name="T21" fmla="*/ 354 h 375"/>
                <a:gd name="T22" fmla="*/ 164 w 248"/>
                <a:gd name="T23" fmla="*/ 340 h 375"/>
                <a:gd name="T24" fmla="*/ 164 w 248"/>
                <a:gd name="T25" fmla="*/ 329 h 375"/>
                <a:gd name="T26" fmla="*/ 167 w 248"/>
                <a:gd name="T27" fmla="*/ 326 h 375"/>
                <a:gd name="T28" fmla="*/ 174 w 248"/>
                <a:gd name="T29" fmla="*/ 324 h 375"/>
                <a:gd name="T30" fmla="*/ 176 w 248"/>
                <a:gd name="T31" fmla="*/ 328 h 375"/>
                <a:gd name="T32" fmla="*/ 180 w 248"/>
                <a:gd name="T33" fmla="*/ 326 h 375"/>
                <a:gd name="T34" fmla="*/ 185 w 248"/>
                <a:gd name="T35" fmla="*/ 330 h 375"/>
                <a:gd name="T36" fmla="*/ 188 w 248"/>
                <a:gd name="T37" fmla="*/ 332 h 375"/>
                <a:gd name="T38" fmla="*/ 191 w 248"/>
                <a:gd name="T39" fmla="*/ 330 h 375"/>
                <a:gd name="T40" fmla="*/ 197 w 248"/>
                <a:gd name="T41" fmla="*/ 312 h 375"/>
                <a:gd name="T42" fmla="*/ 202 w 248"/>
                <a:gd name="T43" fmla="*/ 287 h 375"/>
                <a:gd name="T44" fmla="*/ 248 w 248"/>
                <a:gd name="T45" fmla="*/ 49 h 375"/>
                <a:gd name="T46" fmla="*/ 134 w 248"/>
                <a:gd name="T47" fmla="*/ 24 h 375"/>
                <a:gd name="T48" fmla="*/ 42 w 248"/>
                <a:gd name="T49" fmla="*/ 0 h 375"/>
                <a:gd name="T50" fmla="*/ 8 w 248"/>
                <a:gd name="T51" fmla="*/ 130 h 375"/>
                <a:gd name="T52" fmla="*/ 5 w 248"/>
                <a:gd name="T53" fmla="*/ 13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8" h="375">
                  <a:moveTo>
                    <a:pt x="5" y="131"/>
                  </a:moveTo>
                  <a:cubicBezTo>
                    <a:pt x="1" y="132"/>
                    <a:pt x="1" y="132"/>
                    <a:pt x="1" y="132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2" y="142"/>
                    <a:pt x="2" y="142"/>
                    <a:pt x="2" y="142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160" y="375"/>
                    <a:pt x="160" y="375"/>
                    <a:pt x="160" y="375"/>
                  </a:cubicBezTo>
                  <a:cubicBezTo>
                    <a:pt x="163" y="371"/>
                    <a:pt x="163" y="371"/>
                    <a:pt x="163" y="371"/>
                  </a:cubicBezTo>
                  <a:cubicBezTo>
                    <a:pt x="164" y="367"/>
                    <a:pt x="164" y="367"/>
                    <a:pt x="164" y="367"/>
                  </a:cubicBezTo>
                  <a:cubicBezTo>
                    <a:pt x="164" y="354"/>
                    <a:pt x="164" y="354"/>
                    <a:pt x="164" y="354"/>
                  </a:cubicBezTo>
                  <a:cubicBezTo>
                    <a:pt x="164" y="340"/>
                    <a:pt x="164" y="340"/>
                    <a:pt x="164" y="340"/>
                  </a:cubicBezTo>
                  <a:cubicBezTo>
                    <a:pt x="164" y="329"/>
                    <a:pt x="164" y="329"/>
                    <a:pt x="164" y="329"/>
                  </a:cubicBezTo>
                  <a:cubicBezTo>
                    <a:pt x="167" y="326"/>
                    <a:pt x="167" y="326"/>
                    <a:pt x="167" y="326"/>
                  </a:cubicBezTo>
                  <a:cubicBezTo>
                    <a:pt x="174" y="324"/>
                    <a:pt x="174" y="324"/>
                    <a:pt x="174" y="324"/>
                  </a:cubicBezTo>
                  <a:cubicBezTo>
                    <a:pt x="176" y="328"/>
                    <a:pt x="176" y="328"/>
                    <a:pt x="176" y="328"/>
                  </a:cubicBezTo>
                  <a:cubicBezTo>
                    <a:pt x="180" y="326"/>
                    <a:pt x="180" y="326"/>
                    <a:pt x="180" y="326"/>
                  </a:cubicBezTo>
                  <a:cubicBezTo>
                    <a:pt x="185" y="330"/>
                    <a:pt x="185" y="330"/>
                    <a:pt x="185" y="330"/>
                  </a:cubicBezTo>
                  <a:cubicBezTo>
                    <a:pt x="188" y="332"/>
                    <a:pt x="188" y="332"/>
                    <a:pt x="188" y="332"/>
                  </a:cubicBezTo>
                  <a:cubicBezTo>
                    <a:pt x="191" y="330"/>
                    <a:pt x="191" y="330"/>
                    <a:pt x="191" y="330"/>
                  </a:cubicBezTo>
                  <a:cubicBezTo>
                    <a:pt x="191" y="330"/>
                    <a:pt x="195" y="316"/>
                    <a:pt x="197" y="312"/>
                  </a:cubicBezTo>
                  <a:cubicBezTo>
                    <a:pt x="198" y="306"/>
                    <a:pt x="202" y="287"/>
                    <a:pt x="202" y="287"/>
                  </a:cubicBezTo>
                  <a:cubicBezTo>
                    <a:pt x="248" y="49"/>
                    <a:pt x="248" y="49"/>
                    <a:pt x="248" y="49"/>
                  </a:cubicBezTo>
                  <a:cubicBezTo>
                    <a:pt x="248" y="49"/>
                    <a:pt x="163" y="31"/>
                    <a:pt x="134" y="24"/>
                  </a:cubicBezTo>
                  <a:cubicBezTo>
                    <a:pt x="111" y="19"/>
                    <a:pt x="42" y="0"/>
                    <a:pt x="42" y="0"/>
                  </a:cubicBezTo>
                  <a:cubicBezTo>
                    <a:pt x="8" y="130"/>
                    <a:pt x="8" y="130"/>
                    <a:pt x="8" y="130"/>
                  </a:cubicBezTo>
                  <a:lnTo>
                    <a:pt x="5" y="13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48" name="Freeform 19">
              <a:extLst>
                <a:ext uri="{FF2B5EF4-FFF2-40B4-BE49-F238E27FC236}">
                  <a16:creationId xmlns:a16="http://schemas.microsoft.com/office/drawing/2014/main" id="{7500E5DB-465D-D948-8CDA-C379EFA1A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8002" y="1830902"/>
              <a:ext cx="440161" cy="372704"/>
            </a:xfrm>
            <a:custGeom>
              <a:avLst/>
              <a:gdLst>
                <a:gd name="T0" fmla="*/ 269 w 308"/>
                <a:gd name="T1" fmla="*/ 182 h 261"/>
                <a:gd name="T2" fmla="*/ 270 w 308"/>
                <a:gd name="T3" fmla="*/ 175 h 261"/>
                <a:gd name="T4" fmla="*/ 275 w 308"/>
                <a:gd name="T5" fmla="*/ 171 h 261"/>
                <a:gd name="T6" fmla="*/ 276 w 308"/>
                <a:gd name="T7" fmla="*/ 159 h 261"/>
                <a:gd name="T8" fmla="*/ 274 w 308"/>
                <a:gd name="T9" fmla="*/ 154 h 261"/>
                <a:gd name="T10" fmla="*/ 271 w 308"/>
                <a:gd name="T11" fmla="*/ 153 h 261"/>
                <a:gd name="T12" fmla="*/ 270 w 308"/>
                <a:gd name="T13" fmla="*/ 145 h 261"/>
                <a:gd name="T14" fmla="*/ 277 w 308"/>
                <a:gd name="T15" fmla="*/ 137 h 261"/>
                <a:gd name="T16" fmla="*/ 288 w 308"/>
                <a:gd name="T17" fmla="*/ 125 h 261"/>
                <a:gd name="T18" fmla="*/ 291 w 308"/>
                <a:gd name="T19" fmla="*/ 120 h 261"/>
                <a:gd name="T20" fmla="*/ 297 w 308"/>
                <a:gd name="T21" fmla="*/ 111 h 261"/>
                <a:gd name="T22" fmla="*/ 304 w 308"/>
                <a:gd name="T23" fmla="*/ 104 h 261"/>
                <a:gd name="T24" fmla="*/ 308 w 308"/>
                <a:gd name="T25" fmla="*/ 98 h 261"/>
                <a:gd name="T26" fmla="*/ 307 w 308"/>
                <a:gd name="T27" fmla="*/ 90 h 261"/>
                <a:gd name="T28" fmla="*/ 300 w 308"/>
                <a:gd name="T29" fmla="*/ 83 h 261"/>
                <a:gd name="T30" fmla="*/ 297 w 308"/>
                <a:gd name="T31" fmla="*/ 74 h 261"/>
                <a:gd name="T32" fmla="*/ 220 w 308"/>
                <a:gd name="T33" fmla="*/ 56 h 261"/>
                <a:gd name="T34" fmla="*/ 211 w 308"/>
                <a:gd name="T35" fmla="*/ 56 h 261"/>
                <a:gd name="T36" fmla="*/ 178 w 308"/>
                <a:gd name="T37" fmla="*/ 58 h 261"/>
                <a:gd name="T38" fmla="*/ 172 w 308"/>
                <a:gd name="T39" fmla="*/ 57 h 261"/>
                <a:gd name="T40" fmla="*/ 167 w 308"/>
                <a:gd name="T41" fmla="*/ 58 h 261"/>
                <a:gd name="T42" fmla="*/ 164 w 308"/>
                <a:gd name="T43" fmla="*/ 56 h 261"/>
                <a:gd name="T44" fmla="*/ 156 w 308"/>
                <a:gd name="T45" fmla="*/ 55 h 261"/>
                <a:gd name="T46" fmla="*/ 155 w 308"/>
                <a:gd name="T47" fmla="*/ 52 h 261"/>
                <a:gd name="T48" fmla="*/ 143 w 308"/>
                <a:gd name="T49" fmla="*/ 49 h 261"/>
                <a:gd name="T50" fmla="*/ 136 w 308"/>
                <a:gd name="T51" fmla="*/ 46 h 261"/>
                <a:gd name="T52" fmla="*/ 121 w 308"/>
                <a:gd name="T53" fmla="*/ 49 h 261"/>
                <a:gd name="T54" fmla="*/ 103 w 308"/>
                <a:gd name="T55" fmla="*/ 40 h 261"/>
                <a:gd name="T56" fmla="*/ 99 w 308"/>
                <a:gd name="T57" fmla="*/ 12 h 261"/>
                <a:gd name="T58" fmla="*/ 90 w 308"/>
                <a:gd name="T59" fmla="*/ 10 h 261"/>
                <a:gd name="T60" fmla="*/ 80 w 308"/>
                <a:gd name="T61" fmla="*/ 4 h 261"/>
                <a:gd name="T62" fmla="*/ 70 w 308"/>
                <a:gd name="T63" fmla="*/ 0 h 261"/>
                <a:gd name="T64" fmla="*/ 68 w 308"/>
                <a:gd name="T65" fmla="*/ 13 h 261"/>
                <a:gd name="T66" fmla="*/ 64 w 308"/>
                <a:gd name="T67" fmla="*/ 28 h 261"/>
                <a:gd name="T68" fmla="*/ 60 w 308"/>
                <a:gd name="T69" fmla="*/ 38 h 261"/>
                <a:gd name="T70" fmla="*/ 55 w 308"/>
                <a:gd name="T71" fmla="*/ 50 h 261"/>
                <a:gd name="T72" fmla="*/ 47 w 308"/>
                <a:gd name="T73" fmla="*/ 67 h 261"/>
                <a:gd name="T74" fmla="*/ 35 w 308"/>
                <a:gd name="T75" fmla="*/ 98 h 261"/>
                <a:gd name="T76" fmla="*/ 24 w 308"/>
                <a:gd name="T77" fmla="*/ 120 h 261"/>
                <a:gd name="T78" fmla="*/ 18 w 308"/>
                <a:gd name="T79" fmla="*/ 130 h 261"/>
                <a:gd name="T80" fmla="*/ 14 w 308"/>
                <a:gd name="T81" fmla="*/ 136 h 261"/>
                <a:gd name="T82" fmla="*/ 5 w 308"/>
                <a:gd name="T83" fmla="*/ 148 h 261"/>
                <a:gd name="T84" fmla="*/ 5 w 308"/>
                <a:gd name="T85" fmla="*/ 160 h 261"/>
                <a:gd name="T86" fmla="*/ 5 w 308"/>
                <a:gd name="T87" fmla="*/ 164 h 261"/>
                <a:gd name="T88" fmla="*/ 3 w 308"/>
                <a:gd name="T89" fmla="*/ 169 h 261"/>
                <a:gd name="T90" fmla="*/ 1 w 308"/>
                <a:gd name="T91" fmla="*/ 174 h 261"/>
                <a:gd name="T92" fmla="*/ 0 w 308"/>
                <a:gd name="T93" fmla="*/ 187 h 261"/>
                <a:gd name="T94" fmla="*/ 3 w 308"/>
                <a:gd name="T95" fmla="*/ 193 h 261"/>
                <a:gd name="T96" fmla="*/ 239 w 308"/>
                <a:gd name="T97" fmla="*/ 258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8" h="261">
                  <a:moveTo>
                    <a:pt x="251" y="261"/>
                  </a:moveTo>
                  <a:cubicBezTo>
                    <a:pt x="269" y="182"/>
                    <a:pt x="269" y="182"/>
                    <a:pt x="269" y="182"/>
                  </a:cubicBezTo>
                  <a:cubicBezTo>
                    <a:pt x="269" y="177"/>
                    <a:pt x="269" y="177"/>
                    <a:pt x="269" y="177"/>
                  </a:cubicBezTo>
                  <a:cubicBezTo>
                    <a:pt x="270" y="175"/>
                    <a:pt x="270" y="175"/>
                    <a:pt x="270" y="175"/>
                  </a:cubicBezTo>
                  <a:cubicBezTo>
                    <a:pt x="275" y="173"/>
                    <a:pt x="275" y="173"/>
                    <a:pt x="275" y="173"/>
                  </a:cubicBezTo>
                  <a:cubicBezTo>
                    <a:pt x="275" y="171"/>
                    <a:pt x="275" y="171"/>
                    <a:pt x="275" y="171"/>
                  </a:cubicBezTo>
                  <a:cubicBezTo>
                    <a:pt x="276" y="167"/>
                    <a:pt x="276" y="167"/>
                    <a:pt x="276" y="167"/>
                  </a:cubicBezTo>
                  <a:cubicBezTo>
                    <a:pt x="276" y="159"/>
                    <a:pt x="276" y="159"/>
                    <a:pt x="276" y="159"/>
                  </a:cubicBezTo>
                  <a:cubicBezTo>
                    <a:pt x="277" y="157"/>
                    <a:pt x="277" y="157"/>
                    <a:pt x="277" y="157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73" y="154"/>
                    <a:pt x="273" y="154"/>
                    <a:pt x="273" y="154"/>
                  </a:cubicBezTo>
                  <a:cubicBezTo>
                    <a:pt x="271" y="153"/>
                    <a:pt x="271" y="153"/>
                    <a:pt x="271" y="153"/>
                  </a:cubicBezTo>
                  <a:cubicBezTo>
                    <a:pt x="269" y="150"/>
                    <a:pt x="269" y="150"/>
                    <a:pt x="269" y="150"/>
                  </a:cubicBezTo>
                  <a:cubicBezTo>
                    <a:pt x="270" y="145"/>
                    <a:pt x="270" y="145"/>
                    <a:pt x="270" y="145"/>
                  </a:cubicBezTo>
                  <a:cubicBezTo>
                    <a:pt x="271" y="142"/>
                    <a:pt x="271" y="142"/>
                    <a:pt x="271" y="142"/>
                  </a:cubicBezTo>
                  <a:cubicBezTo>
                    <a:pt x="277" y="137"/>
                    <a:pt x="277" y="137"/>
                    <a:pt x="277" y="137"/>
                  </a:cubicBezTo>
                  <a:cubicBezTo>
                    <a:pt x="285" y="129"/>
                    <a:pt x="285" y="129"/>
                    <a:pt x="285" y="129"/>
                  </a:cubicBezTo>
                  <a:cubicBezTo>
                    <a:pt x="288" y="125"/>
                    <a:pt x="288" y="125"/>
                    <a:pt x="288" y="125"/>
                  </a:cubicBezTo>
                  <a:cubicBezTo>
                    <a:pt x="289" y="121"/>
                    <a:pt x="289" y="121"/>
                    <a:pt x="289" y="121"/>
                  </a:cubicBezTo>
                  <a:cubicBezTo>
                    <a:pt x="291" y="120"/>
                    <a:pt x="291" y="120"/>
                    <a:pt x="291" y="120"/>
                  </a:cubicBezTo>
                  <a:cubicBezTo>
                    <a:pt x="293" y="115"/>
                    <a:pt x="293" y="115"/>
                    <a:pt x="293" y="115"/>
                  </a:cubicBezTo>
                  <a:cubicBezTo>
                    <a:pt x="297" y="111"/>
                    <a:pt x="297" y="111"/>
                    <a:pt x="297" y="111"/>
                  </a:cubicBezTo>
                  <a:cubicBezTo>
                    <a:pt x="300" y="107"/>
                    <a:pt x="300" y="107"/>
                    <a:pt x="300" y="107"/>
                  </a:cubicBezTo>
                  <a:cubicBezTo>
                    <a:pt x="304" y="104"/>
                    <a:pt x="304" y="104"/>
                    <a:pt x="304" y="104"/>
                  </a:cubicBezTo>
                  <a:cubicBezTo>
                    <a:pt x="305" y="99"/>
                    <a:pt x="305" y="99"/>
                    <a:pt x="305" y="99"/>
                  </a:cubicBezTo>
                  <a:cubicBezTo>
                    <a:pt x="308" y="98"/>
                    <a:pt x="308" y="98"/>
                    <a:pt x="308" y="98"/>
                  </a:cubicBezTo>
                  <a:cubicBezTo>
                    <a:pt x="308" y="94"/>
                    <a:pt x="308" y="94"/>
                    <a:pt x="308" y="94"/>
                  </a:cubicBezTo>
                  <a:cubicBezTo>
                    <a:pt x="307" y="90"/>
                    <a:pt x="307" y="90"/>
                    <a:pt x="307" y="90"/>
                  </a:cubicBezTo>
                  <a:cubicBezTo>
                    <a:pt x="305" y="87"/>
                    <a:pt x="305" y="87"/>
                    <a:pt x="305" y="87"/>
                  </a:cubicBezTo>
                  <a:cubicBezTo>
                    <a:pt x="300" y="83"/>
                    <a:pt x="300" y="83"/>
                    <a:pt x="300" y="83"/>
                  </a:cubicBezTo>
                  <a:cubicBezTo>
                    <a:pt x="297" y="78"/>
                    <a:pt x="297" y="78"/>
                    <a:pt x="297" y="78"/>
                  </a:cubicBezTo>
                  <a:cubicBezTo>
                    <a:pt x="297" y="74"/>
                    <a:pt x="297" y="74"/>
                    <a:pt x="297" y="74"/>
                  </a:cubicBezTo>
                  <a:cubicBezTo>
                    <a:pt x="231" y="57"/>
                    <a:pt x="231" y="57"/>
                    <a:pt x="231" y="57"/>
                  </a:cubicBezTo>
                  <a:cubicBezTo>
                    <a:pt x="220" y="56"/>
                    <a:pt x="220" y="56"/>
                    <a:pt x="220" y="56"/>
                  </a:cubicBezTo>
                  <a:cubicBezTo>
                    <a:pt x="216" y="57"/>
                    <a:pt x="216" y="57"/>
                    <a:pt x="216" y="57"/>
                  </a:cubicBezTo>
                  <a:cubicBezTo>
                    <a:pt x="211" y="56"/>
                    <a:pt x="211" y="56"/>
                    <a:pt x="211" y="56"/>
                  </a:cubicBezTo>
                  <a:cubicBezTo>
                    <a:pt x="207" y="57"/>
                    <a:pt x="207" y="57"/>
                    <a:pt x="207" y="57"/>
                  </a:cubicBezTo>
                  <a:cubicBezTo>
                    <a:pt x="178" y="58"/>
                    <a:pt x="178" y="58"/>
                    <a:pt x="178" y="58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7"/>
                    <a:pt x="172" y="57"/>
                    <a:pt x="172" y="57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67" y="58"/>
                    <a:pt x="167" y="58"/>
                    <a:pt x="167" y="58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4" y="56"/>
                    <a:pt x="164" y="56"/>
                    <a:pt x="164" y="56"/>
                  </a:cubicBezTo>
                  <a:cubicBezTo>
                    <a:pt x="159" y="56"/>
                    <a:pt x="159" y="56"/>
                    <a:pt x="159" y="56"/>
                  </a:cubicBezTo>
                  <a:cubicBezTo>
                    <a:pt x="156" y="55"/>
                    <a:pt x="156" y="55"/>
                    <a:pt x="156" y="55"/>
                  </a:cubicBezTo>
                  <a:cubicBezTo>
                    <a:pt x="155" y="53"/>
                    <a:pt x="155" y="53"/>
                    <a:pt x="155" y="53"/>
                  </a:cubicBezTo>
                  <a:cubicBezTo>
                    <a:pt x="155" y="52"/>
                    <a:pt x="155" y="52"/>
                    <a:pt x="155" y="52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6" y="46"/>
                    <a:pt x="136" y="46"/>
                    <a:pt x="136" y="4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1" y="49"/>
                    <a:pt x="121" y="49"/>
                    <a:pt x="121" y="49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6" y="33"/>
                    <a:pt x="105" y="24"/>
                  </a:cubicBezTo>
                  <a:cubicBezTo>
                    <a:pt x="104" y="14"/>
                    <a:pt x="99" y="12"/>
                    <a:pt x="99" y="12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90" y="10"/>
                    <a:pt x="90" y="4"/>
                    <a:pt x="85" y="4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0" y="111"/>
                    <a:pt x="30" y="111"/>
                    <a:pt x="30" y="111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2" y="124"/>
                    <a:pt x="22" y="124"/>
                    <a:pt x="22" y="124"/>
                  </a:cubicBezTo>
                  <a:cubicBezTo>
                    <a:pt x="18" y="130"/>
                    <a:pt x="18" y="130"/>
                    <a:pt x="18" y="130"/>
                  </a:cubicBezTo>
                  <a:cubicBezTo>
                    <a:pt x="15" y="133"/>
                    <a:pt x="15" y="133"/>
                    <a:pt x="15" y="133"/>
                  </a:cubicBezTo>
                  <a:cubicBezTo>
                    <a:pt x="14" y="136"/>
                    <a:pt x="14" y="136"/>
                    <a:pt x="14" y="136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5" y="160"/>
                    <a:pt x="5" y="160"/>
                    <a:pt x="5" y="160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4"/>
                    <a:pt x="5" y="164"/>
                    <a:pt x="5" y="164"/>
                  </a:cubicBezTo>
                  <a:cubicBezTo>
                    <a:pt x="4" y="165"/>
                    <a:pt x="4" y="165"/>
                    <a:pt x="4" y="165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1" y="170"/>
                    <a:pt x="1" y="170"/>
                    <a:pt x="1" y="170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3" y="193"/>
                    <a:pt x="3" y="193"/>
                    <a:pt x="3" y="193"/>
                  </a:cubicBezTo>
                  <a:cubicBezTo>
                    <a:pt x="147" y="234"/>
                    <a:pt x="147" y="234"/>
                    <a:pt x="147" y="234"/>
                  </a:cubicBezTo>
                  <a:cubicBezTo>
                    <a:pt x="147" y="234"/>
                    <a:pt x="216" y="253"/>
                    <a:pt x="239" y="258"/>
                  </a:cubicBezTo>
                  <a:cubicBezTo>
                    <a:pt x="242" y="259"/>
                    <a:pt x="246" y="260"/>
                    <a:pt x="251" y="26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49" name="Freeform 20">
              <a:extLst>
                <a:ext uri="{FF2B5EF4-FFF2-40B4-BE49-F238E27FC236}">
                  <a16:creationId xmlns:a16="http://schemas.microsoft.com/office/drawing/2014/main" id="{B05CC326-B1B3-D244-9035-2DFB381E0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7213" y="1731401"/>
              <a:ext cx="325483" cy="532916"/>
            </a:xfrm>
            <a:custGeom>
              <a:avLst/>
              <a:gdLst>
                <a:gd name="T0" fmla="*/ 46 w 228"/>
                <a:gd name="T1" fmla="*/ 143 h 373"/>
                <a:gd name="T2" fmla="*/ 49 w 228"/>
                <a:gd name="T3" fmla="*/ 152 h 373"/>
                <a:gd name="T4" fmla="*/ 56 w 228"/>
                <a:gd name="T5" fmla="*/ 159 h 373"/>
                <a:gd name="T6" fmla="*/ 57 w 228"/>
                <a:gd name="T7" fmla="*/ 167 h 373"/>
                <a:gd name="T8" fmla="*/ 53 w 228"/>
                <a:gd name="T9" fmla="*/ 173 h 373"/>
                <a:gd name="T10" fmla="*/ 46 w 228"/>
                <a:gd name="T11" fmla="*/ 180 h 373"/>
                <a:gd name="T12" fmla="*/ 40 w 228"/>
                <a:gd name="T13" fmla="*/ 189 h 373"/>
                <a:gd name="T14" fmla="*/ 37 w 228"/>
                <a:gd name="T15" fmla="*/ 194 h 373"/>
                <a:gd name="T16" fmla="*/ 26 w 228"/>
                <a:gd name="T17" fmla="*/ 206 h 373"/>
                <a:gd name="T18" fmla="*/ 19 w 228"/>
                <a:gd name="T19" fmla="*/ 214 h 373"/>
                <a:gd name="T20" fmla="*/ 20 w 228"/>
                <a:gd name="T21" fmla="*/ 222 h 373"/>
                <a:gd name="T22" fmla="*/ 23 w 228"/>
                <a:gd name="T23" fmla="*/ 223 h 373"/>
                <a:gd name="T24" fmla="*/ 25 w 228"/>
                <a:gd name="T25" fmla="*/ 228 h 373"/>
                <a:gd name="T26" fmla="*/ 24 w 228"/>
                <a:gd name="T27" fmla="*/ 240 h 373"/>
                <a:gd name="T28" fmla="*/ 19 w 228"/>
                <a:gd name="T29" fmla="*/ 244 h 373"/>
                <a:gd name="T30" fmla="*/ 18 w 228"/>
                <a:gd name="T31" fmla="*/ 251 h 373"/>
                <a:gd name="T32" fmla="*/ 102 w 228"/>
                <a:gd name="T33" fmla="*/ 352 h 373"/>
                <a:gd name="T34" fmla="*/ 228 w 228"/>
                <a:gd name="T35" fmla="*/ 256 h 373"/>
                <a:gd name="T36" fmla="*/ 224 w 228"/>
                <a:gd name="T37" fmla="*/ 252 h 373"/>
                <a:gd name="T38" fmla="*/ 223 w 228"/>
                <a:gd name="T39" fmla="*/ 247 h 373"/>
                <a:gd name="T40" fmla="*/ 218 w 228"/>
                <a:gd name="T41" fmla="*/ 241 h 373"/>
                <a:gd name="T42" fmla="*/ 213 w 228"/>
                <a:gd name="T43" fmla="*/ 246 h 373"/>
                <a:gd name="T44" fmla="*/ 202 w 228"/>
                <a:gd name="T45" fmla="*/ 248 h 373"/>
                <a:gd name="T46" fmla="*/ 189 w 228"/>
                <a:gd name="T47" fmla="*/ 245 h 373"/>
                <a:gd name="T48" fmla="*/ 184 w 228"/>
                <a:gd name="T49" fmla="*/ 247 h 373"/>
                <a:gd name="T50" fmla="*/ 179 w 228"/>
                <a:gd name="T51" fmla="*/ 247 h 373"/>
                <a:gd name="T52" fmla="*/ 171 w 228"/>
                <a:gd name="T53" fmla="*/ 244 h 373"/>
                <a:gd name="T54" fmla="*/ 168 w 228"/>
                <a:gd name="T55" fmla="*/ 247 h 373"/>
                <a:gd name="T56" fmla="*/ 164 w 228"/>
                <a:gd name="T57" fmla="*/ 249 h 373"/>
                <a:gd name="T58" fmla="*/ 162 w 228"/>
                <a:gd name="T59" fmla="*/ 242 h 373"/>
                <a:gd name="T60" fmla="*/ 160 w 228"/>
                <a:gd name="T61" fmla="*/ 232 h 373"/>
                <a:gd name="T62" fmla="*/ 156 w 228"/>
                <a:gd name="T63" fmla="*/ 226 h 373"/>
                <a:gd name="T64" fmla="*/ 149 w 228"/>
                <a:gd name="T65" fmla="*/ 220 h 373"/>
                <a:gd name="T66" fmla="*/ 149 w 228"/>
                <a:gd name="T67" fmla="*/ 213 h 373"/>
                <a:gd name="T68" fmla="*/ 145 w 228"/>
                <a:gd name="T69" fmla="*/ 204 h 373"/>
                <a:gd name="T70" fmla="*/ 145 w 228"/>
                <a:gd name="T71" fmla="*/ 195 h 373"/>
                <a:gd name="T72" fmla="*/ 142 w 228"/>
                <a:gd name="T73" fmla="*/ 183 h 373"/>
                <a:gd name="T74" fmla="*/ 139 w 228"/>
                <a:gd name="T75" fmla="*/ 179 h 373"/>
                <a:gd name="T76" fmla="*/ 133 w 228"/>
                <a:gd name="T77" fmla="*/ 182 h 373"/>
                <a:gd name="T78" fmla="*/ 127 w 228"/>
                <a:gd name="T79" fmla="*/ 186 h 373"/>
                <a:gd name="T80" fmla="*/ 125 w 228"/>
                <a:gd name="T81" fmla="*/ 183 h 373"/>
                <a:gd name="T82" fmla="*/ 119 w 228"/>
                <a:gd name="T83" fmla="*/ 179 h 373"/>
                <a:gd name="T84" fmla="*/ 125 w 228"/>
                <a:gd name="T85" fmla="*/ 168 h 373"/>
                <a:gd name="T86" fmla="*/ 129 w 228"/>
                <a:gd name="T87" fmla="*/ 166 h 373"/>
                <a:gd name="T88" fmla="*/ 128 w 228"/>
                <a:gd name="T89" fmla="*/ 154 h 373"/>
                <a:gd name="T90" fmla="*/ 134 w 228"/>
                <a:gd name="T91" fmla="*/ 141 h 373"/>
                <a:gd name="T92" fmla="*/ 137 w 228"/>
                <a:gd name="T93" fmla="*/ 131 h 373"/>
                <a:gd name="T94" fmla="*/ 128 w 228"/>
                <a:gd name="T95" fmla="*/ 128 h 373"/>
                <a:gd name="T96" fmla="*/ 123 w 228"/>
                <a:gd name="T97" fmla="*/ 118 h 373"/>
                <a:gd name="T98" fmla="*/ 119 w 228"/>
                <a:gd name="T99" fmla="*/ 106 h 373"/>
                <a:gd name="T100" fmla="*/ 109 w 228"/>
                <a:gd name="T101" fmla="*/ 93 h 373"/>
                <a:gd name="T102" fmla="*/ 104 w 228"/>
                <a:gd name="T103" fmla="*/ 82 h 373"/>
                <a:gd name="T104" fmla="*/ 101 w 228"/>
                <a:gd name="T105" fmla="*/ 76 h 373"/>
                <a:gd name="T106" fmla="*/ 101 w 228"/>
                <a:gd name="T107" fmla="*/ 69 h 373"/>
                <a:gd name="T108" fmla="*/ 97 w 228"/>
                <a:gd name="T109" fmla="*/ 62 h 373"/>
                <a:gd name="T110" fmla="*/ 98 w 228"/>
                <a:gd name="T111" fmla="*/ 48 h 373"/>
                <a:gd name="T112" fmla="*/ 104 w 228"/>
                <a:gd name="T113" fmla="*/ 25 h 373"/>
                <a:gd name="T114" fmla="*/ 108 w 228"/>
                <a:gd name="T115" fmla="*/ 8 h 373"/>
                <a:gd name="T116" fmla="*/ 47 w 228"/>
                <a:gd name="T117" fmla="*/ 12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373">
                  <a:moveTo>
                    <a:pt x="48" y="132"/>
                  </a:moveTo>
                  <a:cubicBezTo>
                    <a:pt x="48" y="138"/>
                    <a:pt x="46" y="143"/>
                    <a:pt x="46" y="143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9" y="152"/>
                    <a:pt x="49" y="152"/>
                    <a:pt x="49" y="152"/>
                  </a:cubicBezTo>
                  <a:cubicBezTo>
                    <a:pt x="54" y="156"/>
                    <a:pt x="54" y="156"/>
                    <a:pt x="54" y="156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7" y="163"/>
                    <a:pt x="57" y="163"/>
                    <a:pt x="57" y="163"/>
                  </a:cubicBezTo>
                  <a:cubicBezTo>
                    <a:pt x="57" y="167"/>
                    <a:pt x="57" y="167"/>
                    <a:pt x="57" y="167"/>
                  </a:cubicBezTo>
                  <a:cubicBezTo>
                    <a:pt x="54" y="168"/>
                    <a:pt x="54" y="168"/>
                    <a:pt x="54" y="168"/>
                  </a:cubicBezTo>
                  <a:cubicBezTo>
                    <a:pt x="53" y="173"/>
                    <a:pt x="53" y="173"/>
                    <a:pt x="53" y="173"/>
                  </a:cubicBezTo>
                  <a:cubicBezTo>
                    <a:pt x="49" y="176"/>
                    <a:pt x="49" y="176"/>
                    <a:pt x="49" y="176"/>
                  </a:cubicBezTo>
                  <a:cubicBezTo>
                    <a:pt x="46" y="180"/>
                    <a:pt x="46" y="180"/>
                    <a:pt x="46" y="180"/>
                  </a:cubicBezTo>
                  <a:cubicBezTo>
                    <a:pt x="42" y="184"/>
                    <a:pt x="42" y="184"/>
                    <a:pt x="42" y="184"/>
                  </a:cubicBezTo>
                  <a:cubicBezTo>
                    <a:pt x="40" y="189"/>
                    <a:pt x="40" y="189"/>
                    <a:pt x="40" y="189"/>
                  </a:cubicBezTo>
                  <a:cubicBezTo>
                    <a:pt x="38" y="190"/>
                    <a:pt x="38" y="190"/>
                    <a:pt x="38" y="190"/>
                  </a:cubicBezTo>
                  <a:cubicBezTo>
                    <a:pt x="37" y="194"/>
                    <a:pt x="37" y="194"/>
                    <a:pt x="37" y="194"/>
                  </a:cubicBezTo>
                  <a:cubicBezTo>
                    <a:pt x="34" y="198"/>
                    <a:pt x="34" y="198"/>
                    <a:pt x="34" y="198"/>
                  </a:cubicBezTo>
                  <a:cubicBezTo>
                    <a:pt x="26" y="206"/>
                    <a:pt x="26" y="206"/>
                    <a:pt x="26" y="206"/>
                  </a:cubicBezTo>
                  <a:cubicBezTo>
                    <a:pt x="20" y="211"/>
                    <a:pt x="20" y="211"/>
                    <a:pt x="20" y="211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8" y="219"/>
                    <a:pt x="18" y="219"/>
                    <a:pt x="18" y="219"/>
                  </a:cubicBezTo>
                  <a:cubicBezTo>
                    <a:pt x="20" y="222"/>
                    <a:pt x="20" y="222"/>
                    <a:pt x="20" y="222"/>
                  </a:cubicBezTo>
                  <a:cubicBezTo>
                    <a:pt x="22" y="223"/>
                    <a:pt x="22" y="223"/>
                    <a:pt x="22" y="223"/>
                  </a:cubicBezTo>
                  <a:cubicBezTo>
                    <a:pt x="23" y="223"/>
                    <a:pt x="23" y="223"/>
                    <a:pt x="23" y="223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8"/>
                    <a:pt x="25" y="228"/>
                    <a:pt x="25" y="228"/>
                  </a:cubicBezTo>
                  <a:cubicBezTo>
                    <a:pt x="25" y="236"/>
                    <a:pt x="25" y="236"/>
                    <a:pt x="25" y="236"/>
                  </a:cubicBezTo>
                  <a:cubicBezTo>
                    <a:pt x="24" y="240"/>
                    <a:pt x="24" y="240"/>
                    <a:pt x="24" y="240"/>
                  </a:cubicBezTo>
                  <a:cubicBezTo>
                    <a:pt x="24" y="242"/>
                    <a:pt x="24" y="242"/>
                    <a:pt x="24" y="242"/>
                  </a:cubicBezTo>
                  <a:cubicBezTo>
                    <a:pt x="19" y="244"/>
                    <a:pt x="19" y="244"/>
                    <a:pt x="19" y="244"/>
                  </a:cubicBezTo>
                  <a:cubicBezTo>
                    <a:pt x="18" y="246"/>
                    <a:pt x="18" y="246"/>
                    <a:pt x="18" y="246"/>
                  </a:cubicBezTo>
                  <a:cubicBezTo>
                    <a:pt x="18" y="251"/>
                    <a:pt x="18" y="251"/>
                    <a:pt x="18" y="251"/>
                  </a:cubicBezTo>
                  <a:cubicBezTo>
                    <a:pt x="0" y="330"/>
                    <a:pt x="0" y="330"/>
                    <a:pt x="0" y="330"/>
                  </a:cubicBezTo>
                  <a:cubicBezTo>
                    <a:pt x="35" y="338"/>
                    <a:pt x="102" y="352"/>
                    <a:pt x="102" y="352"/>
                  </a:cubicBezTo>
                  <a:cubicBezTo>
                    <a:pt x="208" y="373"/>
                    <a:pt x="208" y="373"/>
                    <a:pt x="208" y="373"/>
                  </a:cubicBezTo>
                  <a:cubicBezTo>
                    <a:pt x="228" y="256"/>
                    <a:pt x="228" y="256"/>
                    <a:pt x="228" y="256"/>
                  </a:cubicBezTo>
                  <a:cubicBezTo>
                    <a:pt x="226" y="254"/>
                    <a:pt x="226" y="254"/>
                    <a:pt x="226" y="254"/>
                  </a:cubicBezTo>
                  <a:cubicBezTo>
                    <a:pt x="224" y="252"/>
                    <a:pt x="224" y="252"/>
                    <a:pt x="224" y="252"/>
                  </a:cubicBezTo>
                  <a:cubicBezTo>
                    <a:pt x="224" y="251"/>
                    <a:pt x="224" y="251"/>
                    <a:pt x="224" y="251"/>
                  </a:cubicBezTo>
                  <a:cubicBezTo>
                    <a:pt x="223" y="247"/>
                    <a:pt x="223" y="247"/>
                    <a:pt x="223" y="247"/>
                  </a:cubicBezTo>
                  <a:cubicBezTo>
                    <a:pt x="221" y="244"/>
                    <a:pt x="221" y="244"/>
                    <a:pt x="221" y="244"/>
                  </a:cubicBezTo>
                  <a:cubicBezTo>
                    <a:pt x="218" y="241"/>
                    <a:pt x="218" y="241"/>
                    <a:pt x="218" y="241"/>
                  </a:cubicBezTo>
                  <a:cubicBezTo>
                    <a:pt x="214" y="241"/>
                    <a:pt x="214" y="241"/>
                    <a:pt x="214" y="241"/>
                  </a:cubicBezTo>
                  <a:cubicBezTo>
                    <a:pt x="213" y="246"/>
                    <a:pt x="213" y="246"/>
                    <a:pt x="213" y="246"/>
                  </a:cubicBezTo>
                  <a:cubicBezTo>
                    <a:pt x="212" y="249"/>
                    <a:pt x="212" y="249"/>
                    <a:pt x="212" y="249"/>
                  </a:cubicBezTo>
                  <a:cubicBezTo>
                    <a:pt x="202" y="248"/>
                    <a:pt x="202" y="248"/>
                    <a:pt x="202" y="248"/>
                  </a:cubicBezTo>
                  <a:cubicBezTo>
                    <a:pt x="197" y="246"/>
                    <a:pt x="197" y="246"/>
                    <a:pt x="197" y="246"/>
                  </a:cubicBezTo>
                  <a:cubicBezTo>
                    <a:pt x="189" y="245"/>
                    <a:pt x="189" y="245"/>
                    <a:pt x="189" y="245"/>
                  </a:cubicBezTo>
                  <a:cubicBezTo>
                    <a:pt x="185" y="245"/>
                    <a:pt x="185" y="245"/>
                    <a:pt x="185" y="245"/>
                  </a:cubicBezTo>
                  <a:cubicBezTo>
                    <a:pt x="184" y="247"/>
                    <a:pt x="184" y="247"/>
                    <a:pt x="184" y="247"/>
                  </a:cubicBezTo>
                  <a:cubicBezTo>
                    <a:pt x="184" y="249"/>
                    <a:pt x="184" y="249"/>
                    <a:pt x="184" y="249"/>
                  </a:cubicBezTo>
                  <a:cubicBezTo>
                    <a:pt x="179" y="247"/>
                    <a:pt x="179" y="247"/>
                    <a:pt x="179" y="247"/>
                  </a:cubicBezTo>
                  <a:cubicBezTo>
                    <a:pt x="174" y="244"/>
                    <a:pt x="174" y="244"/>
                    <a:pt x="174" y="244"/>
                  </a:cubicBezTo>
                  <a:cubicBezTo>
                    <a:pt x="171" y="244"/>
                    <a:pt x="171" y="244"/>
                    <a:pt x="171" y="244"/>
                  </a:cubicBezTo>
                  <a:cubicBezTo>
                    <a:pt x="169" y="244"/>
                    <a:pt x="169" y="244"/>
                    <a:pt x="169" y="244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49"/>
                    <a:pt x="168" y="249"/>
                    <a:pt x="168" y="249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2" y="245"/>
                    <a:pt x="162" y="245"/>
                    <a:pt x="162" y="245"/>
                  </a:cubicBezTo>
                  <a:cubicBezTo>
                    <a:pt x="162" y="242"/>
                    <a:pt x="162" y="242"/>
                    <a:pt x="162" y="242"/>
                  </a:cubicBezTo>
                  <a:cubicBezTo>
                    <a:pt x="162" y="238"/>
                    <a:pt x="162" y="238"/>
                    <a:pt x="162" y="238"/>
                  </a:cubicBezTo>
                  <a:cubicBezTo>
                    <a:pt x="160" y="232"/>
                    <a:pt x="160" y="232"/>
                    <a:pt x="160" y="232"/>
                  </a:cubicBezTo>
                  <a:cubicBezTo>
                    <a:pt x="160" y="226"/>
                    <a:pt x="160" y="226"/>
                    <a:pt x="160" y="226"/>
                  </a:cubicBezTo>
                  <a:cubicBezTo>
                    <a:pt x="156" y="226"/>
                    <a:pt x="156" y="226"/>
                    <a:pt x="156" y="226"/>
                  </a:cubicBezTo>
                  <a:cubicBezTo>
                    <a:pt x="151" y="223"/>
                    <a:pt x="151" y="223"/>
                    <a:pt x="151" y="223"/>
                  </a:cubicBezTo>
                  <a:cubicBezTo>
                    <a:pt x="149" y="220"/>
                    <a:pt x="149" y="220"/>
                    <a:pt x="149" y="220"/>
                  </a:cubicBezTo>
                  <a:cubicBezTo>
                    <a:pt x="149" y="218"/>
                    <a:pt x="149" y="218"/>
                    <a:pt x="149" y="218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49" y="208"/>
                    <a:pt x="149" y="208"/>
                    <a:pt x="149" y="208"/>
                  </a:cubicBezTo>
                  <a:cubicBezTo>
                    <a:pt x="145" y="204"/>
                    <a:pt x="145" y="204"/>
                    <a:pt x="145" y="204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45" y="195"/>
                    <a:pt x="145" y="195"/>
                    <a:pt x="145" y="195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2" y="183"/>
                    <a:pt x="142" y="183"/>
                    <a:pt x="142" y="183"/>
                  </a:cubicBezTo>
                  <a:cubicBezTo>
                    <a:pt x="141" y="179"/>
                    <a:pt x="141" y="179"/>
                    <a:pt x="141" y="179"/>
                  </a:cubicBezTo>
                  <a:cubicBezTo>
                    <a:pt x="139" y="179"/>
                    <a:pt x="139" y="179"/>
                    <a:pt x="139" y="179"/>
                  </a:cubicBezTo>
                  <a:cubicBezTo>
                    <a:pt x="135" y="182"/>
                    <a:pt x="135" y="182"/>
                    <a:pt x="135" y="182"/>
                  </a:cubicBezTo>
                  <a:cubicBezTo>
                    <a:pt x="133" y="182"/>
                    <a:pt x="133" y="182"/>
                    <a:pt x="133" y="182"/>
                  </a:cubicBezTo>
                  <a:cubicBezTo>
                    <a:pt x="130" y="183"/>
                    <a:pt x="130" y="183"/>
                    <a:pt x="130" y="183"/>
                  </a:cubicBezTo>
                  <a:cubicBezTo>
                    <a:pt x="127" y="186"/>
                    <a:pt x="127" y="186"/>
                    <a:pt x="127" y="186"/>
                  </a:cubicBezTo>
                  <a:cubicBezTo>
                    <a:pt x="125" y="186"/>
                    <a:pt x="125" y="186"/>
                    <a:pt x="125" y="186"/>
                  </a:cubicBezTo>
                  <a:cubicBezTo>
                    <a:pt x="125" y="183"/>
                    <a:pt x="125" y="183"/>
                    <a:pt x="125" y="183"/>
                  </a:cubicBezTo>
                  <a:cubicBezTo>
                    <a:pt x="121" y="181"/>
                    <a:pt x="121" y="181"/>
                    <a:pt x="121" y="181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2" y="172"/>
                    <a:pt x="122" y="172"/>
                    <a:pt x="122" y="172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29" y="166"/>
                    <a:pt x="129" y="166"/>
                    <a:pt x="129" y="166"/>
                  </a:cubicBezTo>
                  <a:cubicBezTo>
                    <a:pt x="127" y="160"/>
                    <a:pt x="127" y="160"/>
                    <a:pt x="127" y="160"/>
                  </a:cubicBezTo>
                  <a:cubicBezTo>
                    <a:pt x="128" y="154"/>
                    <a:pt x="128" y="154"/>
                    <a:pt x="128" y="154"/>
                  </a:cubicBezTo>
                  <a:cubicBezTo>
                    <a:pt x="131" y="147"/>
                    <a:pt x="131" y="147"/>
                    <a:pt x="131" y="147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1"/>
                    <a:pt x="137" y="131"/>
                    <a:pt x="137" y="131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22" y="111"/>
                    <a:pt x="122" y="111"/>
                    <a:pt x="122" y="111"/>
                  </a:cubicBezTo>
                  <a:cubicBezTo>
                    <a:pt x="119" y="106"/>
                    <a:pt x="119" y="106"/>
                    <a:pt x="119" y="106"/>
                  </a:cubicBezTo>
                  <a:cubicBezTo>
                    <a:pt x="114" y="101"/>
                    <a:pt x="114" y="101"/>
                    <a:pt x="114" y="101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4" y="82"/>
                    <a:pt x="104" y="82"/>
                    <a:pt x="104" y="82"/>
                  </a:cubicBezTo>
                  <a:cubicBezTo>
                    <a:pt x="104" y="79"/>
                    <a:pt x="104" y="79"/>
                    <a:pt x="104" y="79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2"/>
                    <a:pt x="101" y="72"/>
                    <a:pt x="101" y="7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99" y="64"/>
                    <a:pt x="99" y="64"/>
                    <a:pt x="99" y="64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4" y="25"/>
                    <a:pt x="104" y="25"/>
                    <a:pt x="104" y="25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52" y="114"/>
                    <a:pt x="47" y="120"/>
                  </a:cubicBezTo>
                  <a:cubicBezTo>
                    <a:pt x="43" y="127"/>
                    <a:pt x="48" y="125"/>
                    <a:pt x="48" y="132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0" name="Freeform 21">
              <a:extLst>
                <a:ext uri="{FF2B5EF4-FFF2-40B4-BE49-F238E27FC236}">
                  <a16:creationId xmlns:a16="http://schemas.microsoft.com/office/drawing/2014/main" id="{07C66C65-3246-864B-B25C-F7284A5825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502" y="1743206"/>
              <a:ext cx="558212" cy="360899"/>
            </a:xfrm>
            <a:custGeom>
              <a:avLst/>
              <a:gdLst>
                <a:gd name="T0" fmla="*/ 184 w 391"/>
                <a:gd name="T1" fmla="*/ 33 h 252"/>
                <a:gd name="T2" fmla="*/ 9 w 391"/>
                <a:gd name="T3" fmla="*/ 10 h 252"/>
                <a:gd name="T4" fmla="*/ 4 w 391"/>
                <a:gd name="T5" fmla="*/ 28 h 252"/>
                <a:gd name="T6" fmla="*/ 0 w 391"/>
                <a:gd name="T7" fmla="*/ 51 h 252"/>
                <a:gd name="T8" fmla="*/ 2 w 391"/>
                <a:gd name="T9" fmla="*/ 56 h 252"/>
                <a:gd name="T10" fmla="*/ 4 w 391"/>
                <a:gd name="T11" fmla="*/ 64 h 252"/>
                <a:gd name="T12" fmla="*/ 7 w 391"/>
                <a:gd name="T13" fmla="*/ 71 h 252"/>
                <a:gd name="T14" fmla="*/ 11 w 391"/>
                <a:gd name="T15" fmla="*/ 80 h 252"/>
                <a:gd name="T16" fmla="*/ 17 w 391"/>
                <a:gd name="T17" fmla="*/ 93 h 252"/>
                <a:gd name="T18" fmla="*/ 25 w 391"/>
                <a:gd name="T19" fmla="*/ 103 h 252"/>
                <a:gd name="T20" fmla="*/ 28 w 391"/>
                <a:gd name="T21" fmla="*/ 116 h 252"/>
                <a:gd name="T22" fmla="*/ 31 w 391"/>
                <a:gd name="T23" fmla="*/ 121 h 252"/>
                <a:gd name="T24" fmla="*/ 40 w 391"/>
                <a:gd name="T25" fmla="*/ 127 h 252"/>
                <a:gd name="T26" fmla="*/ 34 w 391"/>
                <a:gd name="T27" fmla="*/ 139 h 252"/>
                <a:gd name="T28" fmla="*/ 30 w 391"/>
                <a:gd name="T29" fmla="*/ 152 h 252"/>
                <a:gd name="T30" fmla="*/ 31 w 391"/>
                <a:gd name="T31" fmla="*/ 160 h 252"/>
                <a:gd name="T32" fmla="*/ 25 w 391"/>
                <a:gd name="T33" fmla="*/ 164 h 252"/>
                <a:gd name="T34" fmla="*/ 24 w 391"/>
                <a:gd name="T35" fmla="*/ 173 h 252"/>
                <a:gd name="T36" fmla="*/ 28 w 391"/>
                <a:gd name="T37" fmla="*/ 178 h 252"/>
                <a:gd name="T38" fmla="*/ 33 w 391"/>
                <a:gd name="T39" fmla="*/ 175 h 252"/>
                <a:gd name="T40" fmla="*/ 38 w 391"/>
                <a:gd name="T41" fmla="*/ 174 h 252"/>
                <a:gd name="T42" fmla="*/ 44 w 391"/>
                <a:gd name="T43" fmla="*/ 171 h 252"/>
                <a:gd name="T44" fmla="*/ 47 w 391"/>
                <a:gd name="T45" fmla="*/ 179 h 252"/>
                <a:gd name="T46" fmla="*/ 48 w 391"/>
                <a:gd name="T47" fmla="*/ 193 h 252"/>
                <a:gd name="T48" fmla="*/ 52 w 391"/>
                <a:gd name="T49" fmla="*/ 200 h 252"/>
                <a:gd name="T50" fmla="*/ 52 w 391"/>
                <a:gd name="T51" fmla="*/ 210 h 252"/>
                <a:gd name="T52" fmla="*/ 54 w 391"/>
                <a:gd name="T53" fmla="*/ 215 h 252"/>
                <a:gd name="T54" fmla="*/ 63 w 391"/>
                <a:gd name="T55" fmla="*/ 218 h 252"/>
                <a:gd name="T56" fmla="*/ 65 w 391"/>
                <a:gd name="T57" fmla="*/ 230 h 252"/>
                <a:gd name="T58" fmla="*/ 65 w 391"/>
                <a:gd name="T59" fmla="*/ 237 h 252"/>
                <a:gd name="T60" fmla="*/ 71 w 391"/>
                <a:gd name="T61" fmla="*/ 241 h 252"/>
                <a:gd name="T62" fmla="*/ 72 w 391"/>
                <a:gd name="T63" fmla="*/ 236 h 252"/>
                <a:gd name="T64" fmla="*/ 77 w 391"/>
                <a:gd name="T65" fmla="*/ 236 h 252"/>
                <a:gd name="T66" fmla="*/ 87 w 391"/>
                <a:gd name="T67" fmla="*/ 241 h 252"/>
                <a:gd name="T68" fmla="*/ 88 w 391"/>
                <a:gd name="T69" fmla="*/ 237 h 252"/>
                <a:gd name="T70" fmla="*/ 100 w 391"/>
                <a:gd name="T71" fmla="*/ 238 h 252"/>
                <a:gd name="T72" fmla="*/ 115 w 391"/>
                <a:gd name="T73" fmla="*/ 241 h 252"/>
                <a:gd name="T74" fmla="*/ 117 w 391"/>
                <a:gd name="T75" fmla="*/ 233 h 252"/>
                <a:gd name="T76" fmla="*/ 124 w 391"/>
                <a:gd name="T77" fmla="*/ 236 h 252"/>
                <a:gd name="T78" fmla="*/ 127 w 391"/>
                <a:gd name="T79" fmla="*/ 243 h 252"/>
                <a:gd name="T80" fmla="*/ 129 w 391"/>
                <a:gd name="T81" fmla="*/ 246 h 252"/>
                <a:gd name="T82" fmla="*/ 136 w 391"/>
                <a:gd name="T83" fmla="*/ 221 h 252"/>
                <a:gd name="T84" fmla="*/ 373 w 391"/>
                <a:gd name="T85" fmla="*/ 252 h 252"/>
                <a:gd name="T86" fmla="*/ 391 w 391"/>
                <a:gd name="T87" fmla="*/ 6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1" h="252">
                  <a:moveTo>
                    <a:pt x="391" y="60"/>
                  </a:moveTo>
                  <a:cubicBezTo>
                    <a:pt x="391" y="60"/>
                    <a:pt x="243" y="42"/>
                    <a:pt x="184" y="33"/>
                  </a:cubicBezTo>
                  <a:cubicBezTo>
                    <a:pt x="112" y="22"/>
                    <a:pt x="11" y="0"/>
                    <a:pt x="11" y="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7" y="93"/>
                    <a:pt x="17" y="93"/>
                    <a:pt x="17" y="93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25" y="103"/>
                    <a:pt x="25" y="103"/>
                    <a:pt x="25" y="103"/>
                  </a:cubicBezTo>
                  <a:cubicBezTo>
                    <a:pt x="26" y="110"/>
                    <a:pt x="26" y="110"/>
                    <a:pt x="26" y="110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0" y="127"/>
                    <a:pt x="40" y="127"/>
                    <a:pt x="40" y="127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1" y="146"/>
                    <a:pt x="31" y="146"/>
                    <a:pt x="31" y="146"/>
                  </a:cubicBezTo>
                  <a:cubicBezTo>
                    <a:pt x="30" y="152"/>
                    <a:pt x="30" y="152"/>
                    <a:pt x="30" y="152"/>
                  </a:cubicBezTo>
                  <a:cubicBezTo>
                    <a:pt x="32" y="158"/>
                    <a:pt x="32" y="158"/>
                    <a:pt x="32" y="158"/>
                  </a:cubicBezTo>
                  <a:cubicBezTo>
                    <a:pt x="31" y="160"/>
                    <a:pt x="31" y="160"/>
                    <a:pt x="31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25" y="164"/>
                    <a:pt x="25" y="164"/>
                    <a:pt x="25" y="164"/>
                  </a:cubicBezTo>
                  <a:cubicBezTo>
                    <a:pt x="22" y="171"/>
                    <a:pt x="22" y="171"/>
                    <a:pt x="22" y="171"/>
                  </a:cubicBezTo>
                  <a:cubicBezTo>
                    <a:pt x="24" y="173"/>
                    <a:pt x="24" y="173"/>
                    <a:pt x="24" y="173"/>
                  </a:cubicBezTo>
                  <a:cubicBezTo>
                    <a:pt x="28" y="175"/>
                    <a:pt x="28" y="175"/>
                    <a:pt x="28" y="175"/>
                  </a:cubicBezTo>
                  <a:cubicBezTo>
                    <a:pt x="28" y="178"/>
                    <a:pt x="28" y="178"/>
                    <a:pt x="28" y="178"/>
                  </a:cubicBezTo>
                  <a:cubicBezTo>
                    <a:pt x="30" y="178"/>
                    <a:pt x="30" y="178"/>
                    <a:pt x="30" y="178"/>
                  </a:cubicBezTo>
                  <a:cubicBezTo>
                    <a:pt x="33" y="175"/>
                    <a:pt x="33" y="175"/>
                    <a:pt x="33" y="175"/>
                  </a:cubicBezTo>
                  <a:cubicBezTo>
                    <a:pt x="36" y="174"/>
                    <a:pt x="36" y="174"/>
                    <a:pt x="36" y="174"/>
                  </a:cubicBezTo>
                  <a:cubicBezTo>
                    <a:pt x="38" y="174"/>
                    <a:pt x="38" y="174"/>
                    <a:pt x="38" y="174"/>
                  </a:cubicBezTo>
                  <a:cubicBezTo>
                    <a:pt x="42" y="171"/>
                    <a:pt x="42" y="171"/>
                    <a:pt x="42" y="171"/>
                  </a:cubicBezTo>
                  <a:cubicBezTo>
                    <a:pt x="44" y="171"/>
                    <a:pt x="44" y="171"/>
                    <a:pt x="44" y="171"/>
                  </a:cubicBezTo>
                  <a:cubicBezTo>
                    <a:pt x="45" y="175"/>
                    <a:pt x="45" y="175"/>
                    <a:pt x="45" y="175"/>
                  </a:cubicBezTo>
                  <a:cubicBezTo>
                    <a:pt x="47" y="179"/>
                    <a:pt x="47" y="179"/>
                    <a:pt x="47" y="179"/>
                  </a:cubicBezTo>
                  <a:cubicBezTo>
                    <a:pt x="48" y="187"/>
                    <a:pt x="48" y="187"/>
                    <a:pt x="48" y="187"/>
                  </a:cubicBezTo>
                  <a:cubicBezTo>
                    <a:pt x="48" y="193"/>
                    <a:pt x="48" y="193"/>
                    <a:pt x="48" y="193"/>
                  </a:cubicBezTo>
                  <a:cubicBezTo>
                    <a:pt x="48" y="196"/>
                    <a:pt x="48" y="196"/>
                    <a:pt x="48" y="196"/>
                  </a:cubicBezTo>
                  <a:cubicBezTo>
                    <a:pt x="52" y="200"/>
                    <a:pt x="52" y="200"/>
                    <a:pt x="52" y="200"/>
                  </a:cubicBezTo>
                  <a:cubicBezTo>
                    <a:pt x="52" y="205"/>
                    <a:pt x="52" y="205"/>
                    <a:pt x="52" y="205"/>
                  </a:cubicBezTo>
                  <a:cubicBezTo>
                    <a:pt x="52" y="210"/>
                    <a:pt x="52" y="210"/>
                    <a:pt x="52" y="210"/>
                  </a:cubicBezTo>
                  <a:cubicBezTo>
                    <a:pt x="52" y="212"/>
                    <a:pt x="52" y="212"/>
                    <a:pt x="52" y="212"/>
                  </a:cubicBezTo>
                  <a:cubicBezTo>
                    <a:pt x="54" y="215"/>
                    <a:pt x="54" y="215"/>
                    <a:pt x="54" y="215"/>
                  </a:cubicBezTo>
                  <a:cubicBezTo>
                    <a:pt x="59" y="218"/>
                    <a:pt x="59" y="218"/>
                    <a:pt x="59" y="218"/>
                  </a:cubicBezTo>
                  <a:cubicBezTo>
                    <a:pt x="63" y="218"/>
                    <a:pt x="63" y="218"/>
                    <a:pt x="63" y="218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5" y="230"/>
                    <a:pt x="65" y="230"/>
                    <a:pt x="65" y="230"/>
                  </a:cubicBezTo>
                  <a:cubicBezTo>
                    <a:pt x="65" y="234"/>
                    <a:pt x="65" y="234"/>
                    <a:pt x="65" y="234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7" y="241"/>
                    <a:pt x="67" y="241"/>
                    <a:pt x="67" y="241"/>
                  </a:cubicBezTo>
                  <a:cubicBezTo>
                    <a:pt x="71" y="241"/>
                    <a:pt x="71" y="241"/>
                    <a:pt x="71" y="241"/>
                  </a:cubicBezTo>
                  <a:cubicBezTo>
                    <a:pt x="71" y="239"/>
                    <a:pt x="71" y="239"/>
                    <a:pt x="71" y="239"/>
                  </a:cubicBezTo>
                  <a:cubicBezTo>
                    <a:pt x="72" y="236"/>
                    <a:pt x="72" y="236"/>
                    <a:pt x="72" y="236"/>
                  </a:cubicBezTo>
                  <a:cubicBezTo>
                    <a:pt x="74" y="236"/>
                    <a:pt x="74" y="236"/>
                    <a:pt x="74" y="236"/>
                  </a:cubicBezTo>
                  <a:cubicBezTo>
                    <a:pt x="77" y="236"/>
                    <a:pt x="77" y="236"/>
                    <a:pt x="77" y="236"/>
                  </a:cubicBezTo>
                  <a:cubicBezTo>
                    <a:pt x="82" y="239"/>
                    <a:pt x="82" y="239"/>
                    <a:pt x="82" y="239"/>
                  </a:cubicBezTo>
                  <a:cubicBezTo>
                    <a:pt x="87" y="241"/>
                    <a:pt x="87" y="241"/>
                    <a:pt x="87" y="241"/>
                  </a:cubicBezTo>
                  <a:cubicBezTo>
                    <a:pt x="87" y="239"/>
                    <a:pt x="87" y="239"/>
                    <a:pt x="87" y="239"/>
                  </a:cubicBezTo>
                  <a:cubicBezTo>
                    <a:pt x="88" y="237"/>
                    <a:pt x="88" y="237"/>
                    <a:pt x="88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100" y="238"/>
                    <a:pt x="100" y="238"/>
                    <a:pt x="100" y="238"/>
                  </a:cubicBezTo>
                  <a:cubicBezTo>
                    <a:pt x="105" y="240"/>
                    <a:pt x="105" y="240"/>
                    <a:pt x="105" y="240"/>
                  </a:cubicBezTo>
                  <a:cubicBezTo>
                    <a:pt x="115" y="241"/>
                    <a:pt x="115" y="241"/>
                    <a:pt x="115" y="241"/>
                  </a:cubicBezTo>
                  <a:cubicBezTo>
                    <a:pt x="116" y="238"/>
                    <a:pt x="116" y="238"/>
                    <a:pt x="116" y="238"/>
                  </a:cubicBezTo>
                  <a:cubicBezTo>
                    <a:pt x="117" y="233"/>
                    <a:pt x="117" y="233"/>
                    <a:pt x="117" y="233"/>
                  </a:cubicBezTo>
                  <a:cubicBezTo>
                    <a:pt x="121" y="233"/>
                    <a:pt x="121" y="233"/>
                    <a:pt x="121" y="233"/>
                  </a:cubicBezTo>
                  <a:cubicBezTo>
                    <a:pt x="124" y="236"/>
                    <a:pt x="124" y="236"/>
                    <a:pt x="124" y="236"/>
                  </a:cubicBezTo>
                  <a:cubicBezTo>
                    <a:pt x="126" y="239"/>
                    <a:pt x="126" y="239"/>
                    <a:pt x="126" y="239"/>
                  </a:cubicBezTo>
                  <a:cubicBezTo>
                    <a:pt x="127" y="243"/>
                    <a:pt x="127" y="243"/>
                    <a:pt x="127" y="243"/>
                  </a:cubicBezTo>
                  <a:cubicBezTo>
                    <a:pt x="127" y="244"/>
                    <a:pt x="127" y="244"/>
                    <a:pt x="127" y="244"/>
                  </a:cubicBezTo>
                  <a:cubicBezTo>
                    <a:pt x="129" y="246"/>
                    <a:pt x="129" y="246"/>
                    <a:pt x="129" y="246"/>
                  </a:cubicBezTo>
                  <a:cubicBezTo>
                    <a:pt x="131" y="248"/>
                    <a:pt x="131" y="248"/>
                    <a:pt x="131" y="248"/>
                  </a:cubicBezTo>
                  <a:cubicBezTo>
                    <a:pt x="136" y="221"/>
                    <a:pt x="136" y="221"/>
                    <a:pt x="136" y="221"/>
                  </a:cubicBezTo>
                  <a:cubicBezTo>
                    <a:pt x="372" y="252"/>
                    <a:pt x="372" y="252"/>
                    <a:pt x="372" y="252"/>
                  </a:cubicBezTo>
                  <a:cubicBezTo>
                    <a:pt x="373" y="252"/>
                    <a:pt x="373" y="252"/>
                    <a:pt x="373" y="252"/>
                  </a:cubicBezTo>
                  <a:cubicBezTo>
                    <a:pt x="377" y="207"/>
                    <a:pt x="377" y="207"/>
                    <a:pt x="377" y="207"/>
                  </a:cubicBezTo>
                  <a:lnTo>
                    <a:pt x="391" y="6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1" name="Freeform 22">
              <a:extLst>
                <a:ext uri="{FF2B5EF4-FFF2-40B4-BE49-F238E27FC236}">
                  <a16:creationId xmlns:a16="http://schemas.microsoft.com/office/drawing/2014/main" id="{D03B8B21-EA94-C346-BC59-C306010DD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7046" y="1787054"/>
              <a:ext cx="197314" cy="315365"/>
            </a:xfrm>
            <a:custGeom>
              <a:avLst/>
              <a:gdLst>
                <a:gd name="T0" fmla="*/ 34 w 117"/>
                <a:gd name="T1" fmla="*/ 182 h 187"/>
                <a:gd name="T2" fmla="*/ 34 w 117"/>
                <a:gd name="T3" fmla="*/ 176 h 187"/>
                <a:gd name="T4" fmla="*/ 37 w 117"/>
                <a:gd name="T5" fmla="*/ 171 h 187"/>
                <a:gd name="T6" fmla="*/ 40 w 117"/>
                <a:gd name="T7" fmla="*/ 166 h 187"/>
                <a:gd name="T8" fmla="*/ 44 w 117"/>
                <a:gd name="T9" fmla="*/ 161 h 187"/>
                <a:gd name="T10" fmla="*/ 40 w 117"/>
                <a:gd name="T11" fmla="*/ 159 h 187"/>
                <a:gd name="T12" fmla="*/ 42 w 117"/>
                <a:gd name="T13" fmla="*/ 155 h 187"/>
                <a:gd name="T14" fmla="*/ 45 w 117"/>
                <a:gd name="T15" fmla="*/ 155 h 187"/>
                <a:gd name="T16" fmla="*/ 48 w 117"/>
                <a:gd name="T17" fmla="*/ 150 h 187"/>
                <a:gd name="T18" fmla="*/ 52 w 117"/>
                <a:gd name="T19" fmla="*/ 153 h 187"/>
                <a:gd name="T20" fmla="*/ 51 w 117"/>
                <a:gd name="T21" fmla="*/ 149 h 187"/>
                <a:gd name="T22" fmla="*/ 56 w 117"/>
                <a:gd name="T23" fmla="*/ 148 h 187"/>
                <a:gd name="T24" fmla="*/ 59 w 117"/>
                <a:gd name="T25" fmla="*/ 139 h 187"/>
                <a:gd name="T26" fmla="*/ 67 w 117"/>
                <a:gd name="T27" fmla="*/ 141 h 187"/>
                <a:gd name="T28" fmla="*/ 68 w 117"/>
                <a:gd name="T29" fmla="*/ 132 h 187"/>
                <a:gd name="T30" fmla="*/ 68 w 117"/>
                <a:gd name="T31" fmla="*/ 123 h 187"/>
                <a:gd name="T32" fmla="*/ 69 w 117"/>
                <a:gd name="T33" fmla="*/ 116 h 187"/>
                <a:gd name="T34" fmla="*/ 79 w 117"/>
                <a:gd name="T35" fmla="*/ 122 h 187"/>
                <a:gd name="T36" fmla="*/ 81 w 117"/>
                <a:gd name="T37" fmla="*/ 115 h 187"/>
                <a:gd name="T38" fmla="*/ 84 w 117"/>
                <a:gd name="T39" fmla="*/ 122 h 187"/>
                <a:gd name="T40" fmla="*/ 88 w 117"/>
                <a:gd name="T41" fmla="*/ 116 h 187"/>
                <a:gd name="T42" fmla="*/ 87 w 117"/>
                <a:gd name="T43" fmla="*/ 111 h 187"/>
                <a:gd name="T44" fmla="*/ 95 w 117"/>
                <a:gd name="T45" fmla="*/ 115 h 187"/>
                <a:gd name="T46" fmla="*/ 97 w 117"/>
                <a:gd name="T47" fmla="*/ 111 h 187"/>
                <a:gd name="T48" fmla="*/ 103 w 117"/>
                <a:gd name="T49" fmla="*/ 105 h 187"/>
                <a:gd name="T50" fmla="*/ 106 w 117"/>
                <a:gd name="T51" fmla="*/ 101 h 187"/>
                <a:gd name="T52" fmla="*/ 114 w 117"/>
                <a:gd name="T53" fmla="*/ 97 h 187"/>
                <a:gd name="T54" fmla="*/ 116 w 117"/>
                <a:gd name="T55" fmla="*/ 88 h 187"/>
                <a:gd name="T56" fmla="*/ 112 w 117"/>
                <a:gd name="T57" fmla="*/ 86 h 187"/>
                <a:gd name="T58" fmla="*/ 112 w 117"/>
                <a:gd name="T59" fmla="*/ 82 h 187"/>
                <a:gd name="T60" fmla="*/ 104 w 117"/>
                <a:gd name="T61" fmla="*/ 77 h 187"/>
                <a:gd name="T62" fmla="*/ 101 w 117"/>
                <a:gd name="T63" fmla="*/ 64 h 187"/>
                <a:gd name="T64" fmla="*/ 95 w 117"/>
                <a:gd name="T65" fmla="*/ 63 h 187"/>
                <a:gd name="T66" fmla="*/ 84 w 117"/>
                <a:gd name="T67" fmla="*/ 56 h 187"/>
                <a:gd name="T68" fmla="*/ 77 w 117"/>
                <a:gd name="T69" fmla="*/ 31 h 187"/>
                <a:gd name="T70" fmla="*/ 71 w 117"/>
                <a:gd name="T71" fmla="*/ 11 h 187"/>
                <a:gd name="T72" fmla="*/ 53 w 117"/>
                <a:gd name="T73" fmla="*/ 3 h 187"/>
                <a:gd name="T74" fmla="*/ 42 w 117"/>
                <a:gd name="T75" fmla="*/ 11 h 187"/>
                <a:gd name="T76" fmla="*/ 30 w 117"/>
                <a:gd name="T77" fmla="*/ 5 h 187"/>
                <a:gd name="T78" fmla="*/ 22 w 117"/>
                <a:gd name="T79" fmla="*/ 22 h 187"/>
                <a:gd name="T80" fmla="*/ 13 w 117"/>
                <a:gd name="T81" fmla="*/ 54 h 187"/>
                <a:gd name="T82" fmla="*/ 15 w 117"/>
                <a:gd name="T83" fmla="*/ 71 h 187"/>
                <a:gd name="T84" fmla="*/ 12 w 117"/>
                <a:gd name="T85" fmla="*/ 82 h 187"/>
                <a:gd name="T86" fmla="*/ 7 w 117"/>
                <a:gd name="T87" fmla="*/ 95 h 187"/>
                <a:gd name="T88" fmla="*/ 0 w 117"/>
                <a:gd name="T89" fmla="*/ 10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7" h="187">
                  <a:moveTo>
                    <a:pt x="33" y="187"/>
                  </a:moveTo>
                  <a:lnTo>
                    <a:pt x="33" y="185"/>
                  </a:lnTo>
                  <a:lnTo>
                    <a:pt x="34" y="182"/>
                  </a:lnTo>
                  <a:lnTo>
                    <a:pt x="34" y="181"/>
                  </a:lnTo>
                  <a:lnTo>
                    <a:pt x="34" y="178"/>
                  </a:lnTo>
                  <a:lnTo>
                    <a:pt x="34" y="176"/>
                  </a:lnTo>
                  <a:lnTo>
                    <a:pt x="35" y="174"/>
                  </a:lnTo>
                  <a:lnTo>
                    <a:pt x="37" y="174"/>
                  </a:lnTo>
                  <a:lnTo>
                    <a:pt x="37" y="171"/>
                  </a:lnTo>
                  <a:lnTo>
                    <a:pt x="38" y="169"/>
                  </a:lnTo>
                  <a:lnTo>
                    <a:pt x="38" y="166"/>
                  </a:lnTo>
                  <a:lnTo>
                    <a:pt x="40" y="166"/>
                  </a:lnTo>
                  <a:lnTo>
                    <a:pt x="41" y="166"/>
                  </a:lnTo>
                  <a:lnTo>
                    <a:pt x="44" y="166"/>
                  </a:lnTo>
                  <a:lnTo>
                    <a:pt x="44" y="161"/>
                  </a:lnTo>
                  <a:lnTo>
                    <a:pt x="41" y="161"/>
                  </a:lnTo>
                  <a:lnTo>
                    <a:pt x="40" y="161"/>
                  </a:lnTo>
                  <a:lnTo>
                    <a:pt x="40" y="159"/>
                  </a:lnTo>
                  <a:lnTo>
                    <a:pt x="40" y="158"/>
                  </a:lnTo>
                  <a:lnTo>
                    <a:pt x="42" y="156"/>
                  </a:lnTo>
                  <a:lnTo>
                    <a:pt x="42" y="155"/>
                  </a:lnTo>
                  <a:lnTo>
                    <a:pt x="44" y="153"/>
                  </a:lnTo>
                  <a:lnTo>
                    <a:pt x="45" y="154"/>
                  </a:lnTo>
                  <a:lnTo>
                    <a:pt x="45" y="155"/>
                  </a:lnTo>
                  <a:lnTo>
                    <a:pt x="47" y="154"/>
                  </a:lnTo>
                  <a:lnTo>
                    <a:pt x="48" y="153"/>
                  </a:lnTo>
                  <a:lnTo>
                    <a:pt x="48" y="150"/>
                  </a:lnTo>
                  <a:lnTo>
                    <a:pt x="50" y="152"/>
                  </a:lnTo>
                  <a:lnTo>
                    <a:pt x="51" y="153"/>
                  </a:lnTo>
                  <a:lnTo>
                    <a:pt x="52" y="153"/>
                  </a:lnTo>
                  <a:lnTo>
                    <a:pt x="52" y="150"/>
                  </a:lnTo>
                  <a:lnTo>
                    <a:pt x="52" y="149"/>
                  </a:lnTo>
                  <a:lnTo>
                    <a:pt x="51" y="149"/>
                  </a:lnTo>
                  <a:lnTo>
                    <a:pt x="50" y="147"/>
                  </a:lnTo>
                  <a:lnTo>
                    <a:pt x="54" y="147"/>
                  </a:lnTo>
                  <a:lnTo>
                    <a:pt x="56" y="148"/>
                  </a:lnTo>
                  <a:lnTo>
                    <a:pt x="59" y="147"/>
                  </a:lnTo>
                  <a:lnTo>
                    <a:pt x="60" y="144"/>
                  </a:lnTo>
                  <a:lnTo>
                    <a:pt x="59" y="139"/>
                  </a:lnTo>
                  <a:lnTo>
                    <a:pt x="61" y="139"/>
                  </a:lnTo>
                  <a:lnTo>
                    <a:pt x="64" y="142"/>
                  </a:lnTo>
                  <a:lnTo>
                    <a:pt x="67" y="141"/>
                  </a:lnTo>
                  <a:lnTo>
                    <a:pt x="68" y="139"/>
                  </a:lnTo>
                  <a:lnTo>
                    <a:pt x="69" y="135"/>
                  </a:lnTo>
                  <a:lnTo>
                    <a:pt x="68" y="132"/>
                  </a:lnTo>
                  <a:lnTo>
                    <a:pt x="69" y="128"/>
                  </a:lnTo>
                  <a:lnTo>
                    <a:pt x="69" y="126"/>
                  </a:lnTo>
                  <a:lnTo>
                    <a:pt x="68" y="123"/>
                  </a:lnTo>
                  <a:lnTo>
                    <a:pt x="68" y="121"/>
                  </a:lnTo>
                  <a:lnTo>
                    <a:pt x="69" y="118"/>
                  </a:lnTo>
                  <a:lnTo>
                    <a:pt x="69" y="116"/>
                  </a:lnTo>
                  <a:lnTo>
                    <a:pt x="73" y="120"/>
                  </a:lnTo>
                  <a:lnTo>
                    <a:pt x="74" y="122"/>
                  </a:lnTo>
                  <a:lnTo>
                    <a:pt x="79" y="122"/>
                  </a:lnTo>
                  <a:lnTo>
                    <a:pt x="79" y="120"/>
                  </a:lnTo>
                  <a:lnTo>
                    <a:pt x="79" y="116"/>
                  </a:lnTo>
                  <a:lnTo>
                    <a:pt x="81" y="115"/>
                  </a:lnTo>
                  <a:lnTo>
                    <a:pt x="84" y="116"/>
                  </a:lnTo>
                  <a:lnTo>
                    <a:pt x="84" y="118"/>
                  </a:lnTo>
                  <a:lnTo>
                    <a:pt x="84" y="122"/>
                  </a:lnTo>
                  <a:lnTo>
                    <a:pt x="87" y="121"/>
                  </a:lnTo>
                  <a:lnTo>
                    <a:pt x="90" y="118"/>
                  </a:lnTo>
                  <a:lnTo>
                    <a:pt x="88" y="116"/>
                  </a:lnTo>
                  <a:lnTo>
                    <a:pt x="86" y="114"/>
                  </a:lnTo>
                  <a:lnTo>
                    <a:pt x="86" y="112"/>
                  </a:lnTo>
                  <a:lnTo>
                    <a:pt x="87" y="111"/>
                  </a:lnTo>
                  <a:lnTo>
                    <a:pt x="90" y="114"/>
                  </a:lnTo>
                  <a:lnTo>
                    <a:pt x="93" y="116"/>
                  </a:lnTo>
                  <a:lnTo>
                    <a:pt x="95" y="115"/>
                  </a:lnTo>
                  <a:lnTo>
                    <a:pt x="94" y="111"/>
                  </a:lnTo>
                  <a:lnTo>
                    <a:pt x="95" y="111"/>
                  </a:lnTo>
                  <a:lnTo>
                    <a:pt x="97" y="111"/>
                  </a:lnTo>
                  <a:lnTo>
                    <a:pt x="97" y="105"/>
                  </a:lnTo>
                  <a:lnTo>
                    <a:pt x="101" y="105"/>
                  </a:lnTo>
                  <a:lnTo>
                    <a:pt x="103" y="105"/>
                  </a:lnTo>
                  <a:lnTo>
                    <a:pt x="104" y="104"/>
                  </a:lnTo>
                  <a:lnTo>
                    <a:pt x="104" y="101"/>
                  </a:lnTo>
                  <a:lnTo>
                    <a:pt x="106" y="101"/>
                  </a:lnTo>
                  <a:lnTo>
                    <a:pt x="107" y="100"/>
                  </a:lnTo>
                  <a:lnTo>
                    <a:pt x="110" y="97"/>
                  </a:lnTo>
                  <a:lnTo>
                    <a:pt x="114" y="97"/>
                  </a:lnTo>
                  <a:lnTo>
                    <a:pt x="116" y="95"/>
                  </a:lnTo>
                  <a:lnTo>
                    <a:pt x="117" y="89"/>
                  </a:lnTo>
                  <a:lnTo>
                    <a:pt x="116" y="88"/>
                  </a:lnTo>
                  <a:lnTo>
                    <a:pt x="115" y="88"/>
                  </a:lnTo>
                  <a:lnTo>
                    <a:pt x="113" y="88"/>
                  </a:lnTo>
                  <a:lnTo>
                    <a:pt x="112" y="86"/>
                  </a:lnTo>
                  <a:lnTo>
                    <a:pt x="114" y="84"/>
                  </a:lnTo>
                  <a:lnTo>
                    <a:pt x="114" y="83"/>
                  </a:lnTo>
                  <a:lnTo>
                    <a:pt x="112" y="82"/>
                  </a:lnTo>
                  <a:lnTo>
                    <a:pt x="110" y="77"/>
                  </a:lnTo>
                  <a:lnTo>
                    <a:pt x="106" y="77"/>
                  </a:lnTo>
                  <a:lnTo>
                    <a:pt x="104" y="77"/>
                  </a:lnTo>
                  <a:lnTo>
                    <a:pt x="102" y="73"/>
                  </a:lnTo>
                  <a:lnTo>
                    <a:pt x="101" y="68"/>
                  </a:lnTo>
                  <a:lnTo>
                    <a:pt x="101" y="64"/>
                  </a:lnTo>
                  <a:lnTo>
                    <a:pt x="100" y="61"/>
                  </a:lnTo>
                  <a:lnTo>
                    <a:pt x="97" y="62"/>
                  </a:lnTo>
                  <a:lnTo>
                    <a:pt x="95" y="63"/>
                  </a:lnTo>
                  <a:lnTo>
                    <a:pt x="91" y="63"/>
                  </a:lnTo>
                  <a:lnTo>
                    <a:pt x="87" y="61"/>
                  </a:lnTo>
                  <a:lnTo>
                    <a:pt x="84" y="56"/>
                  </a:lnTo>
                  <a:lnTo>
                    <a:pt x="83" y="49"/>
                  </a:lnTo>
                  <a:lnTo>
                    <a:pt x="79" y="40"/>
                  </a:lnTo>
                  <a:lnTo>
                    <a:pt x="77" y="31"/>
                  </a:lnTo>
                  <a:lnTo>
                    <a:pt x="75" y="26"/>
                  </a:lnTo>
                  <a:lnTo>
                    <a:pt x="73" y="18"/>
                  </a:lnTo>
                  <a:lnTo>
                    <a:pt x="71" y="11"/>
                  </a:lnTo>
                  <a:lnTo>
                    <a:pt x="69" y="8"/>
                  </a:lnTo>
                  <a:lnTo>
                    <a:pt x="56" y="0"/>
                  </a:lnTo>
                  <a:lnTo>
                    <a:pt x="53" y="3"/>
                  </a:lnTo>
                  <a:lnTo>
                    <a:pt x="50" y="7"/>
                  </a:lnTo>
                  <a:lnTo>
                    <a:pt x="45" y="11"/>
                  </a:lnTo>
                  <a:lnTo>
                    <a:pt x="42" y="11"/>
                  </a:lnTo>
                  <a:lnTo>
                    <a:pt x="39" y="9"/>
                  </a:lnTo>
                  <a:lnTo>
                    <a:pt x="34" y="6"/>
                  </a:lnTo>
                  <a:lnTo>
                    <a:pt x="30" y="5"/>
                  </a:lnTo>
                  <a:lnTo>
                    <a:pt x="29" y="5"/>
                  </a:lnTo>
                  <a:lnTo>
                    <a:pt x="27" y="7"/>
                  </a:lnTo>
                  <a:lnTo>
                    <a:pt x="22" y="22"/>
                  </a:lnTo>
                  <a:lnTo>
                    <a:pt x="20" y="33"/>
                  </a:lnTo>
                  <a:lnTo>
                    <a:pt x="15" y="45"/>
                  </a:lnTo>
                  <a:lnTo>
                    <a:pt x="13" y="54"/>
                  </a:lnTo>
                  <a:lnTo>
                    <a:pt x="12" y="64"/>
                  </a:lnTo>
                  <a:lnTo>
                    <a:pt x="13" y="69"/>
                  </a:lnTo>
                  <a:lnTo>
                    <a:pt x="15" y="71"/>
                  </a:lnTo>
                  <a:lnTo>
                    <a:pt x="14" y="73"/>
                  </a:lnTo>
                  <a:lnTo>
                    <a:pt x="12" y="76"/>
                  </a:lnTo>
                  <a:lnTo>
                    <a:pt x="12" y="82"/>
                  </a:lnTo>
                  <a:lnTo>
                    <a:pt x="10" y="87"/>
                  </a:lnTo>
                  <a:lnTo>
                    <a:pt x="10" y="94"/>
                  </a:lnTo>
                  <a:lnTo>
                    <a:pt x="7" y="95"/>
                  </a:lnTo>
                  <a:lnTo>
                    <a:pt x="7" y="100"/>
                  </a:lnTo>
                  <a:lnTo>
                    <a:pt x="1" y="100"/>
                  </a:lnTo>
                  <a:lnTo>
                    <a:pt x="0" y="103"/>
                  </a:lnTo>
                  <a:lnTo>
                    <a:pt x="23" y="178"/>
                  </a:lnTo>
                  <a:lnTo>
                    <a:pt x="33" y="18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2" name="Freeform 23">
              <a:extLst>
                <a:ext uri="{FF2B5EF4-FFF2-40B4-BE49-F238E27FC236}">
                  <a16:creationId xmlns:a16="http://schemas.microsoft.com/office/drawing/2014/main" id="{85A44F0A-5446-9A4F-A249-22EEA6017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7598" y="2002920"/>
              <a:ext cx="408119" cy="300187"/>
            </a:xfrm>
            <a:custGeom>
              <a:avLst/>
              <a:gdLst>
                <a:gd name="T0" fmla="*/ 10 w 242"/>
                <a:gd name="T1" fmla="*/ 136 h 178"/>
                <a:gd name="T2" fmla="*/ 16 w 242"/>
                <a:gd name="T3" fmla="*/ 129 h 178"/>
                <a:gd name="T4" fmla="*/ 22 w 242"/>
                <a:gd name="T5" fmla="*/ 124 h 178"/>
                <a:gd name="T6" fmla="*/ 22 w 242"/>
                <a:gd name="T7" fmla="*/ 119 h 178"/>
                <a:gd name="T8" fmla="*/ 14 w 242"/>
                <a:gd name="T9" fmla="*/ 102 h 178"/>
                <a:gd name="T10" fmla="*/ 31 w 242"/>
                <a:gd name="T11" fmla="*/ 96 h 178"/>
                <a:gd name="T12" fmla="*/ 47 w 242"/>
                <a:gd name="T13" fmla="*/ 96 h 178"/>
                <a:gd name="T14" fmla="*/ 56 w 242"/>
                <a:gd name="T15" fmla="*/ 96 h 178"/>
                <a:gd name="T16" fmla="*/ 67 w 242"/>
                <a:gd name="T17" fmla="*/ 93 h 178"/>
                <a:gd name="T18" fmla="*/ 83 w 242"/>
                <a:gd name="T19" fmla="*/ 83 h 178"/>
                <a:gd name="T20" fmla="*/ 93 w 242"/>
                <a:gd name="T21" fmla="*/ 77 h 178"/>
                <a:gd name="T22" fmla="*/ 93 w 242"/>
                <a:gd name="T23" fmla="*/ 71 h 178"/>
                <a:gd name="T24" fmla="*/ 93 w 242"/>
                <a:gd name="T25" fmla="*/ 63 h 178"/>
                <a:gd name="T26" fmla="*/ 89 w 242"/>
                <a:gd name="T27" fmla="*/ 61 h 178"/>
                <a:gd name="T28" fmla="*/ 85 w 242"/>
                <a:gd name="T29" fmla="*/ 55 h 178"/>
                <a:gd name="T30" fmla="*/ 98 w 242"/>
                <a:gd name="T31" fmla="*/ 44 h 178"/>
                <a:gd name="T32" fmla="*/ 102 w 242"/>
                <a:gd name="T33" fmla="*/ 33 h 178"/>
                <a:gd name="T34" fmla="*/ 116 w 242"/>
                <a:gd name="T35" fmla="*/ 15 h 178"/>
                <a:gd name="T36" fmla="*/ 130 w 242"/>
                <a:gd name="T37" fmla="*/ 8 h 178"/>
                <a:gd name="T38" fmla="*/ 147 w 242"/>
                <a:gd name="T39" fmla="*/ 2 h 178"/>
                <a:gd name="T40" fmla="*/ 163 w 242"/>
                <a:gd name="T41" fmla="*/ 5 h 178"/>
                <a:gd name="T42" fmla="*/ 165 w 242"/>
                <a:gd name="T43" fmla="*/ 16 h 178"/>
                <a:gd name="T44" fmla="*/ 171 w 242"/>
                <a:gd name="T45" fmla="*/ 24 h 178"/>
                <a:gd name="T46" fmla="*/ 171 w 242"/>
                <a:gd name="T47" fmla="*/ 34 h 178"/>
                <a:gd name="T48" fmla="*/ 174 w 242"/>
                <a:gd name="T49" fmla="*/ 48 h 178"/>
                <a:gd name="T50" fmla="*/ 181 w 242"/>
                <a:gd name="T51" fmla="*/ 59 h 178"/>
                <a:gd name="T52" fmla="*/ 184 w 242"/>
                <a:gd name="T53" fmla="*/ 79 h 178"/>
                <a:gd name="T54" fmla="*/ 188 w 242"/>
                <a:gd name="T55" fmla="*/ 89 h 178"/>
                <a:gd name="T56" fmla="*/ 188 w 242"/>
                <a:gd name="T57" fmla="*/ 120 h 178"/>
                <a:gd name="T58" fmla="*/ 192 w 242"/>
                <a:gd name="T59" fmla="*/ 146 h 178"/>
                <a:gd name="T60" fmla="*/ 192 w 242"/>
                <a:gd name="T61" fmla="*/ 158 h 178"/>
                <a:gd name="T62" fmla="*/ 186 w 242"/>
                <a:gd name="T63" fmla="*/ 171 h 178"/>
                <a:gd name="T64" fmla="*/ 198 w 242"/>
                <a:gd name="T65" fmla="*/ 166 h 178"/>
                <a:gd name="T66" fmla="*/ 206 w 242"/>
                <a:gd name="T67" fmla="*/ 160 h 178"/>
                <a:gd name="T68" fmla="*/ 217 w 242"/>
                <a:gd name="T69" fmla="*/ 158 h 178"/>
                <a:gd name="T70" fmla="*/ 225 w 242"/>
                <a:gd name="T71" fmla="*/ 153 h 178"/>
                <a:gd name="T72" fmla="*/ 225 w 242"/>
                <a:gd name="T73" fmla="*/ 157 h 178"/>
                <a:gd name="T74" fmla="*/ 233 w 242"/>
                <a:gd name="T75" fmla="*/ 151 h 178"/>
                <a:gd name="T76" fmla="*/ 240 w 242"/>
                <a:gd name="T77" fmla="*/ 149 h 178"/>
                <a:gd name="T78" fmla="*/ 233 w 242"/>
                <a:gd name="T79" fmla="*/ 157 h 178"/>
                <a:gd name="T80" fmla="*/ 219 w 242"/>
                <a:gd name="T81" fmla="*/ 166 h 178"/>
                <a:gd name="T82" fmla="*/ 206 w 242"/>
                <a:gd name="T83" fmla="*/ 173 h 178"/>
                <a:gd name="T84" fmla="*/ 189 w 242"/>
                <a:gd name="T85" fmla="*/ 178 h 178"/>
                <a:gd name="T86" fmla="*/ 182 w 242"/>
                <a:gd name="T87" fmla="*/ 171 h 178"/>
                <a:gd name="T88" fmla="*/ 180 w 242"/>
                <a:gd name="T89" fmla="*/ 165 h 178"/>
                <a:gd name="T90" fmla="*/ 155 w 242"/>
                <a:gd name="T91" fmla="*/ 158 h 178"/>
                <a:gd name="T92" fmla="*/ 154 w 242"/>
                <a:gd name="T93" fmla="*/ 151 h 178"/>
                <a:gd name="T94" fmla="*/ 148 w 242"/>
                <a:gd name="T95" fmla="*/ 150 h 178"/>
                <a:gd name="T96" fmla="*/ 140 w 242"/>
                <a:gd name="T97" fmla="*/ 138 h 178"/>
                <a:gd name="T98" fmla="*/ 2 w 242"/>
                <a:gd name="T99" fmla="*/ 15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2" h="178">
                  <a:moveTo>
                    <a:pt x="0" y="146"/>
                  </a:moveTo>
                  <a:lnTo>
                    <a:pt x="10" y="136"/>
                  </a:lnTo>
                  <a:lnTo>
                    <a:pt x="12" y="133"/>
                  </a:lnTo>
                  <a:lnTo>
                    <a:pt x="16" y="129"/>
                  </a:lnTo>
                  <a:lnTo>
                    <a:pt x="18" y="127"/>
                  </a:lnTo>
                  <a:lnTo>
                    <a:pt x="22" y="124"/>
                  </a:lnTo>
                  <a:lnTo>
                    <a:pt x="22" y="121"/>
                  </a:lnTo>
                  <a:lnTo>
                    <a:pt x="22" y="119"/>
                  </a:lnTo>
                  <a:lnTo>
                    <a:pt x="17" y="109"/>
                  </a:lnTo>
                  <a:lnTo>
                    <a:pt x="14" y="102"/>
                  </a:lnTo>
                  <a:lnTo>
                    <a:pt x="18" y="99"/>
                  </a:lnTo>
                  <a:lnTo>
                    <a:pt x="31" y="96"/>
                  </a:lnTo>
                  <a:lnTo>
                    <a:pt x="38" y="96"/>
                  </a:lnTo>
                  <a:lnTo>
                    <a:pt x="47" y="96"/>
                  </a:lnTo>
                  <a:lnTo>
                    <a:pt x="53" y="96"/>
                  </a:lnTo>
                  <a:lnTo>
                    <a:pt x="56" y="96"/>
                  </a:lnTo>
                  <a:lnTo>
                    <a:pt x="63" y="93"/>
                  </a:lnTo>
                  <a:lnTo>
                    <a:pt x="67" y="93"/>
                  </a:lnTo>
                  <a:lnTo>
                    <a:pt x="77" y="90"/>
                  </a:lnTo>
                  <a:lnTo>
                    <a:pt x="83" y="83"/>
                  </a:lnTo>
                  <a:lnTo>
                    <a:pt x="89" y="80"/>
                  </a:lnTo>
                  <a:lnTo>
                    <a:pt x="93" y="77"/>
                  </a:lnTo>
                  <a:lnTo>
                    <a:pt x="93" y="75"/>
                  </a:lnTo>
                  <a:lnTo>
                    <a:pt x="93" y="71"/>
                  </a:lnTo>
                  <a:lnTo>
                    <a:pt x="89" y="66"/>
                  </a:lnTo>
                  <a:lnTo>
                    <a:pt x="93" y="63"/>
                  </a:lnTo>
                  <a:lnTo>
                    <a:pt x="94" y="59"/>
                  </a:lnTo>
                  <a:lnTo>
                    <a:pt x="89" y="61"/>
                  </a:lnTo>
                  <a:lnTo>
                    <a:pt x="87" y="59"/>
                  </a:lnTo>
                  <a:lnTo>
                    <a:pt x="85" y="55"/>
                  </a:lnTo>
                  <a:lnTo>
                    <a:pt x="90" y="51"/>
                  </a:lnTo>
                  <a:lnTo>
                    <a:pt x="98" y="44"/>
                  </a:lnTo>
                  <a:lnTo>
                    <a:pt x="101" y="38"/>
                  </a:lnTo>
                  <a:lnTo>
                    <a:pt x="102" y="33"/>
                  </a:lnTo>
                  <a:lnTo>
                    <a:pt x="110" y="23"/>
                  </a:lnTo>
                  <a:lnTo>
                    <a:pt x="116" y="15"/>
                  </a:lnTo>
                  <a:lnTo>
                    <a:pt x="123" y="10"/>
                  </a:lnTo>
                  <a:lnTo>
                    <a:pt x="130" y="8"/>
                  </a:lnTo>
                  <a:lnTo>
                    <a:pt x="141" y="5"/>
                  </a:lnTo>
                  <a:lnTo>
                    <a:pt x="147" y="2"/>
                  </a:lnTo>
                  <a:lnTo>
                    <a:pt x="163" y="0"/>
                  </a:lnTo>
                  <a:lnTo>
                    <a:pt x="163" y="5"/>
                  </a:lnTo>
                  <a:lnTo>
                    <a:pt x="163" y="11"/>
                  </a:lnTo>
                  <a:lnTo>
                    <a:pt x="165" y="16"/>
                  </a:lnTo>
                  <a:lnTo>
                    <a:pt x="168" y="23"/>
                  </a:lnTo>
                  <a:lnTo>
                    <a:pt x="171" y="24"/>
                  </a:lnTo>
                  <a:lnTo>
                    <a:pt x="174" y="32"/>
                  </a:lnTo>
                  <a:lnTo>
                    <a:pt x="171" y="34"/>
                  </a:lnTo>
                  <a:lnTo>
                    <a:pt x="170" y="41"/>
                  </a:lnTo>
                  <a:lnTo>
                    <a:pt x="174" y="48"/>
                  </a:lnTo>
                  <a:lnTo>
                    <a:pt x="177" y="56"/>
                  </a:lnTo>
                  <a:lnTo>
                    <a:pt x="181" y="59"/>
                  </a:lnTo>
                  <a:lnTo>
                    <a:pt x="182" y="70"/>
                  </a:lnTo>
                  <a:lnTo>
                    <a:pt x="184" y="79"/>
                  </a:lnTo>
                  <a:lnTo>
                    <a:pt x="188" y="88"/>
                  </a:lnTo>
                  <a:lnTo>
                    <a:pt x="188" y="89"/>
                  </a:lnTo>
                  <a:lnTo>
                    <a:pt x="188" y="102"/>
                  </a:lnTo>
                  <a:lnTo>
                    <a:pt x="188" y="120"/>
                  </a:lnTo>
                  <a:lnTo>
                    <a:pt x="192" y="139"/>
                  </a:lnTo>
                  <a:lnTo>
                    <a:pt x="192" y="146"/>
                  </a:lnTo>
                  <a:lnTo>
                    <a:pt x="196" y="152"/>
                  </a:lnTo>
                  <a:lnTo>
                    <a:pt x="192" y="158"/>
                  </a:lnTo>
                  <a:lnTo>
                    <a:pt x="193" y="161"/>
                  </a:lnTo>
                  <a:lnTo>
                    <a:pt x="186" y="171"/>
                  </a:lnTo>
                  <a:lnTo>
                    <a:pt x="193" y="168"/>
                  </a:lnTo>
                  <a:lnTo>
                    <a:pt x="198" y="166"/>
                  </a:lnTo>
                  <a:lnTo>
                    <a:pt x="204" y="162"/>
                  </a:lnTo>
                  <a:lnTo>
                    <a:pt x="206" y="160"/>
                  </a:lnTo>
                  <a:lnTo>
                    <a:pt x="212" y="159"/>
                  </a:lnTo>
                  <a:lnTo>
                    <a:pt x="217" y="158"/>
                  </a:lnTo>
                  <a:lnTo>
                    <a:pt x="219" y="156"/>
                  </a:lnTo>
                  <a:lnTo>
                    <a:pt x="225" y="153"/>
                  </a:lnTo>
                  <a:lnTo>
                    <a:pt x="230" y="147"/>
                  </a:lnTo>
                  <a:lnTo>
                    <a:pt x="225" y="157"/>
                  </a:lnTo>
                  <a:lnTo>
                    <a:pt x="230" y="155"/>
                  </a:lnTo>
                  <a:lnTo>
                    <a:pt x="233" y="151"/>
                  </a:lnTo>
                  <a:lnTo>
                    <a:pt x="236" y="150"/>
                  </a:lnTo>
                  <a:lnTo>
                    <a:pt x="240" y="149"/>
                  </a:lnTo>
                  <a:lnTo>
                    <a:pt x="242" y="149"/>
                  </a:lnTo>
                  <a:lnTo>
                    <a:pt x="233" y="157"/>
                  </a:lnTo>
                  <a:lnTo>
                    <a:pt x="225" y="163"/>
                  </a:lnTo>
                  <a:lnTo>
                    <a:pt x="219" y="166"/>
                  </a:lnTo>
                  <a:lnTo>
                    <a:pt x="214" y="171"/>
                  </a:lnTo>
                  <a:lnTo>
                    <a:pt x="206" y="173"/>
                  </a:lnTo>
                  <a:lnTo>
                    <a:pt x="197" y="176"/>
                  </a:lnTo>
                  <a:lnTo>
                    <a:pt x="189" y="178"/>
                  </a:lnTo>
                  <a:lnTo>
                    <a:pt x="184" y="175"/>
                  </a:lnTo>
                  <a:lnTo>
                    <a:pt x="182" y="171"/>
                  </a:lnTo>
                  <a:lnTo>
                    <a:pt x="182" y="167"/>
                  </a:lnTo>
                  <a:lnTo>
                    <a:pt x="180" y="165"/>
                  </a:lnTo>
                  <a:lnTo>
                    <a:pt x="167" y="161"/>
                  </a:lnTo>
                  <a:lnTo>
                    <a:pt x="155" y="158"/>
                  </a:lnTo>
                  <a:lnTo>
                    <a:pt x="157" y="153"/>
                  </a:lnTo>
                  <a:lnTo>
                    <a:pt x="154" y="151"/>
                  </a:lnTo>
                  <a:lnTo>
                    <a:pt x="151" y="151"/>
                  </a:lnTo>
                  <a:lnTo>
                    <a:pt x="148" y="150"/>
                  </a:lnTo>
                  <a:lnTo>
                    <a:pt x="144" y="143"/>
                  </a:lnTo>
                  <a:lnTo>
                    <a:pt x="140" y="138"/>
                  </a:lnTo>
                  <a:lnTo>
                    <a:pt x="132" y="133"/>
                  </a:lnTo>
                  <a:lnTo>
                    <a:pt x="2" y="156"/>
                  </a:lnTo>
                  <a:lnTo>
                    <a:pt x="0" y="146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3" name="Freeform 24">
              <a:extLst>
                <a:ext uri="{FF2B5EF4-FFF2-40B4-BE49-F238E27FC236}">
                  <a16:creationId xmlns:a16="http://schemas.microsoft.com/office/drawing/2014/main" id="{0F82B47D-C9AA-1445-B852-846CD29154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2488" y="1982681"/>
              <a:ext cx="94441" cy="170331"/>
            </a:xfrm>
            <a:custGeom>
              <a:avLst/>
              <a:gdLst>
                <a:gd name="T0" fmla="*/ 0 w 56"/>
                <a:gd name="T1" fmla="*/ 23 h 101"/>
                <a:gd name="T2" fmla="*/ 2 w 56"/>
                <a:gd name="T3" fmla="*/ 28 h 101"/>
                <a:gd name="T4" fmla="*/ 5 w 56"/>
                <a:gd name="T5" fmla="*/ 35 h 101"/>
                <a:gd name="T6" fmla="*/ 8 w 56"/>
                <a:gd name="T7" fmla="*/ 36 h 101"/>
                <a:gd name="T8" fmla="*/ 11 w 56"/>
                <a:gd name="T9" fmla="*/ 44 h 101"/>
                <a:gd name="T10" fmla="*/ 8 w 56"/>
                <a:gd name="T11" fmla="*/ 46 h 101"/>
                <a:gd name="T12" fmla="*/ 7 w 56"/>
                <a:gd name="T13" fmla="*/ 53 h 101"/>
                <a:gd name="T14" fmla="*/ 11 w 56"/>
                <a:gd name="T15" fmla="*/ 60 h 101"/>
                <a:gd name="T16" fmla="*/ 14 w 56"/>
                <a:gd name="T17" fmla="*/ 68 h 101"/>
                <a:gd name="T18" fmla="*/ 18 w 56"/>
                <a:gd name="T19" fmla="*/ 71 h 101"/>
                <a:gd name="T20" fmla="*/ 19 w 56"/>
                <a:gd name="T21" fmla="*/ 82 h 101"/>
                <a:gd name="T22" fmla="*/ 21 w 56"/>
                <a:gd name="T23" fmla="*/ 91 h 101"/>
                <a:gd name="T24" fmla="*/ 25 w 56"/>
                <a:gd name="T25" fmla="*/ 100 h 101"/>
                <a:gd name="T26" fmla="*/ 25 w 56"/>
                <a:gd name="T27" fmla="*/ 101 h 101"/>
                <a:gd name="T28" fmla="*/ 47 w 56"/>
                <a:gd name="T29" fmla="*/ 98 h 101"/>
                <a:gd name="T30" fmla="*/ 45 w 56"/>
                <a:gd name="T31" fmla="*/ 91 h 101"/>
                <a:gd name="T32" fmla="*/ 46 w 56"/>
                <a:gd name="T33" fmla="*/ 82 h 101"/>
                <a:gd name="T34" fmla="*/ 45 w 56"/>
                <a:gd name="T35" fmla="*/ 71 h 101"/>
                <a:gd name="T36" fmla="*/ 44 w 56"/>
                <a:gd name="T37" fmla="*/ 60 h 101"/>
                <a:gd name="T38" fmla="*/ 47 w 56"/>
                <a:gd name="T39" fmla="*/ 45 h 101"/>
                <a:gd name="T40" fmla="*/ 47 w 56"/>
                <a:gd name="T41" fmla="*/ 32 h 101"/>
                <a:gd name="T42" fmla="*/ 56 w 56"/>
                <a:gd name="T43" fmla="*/ 25 h 101"/>
                <a:gd name="T44" fmla="*/ 56 w 56"/>
                <a:gd name="T45" fmla="*/ 21 h 101"/>
                <a:gd name="T46" fmla="*/ 53 w 56"/>
                <a:gd name="T47" fmla="*/ 17 h 101"/>
                <a:gd name="T48" fmla="*/ 53 w 56"/>
                <a:gd name="T49" fmla="*/ 12 h 101"/>
                <a:gd name="T50" fmla="*/ 53 w 56"/>
                <a:gd name="T51" fmla="*/ 4 h 101"/>
                <a:gd name="T52" fmla="*/ 50 w 56"/>
                <a:gd name="T53" fmla="*/ 0 h 101"/>
                <a:gd name="T54" fmla="*/ 43 w 56"/>
                <a:gd name="T55" fmla="*/ 2 h 101"/>
                <a:gd name="T56" fmla="*/ 36 w 56"/>
                <a:gd name="T57" fmla="*/ 4 h 101"/>
                <a:gd name="T58" fmla="*/ 22 w 56"/>
                <a:gd name="T59" fmla="*/ 6 h 101"/>
                <a:gd name="T60" fmla="*/ 15 w 56"/>
                <a:gd name="T61" fmla="*/ 8 h 101"/>
                <a:gd name="T62" fmla="*/ 5 w 56"/>
                <a:gd name="T63" fmla="*/ 12 h 101"/>
                <a:gd name="T64" fmla="*/ 0 w 56"/>
                <a:gd name="T65" fmla="*/ 12 h 101"/>
                <a:gd name="T66" fmla="*/ 0 w 56"/>
                <a:gd name="T67" fmla="*/ 17 h 101"/>
                <a:gd name="T68" fmla="*/ 0 w 56"/>
                <a:gd name="T69" fmla="*/ 2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" h="101">
                  <a:moveTo>
                    <a:pt x="0" y="23"/>
                  </a:moveTo>
                  <a:lnTo>
                    <a:pt x="2" y="28"/>
                  </a:lnTo>
                  <a:lnTo>
                    <a:pt x="5" y="35"/>
                  </a:lnTo>
                  <a:lnTo>
                    <a:pt x="8" y="36"/>
                  </a:lnTo>
                  <a:lnTo>
                    <a:pt x="11" y="44"/>
                  </a:lnTo>
                  <a:lnTo>
                    <a:pt x="8" y="46"/>
                  </a:lnTo>
                  <a:lnTo>
                    <a:pt x="7" y="53"/>
                  </a:lnTo>
                  <a:lnTo>
                    <a:pt x="11" y="60"/>
                  </a:lnTo>
                  <a:lnTo>
                    <a:pt x="14" y="68"/>
                  </a:lnTo>
                  <a:lnTo>
                    <a:pt x="18" y="71"/>
                  </a:lnTo>
                  <a:lnTo>
                    <a:pt x="19" y="82"/>
                  </a:lnTo>
                  <a:lnTo>
                    <a:pt x="21" y="91"/>
                  </a:lnTo>
                  <a:lnTo>
                    <a:pt x="25" y="100"/>
                  </a:lnTo>
                  <a:lnTo>
                    <a:pt x="25" y="101"/>
                  </a:lnTo>
                  <a:lnTo>
                    <a:pt x="47" y="98"/>
                  </a:lnTo>
                  <a:lnTo>
                    <a:pt x="45" y="91"/>
                  </a:lnTo>
                  <a:lnTo>
                    <a:pt x="46" y="82"/>
                  </a:lnTo>
                  <a:lnTo>
                    <a:pt x="45" y="71"/>
                  </a:lnTo>
                  <a:lnTo>
                    <a:pt x="44" y="60"/>
                  </a:lnTo>
                  <a:lnTo>
                    <a:pt x="47" y="45"/>
                  </a:lnTo>
                  <a:lnTo>
                    <a:pt x="47" y="32"/>
                  </a:lnTo>
                  <a:lnTo>
                    <a:pt x="56" y="25"/>
                  </a:lnTo>
                  <a:lnTo>
                    <a:pt x="56" y="21"/>
                  </a:lnTo>
                  <a:lnTo>
                    <a:pt x="53" y="17"/>
                  </a:lnTo>
                  <a:lnTo>
                    <a:pt x="53" y="12"/>
                  </a:lnTo>
                  <a:lnTo>
                    <a:pt x="53" y="4"/>
                  </a:lnTo>
                  <a:lnTo>
                    <a:pt x="50" y="0"/>
                  </a:lnTo>
                  <a:lnTo>
                    <a:pt x="43" y="2"/>
                  </a:lnTo>
                  <a:lnTo>
                    <a:pt x="36" y="4"/>
                  </a:lnTo>
                  <a:lnTo>
                    <a:pt x="22" y="6"/>
                  </a:lnTo>
                  <a:lnTo>
                    <a:pt x="15" y="8"/>
                  </a:lnTo>
                  <a:lnTo>
                    <a:pt x="5" y="12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4" name="Freeform 25">
              <a:extLst>
                <a:ext uri="{FF2B5EF4-FFF2-40B4-BE49-F238E27FC236}">
                  <a16:creationId xmlns:a16="http://schemas.microsoft.com/office/drawing/2014/main" id="{E5FBF74B-9817-0F4C-8431-FFFFAFA798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6691" y="1960757"/>
              <a:ext cx="84322" cy="187195"/>
            </a:xfrm>
            <a:custGeom>
              <a:avLst/>
              <a:gdLst>
                <a:gd name="T0" fmla="*/ 18 w 50"/>
                <a:gd name="T1" fmla="*/ 0 h 111"/>
                <a:gd name="T2" fmla="*/ 14 w 50"/>
                <a:gd name="T3" fmla="*/ 1 h 111"/>
                <a:gd name="T4" fmla="*/ 9 w 50"/>
                <a:gd name="T5" fmla="*/ 1 h 111"/>
                <a:gd name="T6" fmla="*/ 9 w 50"/>
                <a:gd name="T7" fmla="*/ 6 h 111"/>
                <a:gd name="T8" fmla="*/ 8 w 50"/>
                <a:gd name="T9" fmla="*/ 9 h 111"/>
                <a:gd name="T10" fmla="*/ 6 w 50"/>
                <a:gd name="T11" fmla="*/ 13 h 111"/>
                <a:gd name="T12" fmla="*/ 9 w 50"/>
                <a:gd name="T13" fmla="*/ 17 h 111"/>
                <a:gd name="T14" fmla="*/ 9 w 50"/>
                <a:gd name="T15" fmla="*/ 25 h 111"/>
                <a:gd name="T16" fmla="*/ 9 w 50"/>
                <a:gd name="T17" fmla="*/ 30 h 111"/>
                <a:gd name="T18" fmla="*/ 12 w 50"/>
                <a:gd name="T19" fmla="*/ 34 h 111"/>
                <a:gd name="T20" fmla="*/ 12 w 50"/>
                <a:gd name="T21" fmla="*/ 38 h 111"/>
                <a:gd name="T22" fmla="*/ 3 w 50"/>
                <a:gd name="T23" fmla="*/ 45 h 111"/>
                <a:gd name="T24" fmla="*/ 3 w 50"/>
                <a:gd name="T25" fmla="*/ 58 h 111"/>
                <a:gd name="T26" fmla="*/ 0 w 50"/>
                <a:gd name="T27" fmla="*/ 73 h 111"/>
                <a:gd name="T28" fmla="*/ 1 w 50"/>
                <a:gd name="T29" fmla="*/ 84 h 111"/>
                <a:gd name="T30" fmla="*/ 2 w 50"/>
                <a:gd name="T31" fmla="*/ 95 h 111"/>
                <a:gd name="T32" fmla="*/ 1 w 50"/>
                <a:gd name="T33" fmla="*/ 104 h 111"/>
                <a:gd name="T34" fmla="*/ 3 w 50"/>
                <a:gd name="T35" fmla="*/ 111 h 111"/>
                <a:gd name="T36" fmla="*/ 40 w 50"/>
                <a:gd name="T37" fmla="*/ 102 h 111"/>
                <a:gd name="T38" fmla="*/ 41 w 50"/>
                <a:gd name="T39" fmla="*/ 97 h 111"/>
                <a:gd name="T40" fmla="*/ 49 w 50"/>
                <a:gd name="T41" fmla="*/ 94 h 111"/>
                <a:gd name="T42" fmla="*/ 48 w 50"/>
                <a:gd name="T43" fmla="*/ 91 h 111"/>
                <a:gd name="T44" fmla="*/ 50 w 50"/>
                <a:gd name="T45" fmla="*/ 83 h 111"/>
                <a:gd name="T46" fmla="*/ 50 w 50"/>
                <a:gd name="T47" fmla="*/ 83 h 111"/>
                <a:gd name="T48" fmla="*/ 41 w 50"/>
                <a:gd name="T49" fmla="*/ 75 h 111"/>
                <a:gd name="T50" fmla="*/ 18 w 50"/>
                <a:gd name="T51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111">
                  <a:moveTo>
                    <a:pt x="18" y="0"/>
                  </a:moveTo>
                  <a:lnTo>
                    <a:pt x="14" y="1"/>
                  </a:lnTo>
                  <a:lnTo>
                    <a:pt x="9" y="1"/>
                  </a:lnTo>
                  <a:lnTo>
                    <a:pt x="9" y="6"/>
                  </a:lnTo>
                  <a:lnTo>
                    <a:pt x="8" y="9"/>
                  </a:lnTo>
                  <a:lnTo>
                    <a:pt x="6" y="13"/>
                  </a:lnTo>
                  <a:lnTo>
                    <a:pt x="9" y="17"/>
                  </a:lnTo>
                  <a:lnTo>
                    <a:pt x="9" y="25"/>
                  </a:lnTo>
                  <a:lnTo>
                    <a:pt x="9" y="30"/>
                  </a:lnTo>
                  <a:lnTo>
                    <a:pt x="12" y="34"/>
                  </a:lnTo>
                  <a:lnTo>
                    <a:pt x="12" y="38"/>
                  </a:lnTo>
                  <a:lnTo>
                    <a:pt x="3" y="45"/>
                  </a:lnTo>
                  <a:lnTo>
                    <a:pt x="3" y="58"/>
                  </a:lnTo>
                  <a:lnTo>
                    <a:pt x="0" y="73"/>
                  </a:lnTo>
                  <a:lnTo>
                    <a:pt x="1" y="84"/>
                  </a:lnTo>
                  <a:lnTo>
                    <a:pt x="2" y="95"/>
                  </a:lnTo>
                  <a:lnTo>
                    <a:pt x="1" y="104"/>
                  </a:lnTo>
                  <a:lnTo>
                    <a:pt x="3" y="111"/>
                  </a:lnTo>
                  <a:lnTo>
                    <a:pt x="40" y="102"/>
                  </a:lnTo>
                  <a:lnTo>
                    <a:pt x="41" y="97"/>
                  </a:lnTo>
                  <a:lnTo>
                    <a:pt x="49" y="94"/>
                  </a:lnTo>
                  <a:lnTo>
                    <a:pt x="48" y="91"/>
                  </a:lnTo>
                  <a:lnTo>
                    <a:pt x="50" y="83"/>
                  </a:lnTo>
                  <a:lnTo>
                    <a:pt x="50" y="83"/>
                  </a:lnTo>
                  <a:lnTo>
                    <a:pt x="41" y="75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5" name="Freeform 26">
              <a:extLst>
                <a:ext uri="{FF2B5EF4-FFF2-40B4-BE49-F238E27FC236}">
                  <a16:creationId xmlns:a16="http://schemas.microsoft.com/office/drawing/2014/main" id="{FBA42125-8617-7640-8688-BC4FEA3B1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4650" y="2188428"/>
              <a:ext cx="94441" cy="86009"/>
            </a:xfrm>
            <a:custGeom>
              <a:avLst/>
              <a:gdLst>
                <a:gd name="T0" fmla="*/ 4 w 56"/>
                <a:gd name="T1" fmla="*/ 29 h 51"/>
                <a:gd name="T2" fmla="*/ 4 w 56"/>
                <a:gd name="T3" fmla="*/ 36 h 51"/>
                <a:gd name="T4" fmla="*/ 8 w 56"/>
                <a:gd name="T5" fmla="*/ 42 h 51"/>
                <a:gd name="T6" fmla="*/ 4 w 56"/>
                <a:gd name="T7" fmla="*/ 48 h 51"/>
                <a:gd name="T8" fmla="*/ 5 w 56"/>
                <a:gd name="T9" fmla="*/ 51 h 51"/>
                <a:gd name="T10" fmla="*/ 9 w 56"/>
                <a:gd name="T11" fmla="*/ 50 h 51"/>
                <a:gd name="T12" fmla="*/ 13 w 56"/>
                <a:gd name="T13" fmla="*/ 45 h 51"/>
                <a:gd name="T14" fmla="*/ 15 w 56"/>
                <a:gd name="T15" fmla="*/ 44 h 51"/>
                <a:gd name="T16" fmla="*/ 20 w 56"/>
                <a:gd name="T17" fmla="*/ 39 h 51"/>
                <a:gd name="T18" fmla="*/ 25 w 56"/>
                <a:gd name="T19" fmla="*/ 36 h 51"/>
                <a:gd name="T20" fmla="*/ 33 w 56"/>
                <a:gd name="T21" fmla="*/ 36 h 51"/>
                <a:gd name="T22" fmla="*/ 37 w 56"/>
                <a:gd name="T23" fmla="*/ 34 h 51"/>
                <a:gd name="T24" fmla="*/ 39 w 56"/>
                <a:gd name="T25" fmla="*/ 32 h 51"/>
                <a:gd name="T26" fmla="*/ 44 w 56"/>
                <a:gd name="T27" fmla="*/ 30 h 51"/>
                <a:gd name="T28" fmla="*/ 49 w 56"/>
                <a:gd name="T29" fmla="*/ 28 h 51"/>
                <a:gd name="T30" fmla="*/ 55 w 56"/>
                <a:gd name="T31" fmla="*/ 28 h 51"/>
                <a:gd name="T32" fmla="*/ 56 w 56"/>
                <a:gd name="T33" fmla="*/ 26 h 51"/>
                <a:gd name="T34" fmla="*/ 50 w 56"/>
                <a:gd name="T35" fmla="*/ 0 h 51"/>
                <a:gd name="T36" fmla="*/ 24 w 56"/>
                <a:gd name="T37" fmla="*/ 5 h 51"/>
                <a:gd name="T38" fmla="*/ 0 w 56"/>
                <a:gd name="T39" fmla="*/ 9 h 51"/>
                <a:gd name="T40" fmla="*/ 0 w 56"/>
                <a:gd name="T41" fmla="*/ 10 h 51"/>
                <a:gd name="T42" fmla="*/ 4 w 56"/>
                <a:gd name="T43" fmla="*/ 2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51">
                  <a:moveTo>
                    <a:pt x="4" y="29"/>
                  </a:moveTo>
                  <a:lnTo>
                    <a:pt x="4" y="36"/>
                  </a:lnTo>
                  <a:lnTo>
                    <a:pt x="8" y="42"/>
                  </a:lnTo>
                  <a:lnTo>
                    <a:pt x="4" y="48"/>
                  </a:lnTo>
                  <a:lnTo>
                    <a:pt x="5" y="51"/>
                  </a:lnTo>
                  <a:lnTo>
                    <a:pt x="9" y="50"/>
                  </a:lnTo>
                  <a:lnTo>
                    <a:pt x="13" y="45"/>
                  </a:lnTo>
                  <a:lnTo>
                    <a:pt x="15" y="44"/>
                  </a:lnTo>
                  <a:lnTo>
                    <a:pt x="20" y="39"/>
                  </a:lnTo>
                  <a:lnTo>
                    <a:pt x="25" y="36"/>
                  </a:lnTo>
                  <a:lnTo>
                    <a:pt x="33" y="36"/>
                  </a:lnTo>
                  <a:lnTo>
                    <a:pt x="37" y="34"/>
                  </a:lnTo>
                  <a:lnTo>
                    <a:pt x="39" y="32"/>
                  </a:lnTo>
                  <a:lnTo>
                    <a:pt x="44" y="30"/>
                  </a:lnTo>
                  <a:lnTo>
                    <a:pt x="49" y="28"/>
                  </a:lnTo>
                  <a:lnTo>
                    <a:pt x="55" y="28"/>
                  </a:lnTo>
                  <a:lnTo>
                    <a:pt x="56" y="26"/>
                  </a:lnTo>
                  <a:lnTo>
                    <a:pt x="50" y="0"/>
                  </a:lnTo>
                  <a:lnTo>
                    <a:pt x="24" y="5"/>
                  </a:lnTo>
                  <a:lnTo>
                    <a:pt x="0" y="9"/>
                  </a:lnTo>
                  <a:lnTo>
                    <a:pt x="0" y="10"/>
                  </a:lnTo>
                  <a:lnTo>
                    <a:pt x="4" y="2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6" name="Freeform 27">
              <a:extLst>
                <a:ext uri="{FF2B5EF4-FFF2-40B4-BE49-F238E27FC236}">
                  <a16:creationId xmlns:a16="http://schemas.microsoft.com/office/drawing/2014/main" id="{62EFFE7A-9A1B-8541-8DE1-088D642E6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8972" y="2179995"/>
              <a:ext cx="40475" cy="52280"/>
            </a:xfrm>
            <a:custGeom>
              <a:avLst/>
              <a:gdLst>
                <a:gd name="T0" fmla="*/ 23 w 24"/>
                <a:gd name="T1" fmla="*/ 15 h 31"/>
                <a:gd name="T2" fmla="*/ 21 w 24"/>
                <a:gd name="T3" fmla="*/ 13 h 31"/>
                <a:gd name="T4" fmla="*/ 21 w 24"/>
                <a:gd name="T5" fmla="*/ 12 h 31"/>
                <a:gd name="T6" fmla="*/ 18 w 24"/>
                <a:gd name="T7" fmla="*/ 11 h 31"/>
                <a:gd name="T8" fmla="*/ 16 w 24"/>
                <a:gd name="T9" fmla="*/ 10 h 31"/>
                <a:gd name="T10" fmla="*/ 16 w 24"/>
                <a:gd name="T11" fmla="*/ 7 h 31"/>
                <a:gd name="T12" fmla="*/ 13 w 24"/>
                <a:gd name="T13" fmla="*/ 5 h 31"/>
                <a:gd name="T14" fmla="*/ 10 w 24"/>
                <a:gd name="T15" fmla="*/ 0 h 31"/>
                <a:gd name="T16" fmla="*/ 0 w 24"/>
                <a:gd name="T17" fmla="*/ 5 h 31"/>
                <a:gd name="T18" fmla="*/ 6 w 24"/>
                <a:gd name="T19" fmla="*/ 31 h 31"/>
                <a:gd name="T20" fmla="*/ 8 w 24"/>
                <a:gd name="T21" fmla="*/ 29 h 31"/>
                <a:gd name="T22" fmla="*/ 10 w 24"/>
                <a:gd name="T23" fmla="*/ 28 h 31"/>
                <a:gd name="T24" fmla="*/ 14 w 24"/>
                <a:gd name="T25" fmla="*/ 26 h 31"/>
                <a:gd name="T26" fmla="*/ 14 w 24"/>
                <a:gd name="T27" fmla="*/ 23 h 31"/>
                <a:gd name="T28" fmla="*/ 14 w 24"/>
                <a:gd name="T29" fmla="*/ 22 h 31"/>
                <a:gd name="T30" fmla="*/ 14 w 24"/>
                <a:gd name="T31" fmla="*/ 20 h 31"/>
                <a:gd name="T32" fmla="*/ 14 w 24"/>
                <a:gd name="T33" fmla="*/ 17 h 31"/>
                <a:gd name="T34" fmla="*/ 14 w 24"/>
                <a:gd name="T35" fmla="*/ 15 h 31"/>
                <a:gd name="T36" fmla="*/ 14 w 24"/>
                <a:gd name="T37" fmla="*/ 14 h 31"/>
                <a:gd name="T38" fmla="*/ 15 w 24"/>
                <a:gd name="T39" fmla="*/ 13 h 31"/>
                <a:gd name="T40" fmla="*/ 16 w 24"/>
                <a:gd name="T41" fmla="*/ 13 h 31"/>
                <a:gd name="T42" fmla="*/ 19 w 24"/>
                <a:gd name="T43" fmla="*/ 14 h 31"/>
                <a:gd name="T44" fmla="*/ 19 w 24"/>
                <a:gd name="T45" fmla="*/ 16 h 31"/>
                <a:gd name="T46" fmla="*/ 21 w 24"/>
                <a:gd name="T47" fmla="*/ 20 h 31"/>
                <a:gd name="T48" fmla="*/ 21 w 24"/>
                <a:gd name="T49" fmla="*/ 21 h 31"/>
                <a:gd name="T50" fmla="*/ 22 w 24"/>
                <a:gd name="T51" fmla="*/ 22 h 31"/>
                <a:gd name="T52" fmla="*/ 24 w 24"/>
                <a:gd name="T53" fmla="*/ 21 h 31"/>
                <a:gd name="T54" fmla="*/ 24 w 24"/>
                <a:gd name="T55" fmla="*/ 20 h 31"/>
                <a:gd name="T56" fmla="*/ 24 w 24"/>
                <a:gd name="T57" fmla="*/ 19 h 31"/>
                <a:gd name="T58" fmla="*/ 23 w 24"/>
                <a:gd name="T5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1">
                  <a:moveTo>
                    <a:pt x="23" y="15"/>
                  </a:moveTo>
                  <a:lnTo>
                    <a:pt x="21" y="13"/>
                  </a:lnTo>
                  <a:lnTo>
                    <a:pt x="21" y="12"/>
                  </a:lnTo>
                  <a:lnTo>
                    <a:pt x="18" y="11"/>
                  </a:lnTo>
                  <a:lnTo>
                    <a:pt x="16" y="10"/>
                  </a:lnTo>
                  <a:lnTo>
                    <a:pt x="16" y="7"/>
                  </a:lnTo>
                  <a:lnTo>
                    <a:pt x="13" y="5"/>
                  </a:lnTo>
                  <a:lnTo>
                    <a:pt x="10" y="0"/>
                  </a:lnTo>
                  <a:lnTo>
                    <a:pt x="0" y="5"/>
                  </a:lnTo>
                  <a:lnTo>
                    <a:pt x="6" y="31"/>
                  </a:lnTo>
                  <a:lnTo>
                    <a:pt x="8" y="29"/>
                  </a:lnTo>
                  <a:lnTo>
                    <a:pt x="10" y="28"/>
                  </a:lnTo>
                  <a:lnTo>
                    <a:pt x="14" y="26"/>
                  </a:lnTo>
                  <a:lnTo>
                    <a:pt x="14" y="23"/>
                  </a:lnTo>
                  <a:lnTo>
                    <a:pt x="14" y="22"/>
                  </a:lnTo>
                  <a:lnTo>
                    <a:pt x="14" y="20"/>
                  </a:lnTo>
                  <a:lnTo>
                    <a:pt x="14" y="17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5" y="13"/>
                  </a:lnTo>
                  <a:lnTo>
                    <a:pt x="16" y="13"/>
                  </a:lnTo>
                  <a:lnTo>
                    <a:pt x="19" y="14"/>
                  </a:lnTo>
                  <a:lnTo>
                    <a:pt x="19" y="16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2"/>
                  </a:lnTo>
                  <a:lnTo>
                    <a:pt x="24" y="21"/>
                  </a:lnTo>
                  <a:lnTo>
                    <a:pt x="24" y="20"/>
                  </a:lnTo>
                  <a:lnTo>
                    <a:pt x="24" y="19"/>
                  </a:lnTo>
                  <a:lnTo>
                    <a:pt x="23" y="1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7" name="Freeform 28">
              <a:extLst>
                <a:ext uri="{FF2B5EF4-FFF2-40B4-BE49-F238E27FC236}">
                  <a16:creationId xmlns:a16="http://schemas.microsoft.com/office/drawing/2014/main" id="{38078D20-1A5E-0E40-B8F7-E712E4652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4650" y="2119282"/>
              <a:ext cx="183822" cy="92755"/>
            </a:xfrm>
            <a:custGeom>
              <a:avLst/>
              <a:gdLst>
                <a:gd name="T0" fmla="*/ 105 w 109"/>
                <a:gd name="T1" fmla="*/ 32 h 55"/>
                <a:gd name="T2" fmla="*/ 101 w 109"/>
                <a:gd name="T3" fmla="*/ 29 h 55"/>
                <a:gd name="T4" fmla="*/ 97 w 109"/>
                <a:gd name="T5" fmla="*/ 25 h 55"/>
                <a:gd name="T6" fmla="*/ 97 w 109"/>
                <a:gd name="T7" fmla="*/ 29 h 55"/>
                <a:gd name="T8" fmla="*/ 102 w 109"/>
                <a:gd name="T9" fmla="*/ 35 h 55"/>
                <a:gd name="T10" fmla="*/ 95 w 109"/>
                <a:gd name="T11" fmla="*/ 36 h 55"/>
                <a:gd name="T12" fmla="*/ 88 w 109"/>
                <a:gd name="T13" fmla="*/ 37 h 55"/>
                <a:gd name="T14" fmla="*/ 85 w 109"/>
                <a:gd name="T15" fmla="*/ 35 h 55"/>
                <a:gd name="T16" fmla="*/ 81 w 109"/>
                <a:gd name="T17" fmla="*/ 32 h 55"/>
                <a:gd name="T18" fmla="*/ 81 w 109"/>
                <a:gd name="T19" fmla="*/ 27 h 55"/>
                <a:gd name="T20" fmla="*/ 73 w 109"/>
                <a:gd name="T21" fmla="*/ 22 h 55"/>
                <a:gd name="T22" fmla="*/ 69 w 109"/>
                <a:gd name="T23" fmla="*/ 22 h 55"/>
                <a:gd name="T24" fmla="*/ 68 w 109"/>
                <a:gd name="T25" fmla="*/ 16 h 55"/>
                <a:gd name="T26" fmla="*/ 71 w 109"/>
                <a:gd name="T27" fmla="*/ 13 h 55"/>
                <a:gd name="T28" fmla="*/ 77 w 109"/>
                <a:gd name="T29" fmla="*/ 9 h 55"/>
                <a:gd name="T30" fmla="*/ 76 w 109"/>
                <a:gd name="T31" fmla="*/ 6 h 55"/>
                <a:gd name="T32" fmla="*/ 71 w 109"/>
                <a:gd name="T33" fmla="*/ 6 h 55"/>
                <a:gd name="T34" fmla="*/ 68 w 109"/>
                <a:gd name="T35" fmla="*/ 0 h 55"/>
                <a:gd name="T36" fmla="*/ 59 w 109"/>
                <a:gd name="T37" fmla="*/ 8 h 55"/>
                <a:gd name="T38" fmla="*/ 0 w 109"/>
                <a:gd name="T39" fmla="*/ 20 h 55"/>
                <a:gd name="T40" fmla="*/ 0 w 109"/>
                <a:gd name="T41" fmla="*/ 50 h 55"/>
                <a:gd name="T42" fmla="*/ 50 w 109"/>
                <a:gd name="T43" fmla="*/ 41 h 55"/>
                <a:gd name="T44" fmla="*/ 63 w 109"/>
                <a:gd name="T45" fmla="*/ 41 h 55"/>
                <a:gd name="T46" fmla="*/ 66 w 109"/>
                <a:gd name="T47" fmla="*/ 46 h 55"/>
                <a:gd name="T48" fmla="*/ 71 w 109"/>
                <a:gd name="T49" fmla="*/ 48 h 55"/>
                <a:gd name="T50" fmla="*/ 73 w 109"/>
                <a:gd name="T51" fmla="*/ 51 h 55"/>
                <a:gd name="T52" fmla="*/ 74 w 109"/>
                <a:gd name="T53" fmla="*/ 55 h 55"/>
                <a:gd name="T54" fmla="*/ 77 w 109"/>
                <a:gd name="T55" fmla="*/ 55 h 55"/>
                <a:gd name="T56" fmla="*/ 79 w 109"/>
                <a:gd name="T57" fmla="*/ 49 h 55"/>
                <a:gd name="T58" fmla="*/ 82 w 109"/>
                <a:gd name="T59" fmla="*/ 45 h 55"/>
                <a:gd name="T60" fmla="*/ 86 w 109"/>
                <a:gd name="T61" fmla="*/ 46 h 55"/>
                <a:gd name="T62" fmla="*/ 87 w 109"/>
                <a:gd name="T63" fmla="*/ 51 h 55"/>
                <a:gd name="T64" fmla="*/ 92 w 109"/>
                <a:gd name="T65" fmla="*/ 47 h 55"/>
                <a:gd name="T66" fmla="*/ 94 w 109"/>
                <a:gd name="T67" fmla="*/ 45 h 55"/>
                <a:gd name="T68" fmla="*/ 101 w 109"/>
                <a:gd name="T69" fmla="*/ 43 h 55"/>
                <a:gd name="T70" fmla="*/ 106 w 109"/>
                <a:gd name="T71" fmla="*/ 40 h 55"/>
                <a:gd name="T72" fmla="*/ 109 w 109"/>
                <a:gd name="T73" fmla="*/ 3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9" h="55">
                  <a:moveTo>
                    <a:pt x="107" y="35"/>
                  </a:moveTo>
                  <a:lnTo>
                    <a:pt x="105" y="32"/>
                  </a:lnTo>
                  <a:lnTo>
                    <a:pt x="104" y="31"/>
                  </a:lnTo>
                  <a:lnTo>
                    <a:pt x="101" y="29"/>
                  </a:lnTo>
                  <a:lnTo>
                    <a:pt x="98" y="27"/>
                  </a:lnTo>
                  <a:lnTo>
                    <a:pt x="97" y="25"/>
                  </a:lnTo>
                  <a:lnTo>
                    <a:pt x="96" y="27"/>
                  </a:lnTo>
                  <a:lnTo>
                    <a:pt x="97" y="29"/>
                  </a:lnTo>
                  <a:lnTo>
                    <a:pt x="100" y="32"/>
                  </a:lnTo>
                  <a:lnTo>
                    <a:pt x="102" y="35"/>
                  </a:lnTo>
                  <a:lnTo>
                    <a:pt x="99" y="36"/>
                  </a:lnTo>
                  <a:lnTo>
                    <a:pt x="95" y="36"/>
                  </a:lnTo>
                  <a:lnTo>
                    <a:pt x="89" y="39"/>
                  </a:lnTo>
                  <a:lnTo>
                    <a:pt x="88" y="37"/>
                  </a:lnTo>
                  <a:lnTo>
                    <a:pt x="87" y="36"/>
                  </a:lnTo>
                  <a:lnTo>
                    <a:pt x="85" y="35"/>
                  </a:lnTo>
                  <a:lnTo>
                    <a:pt x="82" y="33"/>
                  </a:lnTo>
                  <a:lnTo>
                    <a:pt x="81" y="32"/>
                  </a:lnTo>
                  <a:lnTo>
                    <a:pt x="82" y="30"/>
                  </a:lnTo>
                  <a:lnTo>
                    <a:pt x="81" y="27"/>
                  </a:lnTo>
                  <a:lnTo>
                    <a:pt x="77" y="24"/>
                  </a:lnTo>
                  <a:lnTo>
                    <a:pt x="73" y="22"/>
                  </a:lnTo>
                  <a:lnTo>
                    <a:pt x="71" y="22"/>
                  </a:lnTo>
                  <a:lnTo>
                    <a:pt x="69" y="22"/>
                  </a:lnTo>
                  <a:lnTo>
                    <a:pt x="68" y="20"/>
                  </a:lnTo>
                  <a:lnTo>
                    <a:pt x="68" y="16"/>
                  </a:lnTo>
                  <a:lnTo>
                    <a:pt x="70" y="14"/>
                  </a:lnTo>
                  <a:lnTo>
                    <a:pt x="71" y="13"/>
                  </a:lnTo>
                  <a:lnTo>
                    <a:pt x="73" y="11"/>
                  </a:lnTo>
                  <a:lnTo>
                    <a:pt x="77" y="9"/>
                  </a:lnTo>
                  <a:lnTo>
                    <a:pt x="77" y="8"/>
                  </a:lnTo>
                  <a:lnTo>
                    <a:pt x="76" y="6"/>
                  </a:lnTo>
                  <a:lnTo>
                    <a:pt x="73" y="6"/>
                  </a:lnTo>
                  <a:lnTo>
                    <a:pt x="71" y="6"/>
                  </a:lnTo>
                  <a:lnTo>
                    <a:pt x="70" y="3"/>
                  </a:lnTo>
                  <a:lnTo>
                    <a:pt x="68" y="0"/>
                  </a:lnTo>
                  <a:lnTo>
                    <a:pt x="60" y="3"/>
                  </a:lnTo>
                  <a:lnTo>
                    <a:pt x="59" y="8"/>
                  </a:lnTo>
                  <a:lnTo>
                    <a:pt x="22" y="17"/>
                  </a:lnTo>
                  <a:lnTo>
                    <a:pt x="0" y="20"/>
                  </a:lnTo>
                  <a:lnTo>
                    <a:pt x="0" y="33"/>
                  </a:lnTo>
                  <a:lnTo>
                    <a:pt x="0" y="50"/>
                  </a:lnTo>
                  <a:lnTo>
                    <a:pt x="24" y="46"/>
                  </a:lnTo>
                  <a:lnTo>
                    <a:pt x="50" y="41"/>
                  </a:lnTo>
                  <a:lnTo>
                    <a:pt x="60" y="36"/>
                  </a:lnTo>
                  <a:lnTo>
                    <a:pt x="63" y="41"/>
                  </a:lnTo>
                  <a:lnTo>
                    <a:pt x="66" y="43"/>
                  </a:lnTo>
                  <a:lnTo>
                    <a:pt x="66" y="46"/>
                  </a:lnTo>
                  <a:lnTo>
                    <a:pt x="68" y="47"/>
                  </a:lnTo>
                  <a:lnTo>
                    <a:pt x="71" y="48"/>
                  </a:lnTo>
                  <a:lnTo>
                    <a:pt x="71" y="49"/>
                  </a:lnTo>
                  <a:lnTo>
                    <a:pt x="73" y="51"/>
                  </a:lnTo>
                  <a:lnTo>
                    <a:pt x="74" y="55"/>
                  </a:lnTo>
                  <a:lnTo>
                    <a:pt x="74" y="55"/>
                  </a:lnTo>
                  <a:lnTo>
                    <a:pt x="76" y="55"/>
                  </a:lnTo>
                  <a:lnTo>
                    <a:pt x="77" y="55"/>
                  </a:lnTo>
                  <a:lnTo>
                    <a:pt x="79" y="53"/>
                  </a:lnTo>
                  <a:lnTo>
                    <a:pt x="79" y="49"/>
                  </a:lnTo>
                  <a:lnTo>
                    <a:pt x="82" y="47"/>
                  </a:lnTo>
                  <a:lnTo>
                    <a:pt x="82" y="45"/>
                  </a:lnTo>
                  <a:lnTo>
                    <a:pt x="85" y="43"/>
                  </a:lnTo>
                  <a:lnTo>
                    <a:pt x="86" y="46"/>
                  </a:lnTo>
                  <a:lnTo>
                    <a:pt x="87" y="49"/>
                  </a:lnTo>
                  <a:lnTo>
                    <a:pt x="87" y="51"/>
                  </a:lnTo>
                  <a:lnTo>
                    <a:pt x="90" y="49"/>
                  </a:lnTo>
                  <a:lnTo>
                    <a:pt x="92" y="47"/>
                  </a:lnTo>
                  <a:lnTo>
                    <a:pt x="92" y="45"/>
                  </a:lnTo>
                  <a:lnTo>
                    <a:pt x="94" y="45"/>
                  </a:lnTo>
                  <a:lnTo>
                    <a:pt x="97" y="43"/>
                  </a:lnTo>
                  <a:lnTo>
                    <a:pt x="101" y="43"/>
                  </a:lnTo>
                  <a:lnTo>
                    <a:pt x="103" y="41"/>
                  </a:lnTo>
                  <a:lnTo>
                    <a:pt x="106" y="40"/>
                  </a:lnTo>
                  <a:lnTo>
                    <a:pt x="108" y="38"/>
                  </a:lnTo>
                  <a:lnTo>
                    <a:pt x="109" y="36"/>
                  </a:lnTo>
                  <a:lnTo>
                    <a:pt x="107" y="3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8" name="Freeform 29">
              <a:extLst>
                <a:ext uri="{FF2B5EF4-FFF2-40B4-BE49-F238E27FC236}">
                  <a16:creationId xmlns:a16="http://schemas.microsoft.com/office/drawing/2014/main" id="{DED61BF7-76F1-8F4B-BD8C-B61FC40EA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6311" y="2205292"/>
              <a:ext cx="16864" cy="11806"/>
            </a:xfrm>
            <a:custGeom>
              <a:avLst/>
              <a:gdLst>
                <a:gd name="T0" fmla="*/ 3 w 12"/>
                <a:gd name="T1" fmla="*/ 9 h 9"/>
                <a:gd name="T2" fmla="*/ 7 w 12"/>
                <a:gd name="T3" fmla="*/ 9 h 9"/>
                <a:gd name="T4" fmla="*/ 10 w 12"/>
                <a:gd name="T5" fmla="*/ 6 h 9"/>
                <a:gd name="T6" fmla="*/ 12 w 12"/>
                <a:gd name="T7" fmla="*/ 4 h 9"/>
                <a:gd name="T8" fmla="*/ 8 w 12"/>
                <a:gd name="T9" fmla="*/ 2 h 9"/>
                <a:gd name="T10" fmla="*/ 4 w 12"/>
                <a:gd name="T11" fmla="*/ 1 h 9"/>
                <a:gd name="T12" fmla="*/ 0 w 12"/>
                <a:gd name="T13" fmla="*/ 7 h 9"/>
                <a:gd name="T14" fmla="*/ 3 w 12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9">
                  <a:moveTo>
                    <a:pt x="3" y="9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5" y="0"/>
                    <a:pt x="4" y="1"/>
                  </a:cubicBezTo>
                  <a:cubicBezTo>
                    <a:pt x="4" y="2"/>
                    <a:pt x="0" y="7"/>
                    <a:pt x="0" y="7"/>
                  </a:cubicBezTo>
                  <a:lnTo>
                    <a:pt x="3" y="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9" name="Freeform 30">
              <a:extLst>
                <a:ext uri="{FF2B5EF4-FFF2-40B4-BE49-F238E27FC236}">
                  <a16:creationId xmlns:a16="http://schemas.microsoft.com/office/drawing/2014/main" id="{8EC65359-82E1-D346-837D-9FE860A8E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818" y="2269378"/>
              <a:ext cx="70830" cy="158525"/>
            </a:xfrm>
            <a:custGeom>
              <a:avLst/>
              <a:gdLst>
                <a:gd name="T0" fmla="*/ 36 w 42"/>
                <a:gd name="T1" fmla="*/ 13 h 94"/>
                <a:gd name="T2" fmla="*/ 36 w 42"/>
                <a:gd name="T3" fmla="*/ 9 h 94"/>
                <a:gd name="T4" fmla="*/ 34 w 42"/>
                <a:gd name="T5" fmla="*/ 7 h 94"/>
                <a:gd name="T6" fmla="*/ 21 w 42"/>
                <a:gd name="T7" fmla="*/ 3 h 94"/>
                <a:gd name="T8" fmla="*/ 9 w 42"/>
                <a:gd name="T9" fmla="*/ 0 h 94"/>
                <a:gd name="T10" fmla="*/ 8 w 42"/>
                <a:gd name="T11" fmla="*/ 3 h 94"/>
                <a:gd name="T12" fmla="*/ 6 w 42"/>
                <a:gd name="T13" fmla="*/ 7 h 94"/>
                <a:gd name="T14" fmla="*/ 3 w 42"/>
                <a:gd name="T15" fmla="*/ 9 h 94"/>
                <a:gd name="T16" fmla="*/ 2 w 42"/>
                <a:gd name="T17" fmla="*/ 14 h 94"/>
                <a:gd name="T18" fmla="*/ 3 w 42"/>
                <a:gd name="T19" fmla="*/ 20 h 94"/>
                <a:gd name="T20" fmla="*/ 3 w 42"/>
                <a:gd name="T21" fmla="*/ 25 h 94"/>
                <a:gd name="T22" fmla="*/ 2 w 42"/>
                <a:gd name="T23" fmla="*/ 30 h 94"/>
                <a:gd name="T24" fmla="*/ 5 w 42"/>
                <a:gd name="T25" fmla="*/ 32 h 94"/>
                <a:gd name="T26" fmla="*/ 9 w 42"/>
                <a:gd name="T27" fmla="*/ 34 h 94"/>
                <a:gd name="T28" fmla="*/ 11 w 42"/>
                <a:gd name="T29" fmla="*/ 38 h 94"/>
                <a:gd name="T30" fmla="*/ 15 w 42"/>
                <a:gd name="T31" fmla="*/ 42 h 94"/>
                <a:gd name="T32" fmla="*/ 20 w 42"/>
                <a:gd name="T33" fmla="*/ 46 h 94"/>
                <a:gd name="T34" fmla="*/ 20 w 42"/>
                <a:gd name="T35" fmla="*/ 47 h 94"/>
                <a:gd name="T36" fmla="*/ 18 w 42"/>
                <a:gd name="T37" fmla="*/ 53 h 94"/>
                <a:gd name="T38" fmla="*/ 10 w 42"/>
                <a:gd name="T39" fmla="*/ 58 h 94"/>
                <a:gd name="T40" fmla="*/ 3 w 42"/>
                <a:gd name="T41" fmla="*/ 64 h 94"/>
                <a:gd name="T42" fmla="*/ 2 w 42"/>
                <a:gd name="T43" fmla="*/ 67 h 94"/>
                <a:gd name="T44" fmla="*/ 0 w 42"/>
                <a:gd name="T45" fmla="*/ 72 h 94"/>
                <a:gd name="T46" fmla="*/ 1 w 42"/>
                <a:gd name="T47" fmla="*/ 75 h 94"/>
                <a:gd name="T48" fmla="*/ 3 w 42"/>
                <a:gd name="T49" fmla="*/ 79 h 94"/>
                <a:gd name="T50" fmla="*/ 8 w 42"/>
                <a:gd name="T51" fmla="*/ 83 h 94"/>
                <a:gd name="T52" fmla="*/ 12 w 42"/>
                <a:gd name="T53" fmla="*/ 85 h 94"/>
                <a:gd name="T54" fmla="*/ 15 w 42"/>
                <a:gd name="T55" fmla="*/ 86 h 94"/>
                <a:gd name="T56" fmla="*/ 20 w 42"/>
                <a:gd name="T57" fmla="*/ 86 h 94"/>
                <a:gd name="T58" fmla="*/ 24 w 42"/>
                <a:gd name="T59" fmla="*/ 86 h 94"/>
                <a:gd name="T60" fmla="*/ 25 w 42"/>
                <a:gd name="T61" fmla="*/ 86 h 94"/>
                <a:gd name="T62" fmla="*/ 24 w 42"/>
                <a:gd name="T63" fmla="*/ 90 h 94"/>
                <a:gd name="T64" fmla="*/ 24 w 42"/>
                <a:gd name="T65" fmla="*/ 93 h 94"/>
                <a:gd name="T66" fmla="*/ 25 w 42"/>
                <a:gd name="T67" fmla="*/ 94 h 94"/>
                <a:gd name="T68" fmla="*/ 26 w 42"/>
                <a:gd name="T69" fmla="*/ 94 h 94"/>
                <a:gd name="T70" fmla="*/ 27 w 42"/>
                <a:gd name="T71" fmla="*/ 87 h 94"/>
                <a:gd name="T72" fmla="*/ 28 w 42"/>
                <a:gd name="T73" fmla="*/ 86 h 94"/>
                <a:gd name="T74" fmla="*/ 31 w 42"/>
                <a:gd name="T75" fmla="*/ 82 h 94"/>
                <a:gd name="T76" fmla="*/ 36 w 42"/>
                <a:gd name="T77" fmla="*/ 78 h 94"/>
                <a:gd name="T78" fmla="*/ 36 w 42"/>
                <a:gd name="T79" fmla="*/ 69 h 94"/>
                <a:gd name="T80" fmla="*/ 36 w 42"/>
                <a:gd name="T81" fmla="*/ 65 h 94"/>
                <a:gd name="T82" fmla="*/ 40 w 42"/>
                <a:gd name="T83" fmla="*/ 61 h 94"/>
                <a:gd name="T84" fmla="*/ 41 w 42"/>
                <a:gd name="T85" fmla="*/ 53 h 94"/>
                <a:gd name="T86" fmla="*/ 42 w 42"/>
                <a:gd name="T87" fmla="*/ 48 h 94"/>
                <a:gd name="T88" fmla="*/ 42 w 42"/>
                <a:gd name="T89" fmla="*/ 40 h 94"/>
                <a:gd name="T90" fmla="*/ 42 w 42"/>
                <a:gd name="T91" fmla="*/ 36 h 94"/>
                <a:gd name="T92" fmla="*/ 40 w 42"/>
                <a:gd name="T93" fmla="*/ 30 h 94"/>
                <a:gd name="T94" fmla="*/ 36 w 42"/>
                <a:gd name="T95" fmla="*/ 30 h 94"/>
                <a:gd name="T96" fmla="*/ 34 w 42"/>
                <a:gd name="T97" fmla="*/ 30 h 94"/>
                <a:gd name="T98" fmla="*/ 35 w 42"/>
                <a:gd name="T99" fmla="*/ 25 h 94"/>
                <a:gd name="T100" fmla="*/ 37 w 42"/>
                <a:gd name="T101" fmla="*/ 20 h 94"/>
                <a:gd name="T102" fmla="*/ 39 w 42"/>
                <a:gd name="T103" fmla="*/ 18 h 94"/>
                <a:gd name="T104" fmla="*/ 38 w 42"/>
                <a:gd name="T105" fmla="*/ 17 h 94"/>
                <a:gd name="T106" fmla="*/ 36 w 42"/>
                <a:gd name="T107" fmla="*/ 1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94">
                  <a:moveTo>
                    <a:pt x="36" y="13"/>
                  </a:moveTo>
                  <a:lnTo>
                    <a:pt x="36" y="9"/>
                  </a:lnTo>
                  <a:lnTo>
                    <a:pt x="34" y="7"/>
                  </a:lnTo>
                  <a:lnTo>
                    <a:pt x="21" y="3"/>
                  </a:lnTo>
                  <a:lnTo>
                    <a:pt x="9" y="0"/>
                  </a:lnTo>
                  <a:lnTo>
                    <a:pt x="8" y="3"/>
                  </a:lnTo>
                  <a:lnTo>
                    <a:pt x="6" y="7"/>
                  </a:lnTo>
                  <a:lnTo>
                    <a:pt x="3" y="9"/>
                  </a:lnTo>
                  <a:lnTo>
                    <a:pt x="2" y="14"/>
                  </a:lnTo>
                  <a:lnTo>
                    <a:pt x="3" y="20"/>
                  </a:lnTo>
                  <a:lnTo>
                    <a:pt x="3" y="25"/>
                  </a:lnTo>
                  <a:lnTo>
                    <a:pt x="2" y="30"/>
                  </a:lnTo>
                  <a:lnTo>
                    <a:pt x="5" y="32"/>
                  </a:lnTo>
                  <a:lnTo>
                    <a:pt x="9" y="34"/>
                  </a:lnTo>
                  <a:lnTo>
                    <a:pt x="11" y="38"/>
                  </a:lnTo>
                  <a:lnTo>
                    <a:pt x="15" y="42"/>
                  </a:lnTo>
                  <a:lnTo>
                    <a:pt x="20" y="46"/>
                  </a:lnTo>
                  <a:lnTo>
                    <a:pt x="20" y="47"/>
                  </a:lnTo>
                  <a:lnTo>
                    <a:pt x="18" y="53"/>
                  </a:lnTo>
                  <a:lnTo>
                    <a:pt x="10" y="58"/>
                  </a:lnTo>
                  <a:lnTo>
                    <a:pt x="3" y="64"/>
                  </a:lnTo>
                  <a:lnTo>
                    <a:pt x="2" y="67"/>
                  </a:lnTo>
                  <a:lnTo>
                    <a:pt x="0" y="72"/>
                  </a:lnTo>
                  <a:lnTo>
                    <a:pt x="1" y="75"/>
                  </a:lnTo>
                  <a:lnTo>
                    <a:pt x="3" y="79"/>
                  </a:lnTo>
                  <a:lnTo>
                    <a:pt x="8" y="83"/>
                  </a:lnTo>
                  <a:lnTo>
                    <a:pt x="12" y="85"/>
                  </a:lnTo>
                  <a:lnTo>
                    <a:pt x="15" y="86"/>
                  </a:lnTo>
                  <a:lnTo>
                    <a:pt x="20" y="86"/>
                  </a:lnTo>
                  <a:lnTo>
                    <a:pt x="24" y="86"/>
                  </a:lnTo>
                  <a:lnTo>
                    <a:pt x="25" y="86"/>
                  </a:lnTo>
                  <a:lnTo>
                    <a:pt x="24" y="90"/>
                  </a:lnTo>
                  <a:lnTo>
                    <a:pt x="24" y="93"/>
                  </a:lnTo>
                  <a:lnTo>
                    <a:pt x="25" y="94"/>
                  </a:lnTo>
                  <a:lnTo>
                    <a:pt x="26" y="94"/>
                  </a:lnTo>
                  <a:lnTo>
                    <a:pt x="27" y="87"/>
                  </a:lnTo>
                  <a:lnTo>
                    <a:pt x="28" y="86"/>
                  </a:lnTo>
                  <a:lnTo>
                    <a:pt x="31" y="82"/>
                  </a:lnTo>
                  <a:lnTo>
                    <a:pt x="36" y="78"/>
                  </a:lnTo>
                  <a:lnTo>
                    <a:pt x="36" y="69"/>
                  </a:lnTo>
                  <a:lnTo>
                    <a:pt x="36" y="65"/>
                  </a:lnTo>
                  <a:lnTo>
                    <a:pt x="40" y="61"/>
                  </a:lnTo>
                  <a:lnTo>
                    <a:pt x="41" y="53"/>
                  </a:lnTo>
                  <a:lnTo>
                    <a:pt x="42" y="48"/>
                  </a:lnTo>
                  <a:lnTo>
                    <a:pt x="42" y="40"/>
                  </a:lnTo>
                  <a:lnTo>
                    <a:pt x="42" y="36"/>
                  </a:lnTo>
                  <a:lnTo>
                    <a:pt x="40" y="30"/>
                  </a:lnTo>
                  <a:lnTo>
                    <a:pt x="36" y="30"/>
                  </a:lnTo>
                  <a:lnTo>
                    <a:pt x="34" y="30"/>
                  </a:lnTo>
                  <a:lnTo>
                    <a:pt x="35" y="25"/>
                  </a:lnTo>
                  <a:lnTo>
                    <a:pt x="37" y="20"/>
                  </a:lnTo>
                  <a:lnTo>
                    <a:pt x="39" y="18"/>
                  </a:lnTo>
                  <a:lnTo>
                    <a:pt x="38" y="17"/>
                  </a:lnTo>
                  <a:lnTo>
                    <a:pt x="36" y="1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0" name="Freeform 31">
              <a:extLst>
                <a:ext uri="{FF2B5EF4-FFF2-40B4-BE49-F238E27FC236}">
                  <a16:creationId xmlns:a16="http://schemas.microsoft.com/office/drawing/2014/main" id="{ECB79305-0282-7D4D-BC94-D5DCD89B1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0327" y="2378996"/>
              <a:ext cx="55652" cy="91068"/>
            </a:xfrm>
            <a:custGeom>
              <a:avLst/>
              <a:gdLst>
                <a:gd name="T0" fmla="*/ 9 w 33"/>
                <a:gd name="T1" fmla="*/ 10 h 54"/>
                <a:gd name="T2" fmla="*/ 8 w 33"/>
                <a:gd name="T3" fmla="*/ 7 h 54"/>
                <a:gd name="T4" fmla="*/ 10 w 33"/>
                <a:gd name="T5" fmla="*/ 2 h 54"/>
                <a:gd name="T6" fmla="*/ 11 w 33"/>
                <a:gd name="T7" fmla="*/ 1 h 54"/>
                <a:gd name="T8" fmla="*/ 9 w 33"/>
                <a:gd name="T9" fmla="*/ 0 h 54"/>
                <a:gd name="T10" fmla="*/ 6 w 33"/>
                <a:gd name="T11" fmla="*/ 0 h 54"/>
                <a:gd name="T12" fmla="*/ 5 w 33"/>
                <a:gd name="T13" fmla="*/ 0 h 54"/>
                <a:gd name="T14" fmla="*/ 2 w 33"/>
                <a:gd name="T15" fmla="*/ 2 h 54"/>
                <a:gd name="T16" fmla="*/ 0 w 33"/>
                <a:gd name="T17" fmla="*/ 5 h 54"/>
                <a:gd name="T18" fmla="*/ 12 w 33"/>
                <a:gd name="T19" fmla="*/ 54 h 54"/>
                <a:gd name="T20" fmla="*/ 33 w 33"/>
                <a:gd name="T21" fmla="*/ 51 h 54"/>
                <a:gd name="T22" fmla="*/ 32 w 33"/>
                <a:gd name="T23" fmla="*/ 43 h 54"/>
                <a:gd name="T24" fmla="*/ 29 w 33"/>
                <a:gd name="T25" fmla="*/ 40 h 54"/>
                <a:gd name="T26" fmla="*/ 28 w 33"/>
                <a:gd name="T27" fmla="*/ 38 h 54"/>
                <a:gd name="T28" fmla="*/ 26 w 33"/>
                <a:gd name="T29" fmla="*/ 37 h 54"/>
                <a:gd name="T30" fmla="*/ 23 w 33"/>
                <a:gd name="T31" fmla="*/ 34 h 54"/>
                <a:gd name="T32" fmla="*/ 20 w 33"/>
                <a:gd name="T33" fmla="*/ 32 h 54"/>
                <a:gd name="T34" fmla="*/ 18 w 33"/>
                <a:gd name="T35" fmla="*/ 28 h 54"/>
                <a:gd name="T36" fmla="*/ 16 w 33"/>
                <a:gd name="T37" fmla="*/ 24 h 54"/>
                <a:gd name="T38" fmla="*/ 14 w 33"/>
                <a:gd name="T39" fmla="*/ 20 h 54"/>
                <a:gd name="T40" fmla="*/ 16 w 33"/>
                <a:gd name="T41" fmla="*/ 17 h 54"/>
                <a:gd name="T42" fmla="*/ 11 w 33"/>
                <a:gd name="T43" fmla="*/ 14 h 54"/>
                <a:gd name="T44" fmla="*/ 9 w 33"/>
                <a:gd name="T45" fmla="*/ 1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54">
                  <a:moveTo>
                    <a:pt x="9" y="10"/>
                  </a:moveTo>
                  <a:lnTo>
                    <a:pt x="8" y="7"/>
                  </a:lnTo>
                  <a:lnTo>
                    <a:pt x="10" y="2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12" y="54"/>
                  </a:lnTo>
                  <a:lnTo>
                    <a:pt x="33" y="51"/>
                  </a:lnTo>
                  <a:lnTo>
                    <a:pt x="32" y="43"/>
                  </a:lnTo>
                  <a:lnTo>
                    <a:pt x="29" y="40"/>
                  </a:lnTo>
                  <a:lnTo>
                    <a:pt x="28" y="38"/>
                  </a:lnTo>
                  <a:lnTo>
                    <a:pt x="26" y="37"/>
                  </a:lnTo>
                  <a:lnTo>
                    <a:pt x="23" y="34"/>
                  </a:lnTo>
                  <a:lnTo>
                    <a:pt x="20" y="32"/>
                  </a:lnTo>
                  <a:lnTo>
                    <a:pt x="18" y="28"/>
                  </a:lnTo>
                  <a:lnTo>
                    <a:pt x="16" y="24"/>
                  </a:lnTo>
                  <a:lnTo>
                    <a:pt x="14" y="20"/>
                  </a:lnTo>
                  <a:lnTo>
                    <a:pt x="16" y="17"/>
                  </a:lnTo>
                  <a:lnTo>
                    <a:pt x="11" y="14"/>
                  </a:lnTo>
                  <a:lnTo>
                    <a:pt x="9" y="1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1" name="Freeform 32">
              <a:extLst>
                <a:ext uri="{FF2B5EF4-FFF2-40B4-BE49-F238E27FC236}">
                  <a16:creationId xmlns:a16="http://schemas.microsoft.com/office/drawing/2014/main" id="{06D52275-2C8A-4741-B551-52233802B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0496" y="2227215"/>
              <a:ext cx="317051" cy="205746"/>
            </a:xfrm>
            <a:custGeom>
              <a:avLst/>
              <a:gdLst>
                <a:gd name="T0" fmla="*/ 165 w 188"/>
                <a:gd name="T1" fmla="*/ 90 h 122"/>
                <a:gd name="T2" fmla="*/ 166 w 188"/>
                <a:gd name="T3" fmla="*/ 90 h 122"/>
                <a:gd name="T4" fmla="*/ 169 w 188"/>
                <a:gd name="T5" fmla="*/ 90 h 122"/>
                <a:gd name="T6" fmla="*/ 171 w 188"/>
                <a:gd name="T7" fmla="*/ 91 h 122"/>
                <a:gd name="T8" fmla="*/ 171 w 188"/>
                <a:gd name="T9" fmla="*/ 89 h 122"/>
                <a:gd name="T10" fmla="*/ 178 w 188"/>
                <a:gd name="T11" fmla="*/ 83 h 122"/>
                <a:gd name="T12" fmla="*/ 186 w 188"/>
                <a:gd name="T13" fmla="*/ 78 h 122"/>
                <a:gd name="T14" fmla="*/ 188 w 188"/>
                <a:gd name="T15" fmla="*/ 72 h 122"/>
                <a:gd name="T16" fmla="*/ 188 w 188"/>
                <a:gd name="T17" fmla="*/ 71 h 122"/>
                <a:gd name="T18" fmla="*/ 183 w 188"/>
                <a:gd name="T19" fmla="*/ 67 h 122"/>
                <a:gd name="T20" fmla="*/ 179 w 188"/>
                <a:gd name="T21" fmla="*/ 63 h 122"/>
                <a:gd name="T22" fmla="*/ 177 w 188"/>
                <a:gd name="T23" fmla="*/ 59 h 122"/>
                <a:gd name="T24" fmla="*/ 173 w 188"/>
                <a:gd name="T25" fmla="*/ 57 h 122"/>
                <a:gd name="T26" fmla="*/ 170 w 188"/>
                <a:gd name="T27" fmla="*/ 55 h 122"/>
                <a:gd name="T28" fmla="*/ 171 w 188"/>
                <a:gd name="T29" fmla="*/ 50 h 122"/>
                <a:gd name="T30" fmla="*/ 171 w 188"/>
                <a:gd name="T31" fmla="*/ 45 h 122"/>
                <a:gd name="T32" fmla="*/ 170 w 188"/>
                <a:gd name="T33" fmla="*/ 39 h 122"/>
                <a:gd name="T34" fmla="*/ 171 w 188"/>
                <a:gd name="T35" fmla="*/ 34 h 122"/>
                <a:gd name="T36" fmla="*/ 174 w 188"/>
                <a:gd name="T37" fmla="*/ 32 h 122"/>
                <a:gd name="T38" fmla="*/ 176 w 188"/>
                <a:gd name="T39" fmla="*/ 28 h 122"/>
                <a:gd name="T40" fmla="*/ 177 w 188"/>
                <a:gd name="T41" fmla="*/ 25 h 122"/>
                <a:gd name="T42" fmla="*/ 179 w 188"/>
                <a:gd name="T43" fmla="*/ 20 h 122"/>
                <a:gd name="T44" fmla="*/ 176 w 188"/>
                <a:gd name="T45" fmla="*/ 18 h 122"/>
                <a:gd name="T46" fmla="*/ 173 w 188"/>
                <a:gd name="T47" fmla="*/ 18 h 122"/>
                <a:gd name="T48" fmla="*/ 170 w 188"/>
                <a:gd name="T49" fmla="*/ 17 h 122"/>
                <a:gd name="T50" fmla="*/ 166 w 188"/>
                <a:gd name="T51" fmla="*/ 10 h 122"/>
                <a:gd name="T52" fmla="*/ 162 w 188"/>
                <a:gd name="T53" fmla="*/ 5 h 122"/>
                <a:gd name="T54" fmla="*/ 154 w 188"/>
                <a:gd name="T55" fmla="*/ 0 h 122"/>
                <a:gd name="T56" fmla="*/ 24 w 188"/>
                <a:gd name="T57" fmla="*/ 23 h 122"/>
                <a:gd name="T58" fmla="*/ 22 w 188"/>
                <a:gd name="T59" fmla="*/ 13 h 122"/>
                <a:gd name="T60" fmla="*/ 16 w 188"/>
                <a:gd name="T61" fmla="*/ 17 h 122"/>
                <a:gd name="T62" fmla="*/ 11 w 188"/>
                <a:gd name="T63" fmla="*/ 21 h 122"/>
                <a:gd name="T64" fmla="*/ 6 w 188"/>
                <a:gd name="T65" fmla="*/ 24 h 122"/>
                <a:gd name="T66" fmla="*/ 0 w 188"/>
                <a:gd name="T67" fmla="*/ 28 h 122"/>
                <a:gd name="T68" fmla="*/ 16 w 188"/>
                <a:gd name="T69" fmla="*/ 122 h 122"/>
                <a:gd name="T70" fmla="*/ 160 w 188"/>
                <a:gd name="T71" fmla="*/ 95 h 122"/>
                <a:gd name="T72" fmla="*/ 162 w 188"/>
                <a:gd name="T73" fmla="*/ 92 h 122"/>
                <a:gd name="T74" fmla="*/ 165 w 188"/>
                <a:gd name="T75" fmla="*/ 9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8" h="122">
                  <a:moveTo>
                    <a:pt x="165" y="90"/>
                  </a:moveTo>
                  <a:lnTo>
                    <a:pt x="166" y="90"/>
                  </a:lnTo>
                  <a:lnTo>
                    <a:pt x="169" y="90"/>
                  </a:lnTo>
                  <a:lnTo>
                    <a:pt x="171" y="91"/>
                  </a:lnTo>
                  <a:lnTo>
                    <a:pt x="171" y="89"/>
                  </a:lnTo>
                  <a:lnTo>
                    <a:pt x="178" y="83"/>
                  </a:lnTo>
                  <a:lnTo>
                    <a:pt x="186" y="78"/>
                  </a:lnTo>
                  <a:lnTo>
                    <a:pt x="188" y="72"/>
                  </a:lnTo>
                  <a:lnTo>
                    <a:pt x="188" y="71"/>
                  </a:lnTo>
                  <a:lnTo>
                    <a:pt x="183" y="67"/>
                  </a:lnTo>
                  <a:lnTo>
                    <a:pt x="179" y="63"/>
                  </a:lnTo>
                  <a:lnTo>
                    <a:pt x="177" y="59"/>
                  </a:lnTo>
                  <a:lnTo>
                    <a:pt x="173" y="57"/>
                  </a:lnTo>
                  <a:lnTo>
                    <a:pt x="170" y="55"/>
                  </a:lnTo>
                  <a:lnTo>
                    <a:pt x="171" y="50"/>
                  </a:lnTo>
                  <a:lnTo>
                    <a:pt x="171" y="45"/>
                  </a:lnTo>
                  <a:lnTo>
                    <a:pt x="170" y="39"/>
                  </a:lnTo>
                  <a:lnTo>
                    <a:pt x="171" y="34"/>
                  </a:lnTo>
                  <a:lnTo>
                    <a:pt x="174" y="32"/>
                  </a:lnTo>
                  <a:lnTo>
                    <a:pt x="176" y="28"/>
                  </a:lnTo>
                  <a:lnTo>
                    <a:pt x="177" y="25"/>
                  </a:lnTo>
                  <a:lnTo>
                    <a:pt x="179" y="20"/>
                  </a:lnTo>
                  <a:lnTo>
                    <a:pt x="176" y="18"/>
                  </a:lnTo>
                  <a:lnTo>
                    <a:pt x="173" y="18"/>
                  </a:lnTo>
                  <a:lnTo>
                    <a:pt x="170" y="17"/>
                  </a:lnTo>
                  <a:lnTo>
                    <a:pt x="166" y="10"/>
                  </a:lnTo>
                  <a:lnTo>
                    <a:pt x="162" y="5"/>
                  </a:lnTo>
                  <a:lnTo>
                    <a:pt x="154" y="0"/>
                  </a:lnTo>
                  <a:lnTo>
                    <a:pt x="24" y="23"/>
                  </a:lnTo>
                  <a:lnTo>
                    <a:pt x="22" y="13"/>
                  </a:lnTo>
                  <a:lnTo>
                    <a:pt x="16" y="17"/>
                  </a:lnTo>
                  <a:lnTo>
                    <a:pt x="11" y="21"/>
                  </a:lnTo>
                  <a:lnTo>
                    <a:pt x="6" y="24"/>
                  </a:lnTo>
                  <a:lnTo>
                    <a:pt x="0" y="28"/>
                  </a:lnTo>
                  <a:lnTo>
                    <a:pt x="16" y="122"/>
                  </a:lnTo>
                  <a:lnTo>
                    <a:pt x="160" y="95"/>
                  </a:lnTo>
                  <a:lnTo>
                    <a:pt x="162" y="92"/>
                  </a:lnTo>
                  <a:lnTo>
                    <a:pt x="165" y="9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2" name="Freeform 33">
              <a:extLst>
                <a:ext uri="{FF2B5EF4-FFF2-40B4-BE49-F238E27FC236}">
                  <a16:creationId xmlns:a16="http://schemas.microsoft.com/office/drawing/2014/main" id="{70B1BB50-8D7C-0C4A-9A37-81047A0D23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3682" y="3051887"/>
              <a:ext cx="490754" cy="384509"/>
            </a:xfrm>
            <a:custGeom>
              <a:avLst/>
              <a:gdLst>
                <a:gd name="T0" fmla="*/ 200 w 291"/>
                <a:gd name="T1" fmla="*/ 0 h 228"/>
                <a:gd name="T2" fmla="*/ 211 w 291"/>
                <a:gd name="T3" fmla="*/ 10 h 228"/>
                <a:gd name="T4" fmla="*/ 223 w 291"/>
                <a:gd name="T5" fmla="*/ 30 h 228"/>
                <a:gd name="T6" fmla="*/ 241 w 291"/>
                <a:gd name="T7" fmla="*/ 62 h 228"/>
                <a:gd name="T8" fmla="*/ 259 w 291"/>
                <a:gd name="T9" fmla="*/ 84 h 228"/>
                <a:gd name="T10" fmla="*/ 256 w 291"/>
                <a:gd name="T11" fmla="*/ 86 h 228"/>
                <a:gd name="T12" fmla="*/ 268 w 291"/>
                <a:gd name="T13" fmla="*/ 116 h 228"/>
                <a:gd name="T14" fmla="*/ 286 w 291"/>
                <a:gd name="T15" fmla="*/ 144 h 228"/>
                <a:gd name="T16" fmla="*/ 291 w 291"/>
                <a:gd name="T17" fmla="*/ 176 h 228"/>
                <a:gd name="T18" fmla="*/ 288 w 291"/>
                <a:gd name="T19" fmla="*/ 196 h 228"/>
                <a:gd name="T20" fmla="*/ 287 w 291"/>
                <a:gd name="T21" fmla="*/ 211 h 228"/>
                <a:gd name="T22" fmla="*/ 280 w 291"/>
                <a:gd name="T23" fmla="*/ 227 h 228"/>
                <a:gd name="T24" fmla="*/ 281 w 291"/>
                <a:gd name="T25" fmla="*/ 222 h 228"/>
                <a:gd name="T26" fmla="*/ 274 w 291"/>
                <a:gd name="T27" fmla="*/ 221 h 228"/>
                <a:gd name="T28" fmla="*/ 264 w 291"/>
                <a:gd name="T29" fmla="*/ 222 h 228"/>
                <a:gd name="T30" fmla="*/ 255 w 291"/>
                <a:gd name="T31" fmla="*/ 222 h 228"/>
                <a:gd name="T32" fmla="*/ 255 w 291"/>
                <a:gd name="T33" fmla="*/ 217 h 228"/>
                <a:gd name="T34" fmla="*/ 263 w 291"/>
                <a:gd name="T35" fmla="*/ 216 h 228"/>
                <a:gd name="T36" fmla="*/ 253 w 291"/>
                <a:gd name="T37" fmla="*/ 212 h 228"/>
                <a:gd name="T38" fmla="*/ 245 w 291"/>
                <a:gd name="T39" fmla="*/ 200 h 228"/>
                <a:gd name="T40" fmla="*/ 233 w 291"/>
                <a:gd name="T41" fmla="*/ 193 h 228"/>
                <a:gd name="T42" fmla="*/ 223 w 291"/>
                <a:gd name="T43" fmla="*/ 177 h 228"/>
                <a:gd name="T44" fmla="*/ 216 w 291"/>
                <a:gd name="T45" fmla="*/ 169 h 228"/>
                <a:gd name="T46" fmla="*/ 215 w 291"/>
                <a:gd name="T47" fmla="*/ 161 h 228"/>
                <a:gd name="T48" fmla="*/ 209 w 291"/>
                <a:gd name="T49" fmla="*/ 158 h 228"/>
                <a:gd name="T50" fmla="*/ 205 w 291"/>
                <a:gd name="T51" fmla="*/ 161 h 228"/>
                <a:gd name="T52" fmla="*/ 194 w 291"/>
                <a:gd name="T53" fmla="*/ 147 h 228"/>
                <a:gd name="T54" fmla="*/ 192 w 291"/>
                <a:gd name="T55" fmla="*/ 140 h 228"/>
                <a:gd name="T56" fmla="*/ 194 w 291"/>
                <a:gd name="T57" fmla="*/ 130 h 228"/>
                <a:gd name="T58" fmla="*/ 194 w 291"/>
                <a:gd name="T59" fmla="*/ 121 h 228"/>
                <a:gd name="T60" fmla="*/ 191 w 291"/>
                <a:gd name="T61" fmla="*/ 122 h 228"/>
                <a:gd name="T62" fmla="*/ 187 w 291"/>
                <a:gd name="T63" fmla="*/ 119 h 228"/>
                <a:gd name="T64" fmla="*/ 189 w 291"/>
                <a:gd name="T65" fmla="*/ 127 h 228"/>
                <a:gd name="T66" fmla="*/ 186 w 291"/>
                <a:gd name="T67" fmla="*/ 129 h 228"/>
                <a:gd name="T68" fmla="*/ 180 w 291"/>
                <a:gd name="T69" fmla="*/ 120 h 228"/>
                <a:gd name="T70" fmla="*/ 182 w 291"/>
                <a:gd name="T71" fmla="*/ 106 h 228"/>
                <a:gd name="T72" fmla="*/ 182 w 291"/>
                <a:gd name="T73" fmla="*/ 86 h 228"/>
                <a:gd name="T74" fmla="*/ 174 w 291"/>
                <a:gd name="T75" fmla="*/ 72 h 228"/>
                <a:gd name="T76" fmla="*/ 163 w 291"/>
                <a:gd name="T77" fmla="*/ 67 h 228"/>
                <a:gd name="T78" fmla="*/ 152 w 291"/>
                <a:gd name="T79" fmla="*/ 60 h 228"/>
                <a:gd name="T80" fmla="*/ 143 w 291"/>
                <a:gd name="T81" fmla="*/ 48 h 228"/>
                <a:gd name="T82" fmla="*/ 130 w 291"/>
                <a:gd name="T83" fmla="*/ 39 h 228"/>
                <a:gd name="T84" fmla="*/ 117 w 291"/>
                <a:gd name="T85" fmla="*/ 39 h 228"/>
                <a:gd name="T86" fmla="*/ 116 w 291"/>
                <a:gd name="T87" fmla="*/ 47 h 228"/>
                <a:gd name="T88" fmla="*/ 107 w 291"/>
                <a:gd name="T89" fmla="*/ 49 h 228"/>
                <a:gd name="T90" fmla="*/ 83 w 291"/>
                <a:gd name="T91" fmla="*/ 59 h 228"/>
                <a:gd name="T92" fmla="*/ 77 w 291"/>
                <a:gd name="T93" fmla="*/ 49 h 228"/>
                <a:gd name="T94" fmla="*/ 77 w 291"/>
                <a:gd name="T95" fmla="*/ 43 h 228"/>
                <a:gd name="T96" fmla="*/ 72 w 291"/>
                <a:gd name="T97" fmla="*/ 39 h 228"/>
                <a:gd name="T98" fmla="*/ 72 w 291"/>
                <a:gd name="T99" fmla="*/ 35 h 228"/>
                <a:gd name="T100" fmla="*/ 69 w 291"/>
                <a:gd name="T101" fmla="*/ 38 h 228"/>
                <a:gd name="T102" fmla="*/ 64 w 291"/>
                <a:gd name="T103" fmla="*/ 39 h 228"/>
                <a:gd name="T104" fmla="*/ 65 w 291"/>
                <a:gd name="T105" fmla="*/ 43 h 228"/>
                <a:gd name="T106" fmla="*/ 53 w 291"/>
                <a:gd name="T107" fmla="*/ 37 h 228"/>
                <a:gd name="T108" fmla="*/ 39 w 291"/>
                <a:gd name="T109" fmla="*/ 33 h 228"/>
                <a:gd name="T110" fmla="*/ 19 w 291"/>
                <a:gd name="T111" fmla="*/ 35 h 228"/>
                <a:gd name="T112" fmla="*/ 7 w 291"/>
                <a:gd name="T113" fmla="*/ 32 h 228"/>
                <a:gd name="T114" fmla="*/ 0 w 291"/>
                <a:gd name="T115" fmla="*/ 20 h 228"/>
                <a:gd name="T116" fmla="*/ 10 w 291"/>
                <a:gd name="T117" fmla="*/ 14 h 228"/>
                <a:gd name="T118" fmla="*/ 98 w 291"/>
                <a:gd name="T119" fmla="*/ 16 h 228"/>
                <a:gd name="T120" fmla="*/ 197 w 291"/>
                <a:gd name="T121" fmla="*/ 1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1" h="228">
                  <a:moveTo>
                    <a:pt x="194" y="0"/>
                  </a:moveTo>
                  <a:lnTo>
                    <a:pt x="194" y="0"/>
                  </a:lnTo>
                  <a:lnTo>
                    <a:pt x="200" y="0"/>
                  </a:lnTo>
                  <a:lnTo>
                    <a:pt x="209" y="2"/>
                  </a:lnTo>
                  <a:lnTo>
                    <a:pt x="210" y="7"/>
                  </a:lnTo>
                  <a:lnTo>
                    <a:pt x="211" y="10"/>
                  </a:lnTo>
                  <a:lnTo>
                    <a:pt x="215" y="12"/>
                  </a:lnTo>
                  <a:lnTo>
                    <a:pt x="218" y="17"/>
                  </a:lnTo>
                  <a:lnTo>
                    <a:pt x="223" y="30"/>
                  </a:lnTo>
                  <a:lnTo>
                    <a:pt x="229" y="40"/>
                  </a:lnTo>
                  <a:lnTo>
                    <a:pt x="237" y="55"/>
                  </a:lnTo>
                  <a:lnTo>
                    <a:pt x="241" y="62"/>
                  </a:lnTo>
                  <a:lnTo>
                    <a:pt x="251" y="77"/>
                  </a:lnTo>
                  <a:lnTo>
                    <a:pt x="256" y="81"/>
                  </a:lnTo>
                  <a:lnTo>
                    <a:pt x="259" y="84"/>
                  </a:lnTo>
                  <a:lnTo>
                    <a:pt x="259" y="87"/>
                  </a:lnTo>
                  <a:lnTo>
                    <a:pt x="259" y="96"/>
                  </a:lnTo>
                  <a:lnTo>
                    <a:pt x="256" y="86"/>
                  </a:lnTo>
                  <a:lnTo>
                    <a:pt x="255" y="96"/>
                  </a:lnTo>
                  <a:lnTo>
                    <a:pt x="261" y="106"/>
                  </a:lnTo>
                  <a:lnTo>
                    <a:pt x="268" y="116"/>
                  </a:lnTo>
                  <a:lnTo>
                    <a:pt x="275" y="129"/>
                  </a:lnTo>
                  <a:lnTo>
                    <a:pt x="280" y="137"/>
                  </a:lnTo>
                  <a:lnTo>
                    <a:pt x="286" y="144"/>
                  </a:lnTo>
                  <a:lnTo>
                    <a:pt x="289" y="153"/>
                  </a:lnTo>
                  <a:lnTo>
                    <a:pt x="291" y="168"/>
                  </a:lnTo>
                  <a:lnTo>
                    <a:pt x="291" y="176"/>
                  </a:lnTo>
                  <a:lnTo>
                    <a:pt x="291" y="185"/>
                  </a:lnTo>
                  <a:lnTo>
                    <a:pt x="291" y="193"/>
                  </a:lnTo>
                  <a:lnTo>
                    <a:pt x="288" y="196"/>
                  </a:lnTo>
                  <a:lnTo>
                    <a:pt x="286" y="200"/>
                  </a:lnTo>
                  <a:lnTo>
                    <a:pt x="286" y="205"/>
                  </a:lnTo>
                  <a:lnTo>
                    <a:pt x="287" y="211"/>
                  </a:lnTo>
                  <a:lnTo>
                    <a:pt x="286" y="218"/>
                  </a:lnTo>
                  <a:lnTo>
                    <a:pt x="283" y="225"/>
                  </a:lnTo>
                  <a:lnTo>
                    <a:pt x="280" y="227"/>
                  </a:lnTo>
                  <a:lnTo>
                    <a:pt x="277" y="228"/>
                  </a:lnTo>
                  <a:lnTo>
                    <a:pt x="279" y="224"/>
                  </a:lnTo>
                  <a:lnTo>
                    <a:pt x="281" y="222"/>
                  </a:lnTo>
                  <a:lnTo>
                    <a:pt x="281" y="217"/>
                  </a:lnTo>
                  <a:lnTo>
                    <a:pt x="280" y="217"/>
                  </a:lnTo>
                  <a:lnTo>
                    <a:pt x="274" y="221"/>
                  </a:lnTo>
                  <a:lnTo>
                    <a:pt x="270" y="222"/>
                  </a:lnTo>
                  <a:lnTo>
                    <a:pt x="267" y="221"/>
                  </a:lnTo>
                  <a:lnTo>
                    <a:pt x="264" y="222"/>
                  </a:lnTo>
                  <a:lnTo>
                    <a:pt x="261" y="224"/>
                  </a:lnTo>
                  <a:lnTo>
                    <a:pt x="259" y="223"/>
                  </a:lnTo>
                  <a:lnTo>
                    <a:pt x="255" y="222"/>
                  </a:lnTo>
                  <a:lnTo>
                    <a:pt x="253" y="219"/>
                  </a:lnTo>
                  <a:lnTo>
                    <a:pt x="254" y="217"/>
                  </a:lnTo>
                  <a:lnTo>
                    <a:pt x="255" y="217"/>
                  </a:lnTo>
                  <a:lnTo>
                    <a:pt x="262" y="218"/>
                  </a:lnTo>
                  <a:lnTo>
                    <a:pt x="264" y="217"/>
                  </a:lnTo>
                  <a:lnTo>
                    <a:pt x="263" y="216"/>
                  </a:lnTo>
                  <a:lnTo>
                    <a:pt x="260" y="214"/>
                  </a:lnTo>
                  <a:lnTo>
                    <a:pt x="256" y="215"/>
                  </a:lnTo>
                  <a:lnTo>
                    <a:pt x="253" y="212"/>
                  </a:lnTo>
                  <a:lnTo>
                    <a:pt x="250" y="207"/>
                  </a:lnTo>
                  <a:lnTo>
                    <a:pt x="246" y="203"/>
                  </a:lnTo>
                  <a:lnTo>
                    <a:pt x="245" y="200"/>
                  </a:lnTo>
                  <a:lnTo>
                    <a:pt x="242" y="196"/>
                  </a:lnTo>
                  <a:lnTo>
                    <a:pt x="237" y="195"/>
                  </a:lnTo>
                  <a:lnTo>
                    <a:pt x="233" y="193"/>
                  </a:lnTo>
                  <a:lnTo>
                    <a:pt x="229" y="192"/>
                  </a:lnTo>
                  <a:lnTo>
                    <a:pt x="225" y="181"/>
                  </a:lnTo>
                  <a:lnTo>
                    <a:pt x="223" y="177"/>
                  </a:lnTo>
                  <a:lnTo>
                    <a:pt x="220" y="174"/>
                  </a:lnTo>
                  <a:lnTo>
                    <a:pt x="219" y="172"/>
                  </a:lnTo>
                  <a:lnTo>
                    <a:pt x="216" y="169"/>
                  </a:lnTo>
                  <a:lnTo>
                    <a:pt x="213" y="167"/>
                  </a:lnTo>
                  <a:lnTo>
                    <a:pt x="214" y="163"/>
                  </a:lnTo>
                  <a:lnTo>
                    <a:pt x="215" y="161"/>
                  </a:lnTo>
                  <a:lnTo>
                    <a:pt x="212" y="155"/>
                  </a:lnTo>
                  <a:lnTo>
                    <a:pt x="209" y="156"/>
                  </a:lnTo>
                  <a:lnTo>
                    <a:pt x="209" y="158"/>
                  </a:lnTo>
                  <a:lnTo>
                    <a:pt x="209" y="163"/>
                  </a:lnTo>
                  <a:lnTo>
                    <a:pt x="207" y="163"/>
                  </a:lnTo>
                  <a:lnTo>
                    <a:pt x="205" y="161"/>
                  </a:lnTo>
                  <a:lnTo>
                    <a:pt x="202" y="158"/>
                  </a:lnTo>
                  <a:lnTo>
                    <a:pt x="197" y="150"/>
                  </a:lnTo>
                  <a:lnTo>
                    <a:pt x="194" y="147"/>
                  </a:lnTo>
                  <a:lnTo>
                    <a:pt x="193" y="146"/>
                  </a:lnTo>
                  <a:lnTo>
                    <a:pt x="194" y="144"/>
                  </a:lnTo>
                  <a:lnTo>
                    <a:pt x="192" y="140"/>
                  </a:lnTo>
                  <a:lnTo>
                    <a:pt x="189" y="139"/>
                  </a:lnTo>
                  <a:lnTo>
                    <a:pt x="192" y="133"/>
                  </a:lnTo>
                  <a:lnTo>
                    <a:pt x="194" y="130"/>
                  </a:lnTo>
                  <a:lnTo>
                    <a:pt x="195" y="127"/>
                  </a:lnTo>
                  <a:lnTo>
                    <a:pt x="196" y="124"/>
                  </a:lnTo>
                  <a:lnTo>
                    <a:pt x="194" y="121"/>
                  </a:lnTo>
                  <a:lnTo>
                    <a:pt x="193" y="125"/>
                  </a:lnTo>
                  <a:lnTo>
                    <a:pt x="191" y="124"/>
                  </a:lnTo>
                  <a:lnTo>
                    <a:pt x="191" y="122"/>
                  </a:lnTo>
                  <a:lnTo>
                    <a:pt x="188" y="118"/>
                  </a:lnTo>
                  <a:lnTo>
                    <a:pt x="187" y="118"/>
                  </a:lnTo>
                  <a:lnTo>
                    <a:pt x="187" y="119"/>
                  </a:lnTo>
                  <a:lnTo>
                    <a:pt x="188" y="121"/>
                  </a:lnTo>
                  <a:lnTo>
                    <a:pt x="189" y="124"/>
                  </a:lnTo>
                  <a:lnTo>
                    <a:pt x="189" y="127"/>
                  </a:lnTo>
                  <a:lnTo>
                    <a:pt x="189" y="128"/>
                  </a:lnTo>
                  <a:lnTo>
                    <a:pt x="187" y="130"/>
                  </a:lnTo>
                  <a:lnTo>
                    <a:pt x="186" y="129"/>
                  </a:lnTo>
                  <a:lnTo>
                    <a:pt x="184" y="127"/>
                  </a:lnTo>
                  <a:lnTo>
                    <a:pt x="181" y="122"/>
                  </a:lnTo>
                  <a:lnTo>
                    <a:pt x="180" y="120"/>
                  </a:lnTo>
                  <a:lnTo>
                    <a:pt x="180" y="116"/>
                  </a:lnTo>
                  <a:lnTo>
                    <a:pt x="180" y="110"/>
                  </a:lnTo>
                  <a:lnTo>
                    <a:pt x="182" y="106"/>
                  </a:lnTo>
                  <a:lnTo>
                    <a:pt x="183" y="98"/>
                  </a:lnTo>
                  <a:lnTo>
                    <a:pt x="183" y="93"/>
                  </a:lnTo>
                  <a:lnTo>
                    <a:pt x="182" y="86"/>
                  </a:lnTo>
                  <a:lnTo>
                    <a:pt x="180" y="79"/>
                  </a:lnTo>
                  <a:lnTo>
                    <a:pt x="177" y="77"/>
                  </a:lnTo>
                  <a:lnTo>
                    <a:pt x="174" y="72"/>
                  </a:lnTo>
                  <a:lnTo>
                    <a:pt x="168" y="71"/>
                  </a:lnTo>
                  <a:lnTo>
                    <a:pt x="165" y="71"/>
                  </a:lnTo>
                  <a:lnTo>
                    <a:pt x="163" y="67"/>
                  </a:lnTo>
                  <a:lnTo>
                    <a:pt x="160" y="66"/>
                  </a:lnTo>
                  <a:lnTo>
                    <a:pt x="156" y="61"/>
                  </a:lnTo>
                  <a:lnTo>
                    <a:pt x="152" y="60"/>
                  </a:lnTo>
                  <a:lnTo>
                    <a:pt x="151" y="55"/>
                  </a:lnTo>
                  <a:lnTo>
                    <a:pt x="149" y="53"/>
                  </a:lnTo>
                  <a:lnTo>
                    <a:pt x="143" y="48"/>
                  </a:lnTo>
                  <a:lnTo>
                    <a:pt x="138" y="44"/>
                  </a:lnTo>
                  <a:lnTo>
                    <a:pt x="134" y="42"/>
                  </a:lnTo>
                  <a:lnTo>
                    <a:pt x="130" y="39"/>
                  </a:lnTo>
                  <a:lnTo>
                    <a:pt x="127" y="38"/>
                  </a:lnTo>
                  <a:lnTo>
                    <a:pt x="122" y="38"/>
                  </a:lnTo>
                  <a:lnTo>
                    <a:pt x="117" y="39"/>
                  </a:lnTo>
                  <a:lnTo>
                    <a:pt x="116" y="42"/>
                  </a:lnTo>
                  <a:lnTo>
                    <a:pt x="117" y="45"/>
                  </a:lnTo>
                  <a:lnTo>
                    <a:pt x="116" y="47"/>
                  </a:lnTo>
                  <a:lnTo>
                    <a:pt x="114" y="47"/>
                  </a:lnTo>
                  <a:lnTo>
                    <a:pt x="112" y="45"/>
                  </a:lnTo>
                  <a:lnTo>
                    <a:pt x="107" y="49"/>
                  </a:lnTo>
                  <a:lnTo>
                    <a:pt x="101" y="54"/>
                  </a:lnTo>
                  <a:lnTo>
                    <a:pt x="94" y="56"/>
                  </a:lnTo>
                  <a:lnTo>
                    <a:pt x="83" y="59"/>
                  </a:lnTo>
                  <a:lnTo>
                    <a:pt x="83" y="53"/>
                  </a:lnTo>
                  <a:lnTo>
                    <a:pt x="80" y="50"/>
                  </a:lnTo>
                  <a:lnTo>
                    <a:pt x="77" y="49"/>
                  </a:lnTo>
                  <a:lnTo>
                    <a:pt x="72" y="46"/>
                  </a:lnTo>
                  <a:lnTo>
                    <a:pt x="76" y="44"/>
                  </a:lnTo>
                  <a:lnTo>
                    <a:pt x="77" y="43"/>
                  </a:lnTo>
                  <a:lnTo>
                    <a:pt x="70" y="42"/>
                  </a:lnTo>
                  <a:lnTo>
                    <a:pt x="70" y="39"/>
                  </a:lnTo>
                  <a:lnTo>
                    <a:pt x="72" y="39"/>
                  </a:lnTo>
                  <a:lnTo>
                    <a:pt x="73" y="37"/>
                  </a:lnTo>
                  <a:lnTo>
                    <a:pt x="73" y="35"/>
                  </a:lnTo>
                  <a:lnTo>
                    <a:pt x="72" y="35"/>
                  </a:lnTo>
                  <a:lnTo>
                    <a:pt x="70" y="36"/>
                  </a:lnTo>
                  <a:lnTo>
                    <a:pt x="70" y="37"/>
                  </a:lnTo>
                  <a:lnTo>
                    <a:pt x="69" y="38"/>
                  </a:lnTo>
                  <a:lnTo>
                    <a:pt x="67" y="36"/>
                  </a:lnTo>
                  <a:lnTo>
                    <a:pt x="62" y="36"/>
                  </a:lnTo>
                  <a:lnTo>
                    <a:pt x="64" y="39"/>
                  </a:lnTo>
                  <a:lnTo>
                    <a:pt x="65" y="39"/>
                  </a:lnTo>
                  <a:lnTo>
                    <a:pt x="66" y="43"/>
                  </a:lnTo>
                  <a:lnTo>
                    <a:pt x="65" y="43"/>
                  </a:lnTo>
                  <a:lnTo>
                    <a:pt x="61" y="41"/>
                  </a:lnTo>
                  <a:lnTo>
                    <a:pt x="57" y="38"/>
                  </a:lnTo>
                  <a:lnTo>
                    <a:pt x="53" y="37"/>
                  </a:lnTo>
                  <a:lnTo>
                    <a:pt x="44" y="37"/>
                  </a:lnTo>
                  <a:lnTo>
                    <a:pt x="41" y="35"/>
                  </a:lnTo>
                  <a:lnTo>
                    <a:pt x="39" y="33"/>
                  </a:lnTo>
                  <a:lnTo>
                    <a:pt x="36" y="33"/>
                  </a:lnTo>
                  <a:lnTo>
                    <a:pt x="26" y="35"/>
                  </a:lnTo>
                  <a:lnTo>
                    <a:pt x="19" y="35"/>
                  </a:lnTo>
                  <a:lnTo>
                    <a:pt x="14" y="38"/>
                  </a:lnTo>
                  <a:lnTo>
                    <a:pt x="11" y="39"/>
                  </a:lnTo>
                  <a:lnTo>
                    <a:pt x="7" y="32"/>
                  </a:lnTo>
                  <a:lnTo>
                    <a:pt x="6" y="27"/>
                  </a:lnTo>
                  <a:lnTo>
                    <a:pt x="2" y="22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3" y="16"/>
                  </a:lnTo>
                  <a:lnTo>
                    <a:pt x="10" y="14"/>
                  </a:lnTo>
                  <a:lnTo>
                    <a:pt x="18" y="12"/>
                  </a:lnTo>
                  <a:lnTo>
                    <a:pt x="93" y="6"/>
                  </a:lnTo>
                  <a:lnTo>
                    <a:pt x="98" y="16"/>
                  </a:lnTo>
                  <a:lnTo>
                    <a:pt x="189" y="11"/>
                  </a:lnTo>
                  <a:lnTo>
                    <a:pt x="190" y="19"/>
                  </a:lnTo>
                  <a:lnTo>
                    <a:pt x="197" y="19"/>
                  </a:lnTo>
                  <a:lnTo>
                    <a:pt x="194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3" name="Freeform 34">
              <a:extLst>
                <a:ext uri="{FF2B5EF4-FFF2-40B4-BE49-F238E27FC236}">
                  <a16:creationId xmlns:a16="http://schemas.microsoft.com/office/drawing/2014/main" id="{F8053646-53C0-5043-B662-14D71E67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2546" y="2950699"/>
              <a:ext cx="306933" cy="271518"/>
            </a:xfrm>
            <a:custGeom>
              <a:avLst/>
              <a:gdLst>
                <a:gd name="T0" fmla="*/ 176 w 182"/>
                <a:gd name="T1" fmla="*/ 147 h 161"/>
                <a:gd name="T2" fmla="*/ 171 w 182"/>
                <a:gd name="T3" fmla="*/ 146 h 161"/>
                <a:gd name="T4" fmla="*/ 160 w 182"/>
                <a:gd name="T5" fmla="*/ 139 h 161"/>
                <a:gd name="T6" fmla="*/ 152 w 182"/>
                <a:gd name="T7" fmla="*/ 134 h 161"/>
                <a:gd name="T8" fmla="*/ 155 w 182"/>
                <a:gd name="T9" fmla="*/ 130 h 161"/>
                <a:gd name="T10" fmla="*/ 166 w 182"/>
                <a:gd name="T11" fmla="*/ 128 h 161"/>
                <a:gd name="T12" fmla="*/ 162 w 182"/>
                <a:gd name="T13" fmla="*/ 118 h 161"/>
                <a:gd name="T14" fmla="*/ 148 w 182"/>
                <a:gd name="T15" fmla="*/ 122 h 161"/>
                <a:gd name="T16" fmla="*/ 148 w 182"/>
                <a:gd name="T17" fmla="*/ 119 h 161"/>
                <a:gd name="T18" fmla="*/ 154 w 182"/>
                <a:gd name="T19" fmla="*/ 114 h 161"/>
                <a:gd name="T20" fmla="*/ 150 w 182"/>
                <a:gd name="T21" fmla="*/ 99 h 161"/>
                <a:gd name="T22" fmla="*/ 84 w 182"/>
                <a:gd name="T23" fmla="*/ 82 h 161"/>
                <a:gd name="T24" fmla="*/ 84 w 182"/>
                <a:gd name="T25" fmla="*/ 73 h 161"/>
                <a:gd name="T26" fmla="*/ 87 w 182"/>
                <a:gd name="T27" fmla="*/ 64 h 161"/>
                <a:gd name="T28" fmla="*/ 90 w 182"/>
                <a:gd name="T29" fmla="*/ 58 h 161"/>
                <a:gd name="T30" fmla="*/ 97 w 182"/>
                <a:gd name="T31" fmla="*/ 43 h 161"/>
                <a:gd name="T32" fmla="*/ 99 w 182"/>
                <a:gd name="T33" fmla="*/ 37 h 161"/>
                <a:gd name="T34" fmla="*/ 102 w 182"/>
                <a:gd name="T35" fmla="*/ 23 h 161"/>
                <a:gd name="T36" fmla="*/ 98 w 182"/>
                <a:gd name="T37" fmla="*/ 14 h 161"/>
                <a:gd name="T38" fmla="*/ 94 w 182"/>
                <a:gd name="T39" fmla="*/ 9 h 161"/>
                <a:gd name="T40" fmla="*/ 97 w 182"/>
                <a:gd name="T41" fmla="*/ 2 h 161"/>
                <a:gd name="T42" fmla="*/ 0 w 182"/>
                <a:gd name="T43" fmla="*/ 47 h 161"/>
                <a:gd name="T44" fmla="*/ 11 w 182"/>
                <a:gd name="T45" fmla="*/ 64 h 161"/>
                <a:gd name="T46" fmla="*/ 13 w 182"/>
                <a:gd name="T47" fmla="*/ 75 h 161"/>
                <a:gd name="T48" fmla="*/ 13 w 182"/>
                <a:gd name="T49" fmla="*/ 94 h 161"/>
                <a:gd name="T50" fmla="*/ 9 w 182"/>
                <a:gd name="T51" fmla="*/ 110 h 161"/>
                <a:gd name="T52" fmla="*/ 9 w 182"/>
                <a:gd name="T53" fmla="*/ 131 h 161"/>
                <a:gd name="T54" fmla="*/ 15 w 182"/>
                <a:gd name="T55" fmla="*/ 136 h 161"/>
                <a:gd name="T56" fmla="*/ 25 w 182"/>
                <a:gd name="T57" fmla="*/ 134 h 161"/>
                <a:gd name="T58" fmla="*/ 44 w 182"/>
                <a:gd name="T59" fmla="*/ 139 h 161"/>
                <a:gd name="T60" fmla="*/ 72 w 182"/>
                <a:gd name="T61" fmla="*/ 142 h 161"/>
                <a:gd name="T62" fmla="*/ 78 w 182"/>
                <a:gd name="T63" fmla="*/ 138 h 161"/>
                <a:gd name="T64" fmla="*/ 70 w 182"/>
                <a:gd name="T65" fmla="*/ 137 h 161"/>
                <a:gd name="T66" fmla="*/ 77 w 182"/>
                <a:gd name="T67" fmla="*/ 132 h 161"/>
                <a:gd name="T68" fmla="*/ 97 w 182"/>
                <a:gd name="T69" fmla="*/ 142 h 161"/>
                <a:gd name="T70" fmla="*/ 98 w 182"/>
                <a:gd name="T71" fmla="*/ 150 h 161"/>
                <a:gd name="T72" fmla="*/ 111 w 182"/>
                <a:gd name="T73" fmla="*/ 155 h 161"/>
                <a:gd name="T74" fmla="*/ 121 w 182"/>
                <a:gd name="T75" fmla="*/ 154 h 161"/>
                <a:gd name="T76" fmla="*/ 132 w 182"/>
                <a:gd name="T77" fmla="*/ 150 h 161"/>
                <a:gd name="T78" fmla="*/ 142 w 182"/>
                <a:gd name="T79" fmla="*/ 153 h 161"/>
                <a:gd name="T80" fmla="*/ 142 w 182"/>
                <a:gd name="T81" fmla="*/ 141 h 161"/>
                <a:gd name="T82" fmla="*/ 150 w 182"/>
                <a:gd name="T83" fmla="*/ 147 h 161"/>
                <a:gd name="T84" fmla="*/ 168 w 182"/>
                <a:gd name="T85" fmla="*/ 154 h 161"/>
                <a:gd name="T86" fmla="*/ 169 w 182"/>
                <a:gd name="T87" fmla="*/ 161 h 161"/>
                <a:gd name="T88" fmla="*/ 176 w 182"/>
                <a:gd name="T89" fmla="*/ 158 h 161"/>
                <a:gd name="T90" fmla="*/ 181 w 182"/>
                <a:gd name="T91" fmla="*/ 15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" h="161">
                  <a:moveTo>
                    <a:pt x="181" y="149"/>
                  </a:moveTo>
                  <a:lnTo>
                    <a:pt x="179" y="149"/>
                  </a:lnTo>
                  <a:lnTo>
                    <a:pt x="176" y="147"/>
                  </a:lnTo>
                  <a:lnTo>
                    <a:pt x="175" y="147"/>
                  </a:lnTo>
                  <a:lnTo>
                    <a:pt x="173" y="147"/>
                  </a:lnTo>
                  <a:lnTo>
                    <a:pt x="171" y="146"/>
                  </a:lnTo>
                  <a:lnTo>
                    <a:pt x="166" y="143"/>
                  </a:lnTo>
                  <a:lnTo>
                    <a:pt x="165" y="143"/>
                  </a:lnTo>
                  <a:lnTo>
                    <a:pt x="160" y="139"/>
                  </a:lnTo>
                  <a:lnTo>
                    <a:pt x="158" y="137"/>
                  </a:lnTo>
                  <a:lnTo>
                    <a:pt x="155" y="136"/>
                  </a:lnTo>
                  <a:lnTo>
                    <a:pt x="152" y="134"/>
                  </a:lnTo>
                  <a:lnTo>
                    <a:pt x="150" y="132"/>
                  </a:lnTo>
                  <a:lnTo>
                    <a:pt x="153" y="132"/>
                  </a:lnTo>
                  <a:lnTo>
                    <a:pt x="155" y="130"/>
                  </a:lnTo>
                  <a:lnTo>
                    <a:pt x="160" y="130"/>
                  </a:lnTo>
                  <a:lnTo>
                    <a:pt x="161" y="128"/>
                  </a:lnTo>
                  <a:lnTo>
                    <a:pt x="166" y="128"/>
                  </a:lnTo>
                  <a:lnTo>
                    <a:pt x="168" y="126"/>
                  </a:lnTo>
                  <a:lnTo>
                    <a:pt x="165" y="121"/>
                  </a:lnTo>
                  <a:lnTo>
                    <a:pt x="162" y="118"/>
                  </a:lnTo>
                  <a:lnTo>
                    <a:pt x="161" y="118"/>
                  </a:lnTo>
                  <a:lnTo>
                    <a:pt x="151" y="121"/>
                  </a:lnTo>
                  <a:lnTo>
                    <a:pt x="148" y="122"/>
                  </a:lnTo>
                  <a:lnTo>
                    <a:pt x="145" y="122"/>
                  </a:lnTo>
                  <a:lnTo>
                    <a:pt x="145" y="121"/>
                  </a:lnTo>
                  <a:lnTo>
                    <a:pt x="148" y="119"/>
                  </a:lnTo>
                  <a:lnTo>
                    <a:pt x="151" y="118"/>
                  </a:lnTo>
                  <a:lnTo>
                    <a:pt x="154" y="116"/>
                  </a:lnTo>
                  <a:lnTo>
                    <a:pt x="154" y="114"/>
                  </a:lnTo>
                  <a:lnTo>
                    <a:pt x="154" y="110"/>
                  </a:lnTo>
                  <a:lnTo>
                    <a:pt x="153" y="103"/>
                  </a:lnTo>
                  <a:lnTo>
                    <a:pt x="150" y="99"/>
                  </a:lnTo>
                  <a:lnTo>
                    <a:pt x="148" y="95"/>
                  </a:lnTo>
                  <a:lnTo>
                    <a:pt x="149" y="79"/>
                  </a:lnTo>
                  <a:lnTo>
                    <a:pt x="84" y="82"/>
                  </a:lnTo>
                  <a:lnTo>
                    <a:pt x="83" y="78"/>
                  </a:lnTo>
                  <a:lnTo>
                    <a:pt x="83" y="75"/>
                  </a:lnTo>
                  <a:lnTo>
                    <a:pt x="84" y="73"/>
                  </a:lnTo>
                  <a:lnTo>
                    <a:pt x="87" y="71"/>
                  </a:lnTo>
                  <a:lnTo>
                    <a:pt x="87" y="66"/>
                  </a:lnTo>
                  <a:lnTo>
                    <a:pt x="87" y="64"/>
                  </a:lnTo>
                  <a:lnTo>
                    <a:pt x="88" y="61"/>
                  </a:lnTo>
                  <a:lnTo>
                    <a:pt x="89" y="60"/>
                  </a:lnTo>
                  <a:lnTo>
                    <a:pt x="90" y="58"/>
                  </a:lnTo>
                  <a:lnTo>
                    <a:pt x="91" y="51"/>
                  </a:lnTo>
                  <a:lnTo>
                    <a:pt x="93" y="49"/>
                  </a:lnTo>
                  <a:lnTo>
                    <a:pt x="97" y="43"/>
                  </a:lnTo>
                  <a:lnTo>
                    <a:pt x="98" y="41"/>
                  </a:lnTo>
                  <a:lnTo>
                    <a:pt x="98" y="37"/>
                  </a:lnTo>
                  <a:lnTo>
                    <a:pt x="99" y="37"/>
                  </a:lnTo>
                  <a:lnTo>
                    <a:pt x="102" y="34"/>
                  </a:lnTo>
                  <a:lnTo>
                    <a:pt x="103" y="26"/>
                  </a:lnTo>
                  <a:lnTo>
                    <a:pt x="102" y="23"/>
                  </a:lnTo>
                  <a:lnTo>
                    <a:pt x="99" y="21"/>
                  </a:lnTo>
                  <a:lnTo>
                    <a:pt x="99" y="19"/>
                  </a:lnTo>
                  <a:lnTo>
                    <a:pt x="98" y="14"/>
                  </a:lnTo>
                  <a:lnTo>
                    <a:pt x="98" y="13"/>
                  </a:lnTo>
                  <a:lnTo>
                    <a:pt x="97" y="11"/>
                  </a:lnTo>
                  <a:lnTo>
                    <a:pt x="94" y="9"/>
                  </a:lnTo>
                  <a:lnTo>
                    <a:pt x="98" y="7"/>
                  </a:lnTo>
                  <a:lnTo>
                    <a:pt x="98" y="5"/>
                  </a:lnTo>
                  <a:lnTo>
                    <a:pt x="97" y="2"/>
                  </a:lnTo>
                  <a:lnTo>
                    <a:pt x="94" y="0"/>
                  </a:lnTo>
                  <a:lnTo>
                    <a:pt x="0" y="3"/>
                  </a:lnTo>
                  <a:lnTo>
                    <a:pt x="0" y="47"/>
                  </a:lnTo>
                  <a:lnTo>
                    <a:pt x="7" y="53"/>
                  </a:lnTo>
                  <a:lnTo>
                    <a:pt x="7" y="55"/>
                  </a:lnTo>
                  <a:lnTo>
                    <a:pt x="11" y="64"/>
                  </a:lnTo>
                  <a:lnTo>
                    <a:pt x="12" y="66"/>
                  </a:lnTo>
                  <a:lnTo>
                    <a:pt x="12" y="72"/>
                  </a:lnTo>
                  <a:lnTo>
                    <a:pt x="13" y="75"/>
                  </a:lnTo>
                  <a:lnTo>
                    <a:pt x="15" y="83"/>
                  </a:lnTo>
                  <a:lnTo>
                    <a:pt x="17" y="89"/>
                  </a:lnTo>
                  <a:lnTo>
                    <a:pt x="13" y="94"/>
                  </a:lnTo>
                  <a:lnTo>
                    <a:pt x="11" y="102"/>
                  </a:lnTo>
                  <a:lnTo>
                    <a:pt x="11" y="105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2" y="121"/>
                  </a:lnTo>
                  <a:lnTo>
                    <a:pt x="9" y="131"/>
                  </a:lnTo>
                  <a:lnTo>
                    <a:pt x="6" y="136"/>
                  </a:lnTo>
                  <a:lnTo>
                    <a:pt x="10" y="136"/>
                  </a:lnTo>
                  <a:lnTo>
                    <a:pt x="15" y="136"/>
                  </a:lnTo>
                  <a:lnTo>
                    <a:pt x="18" y="134"/>
                  </a:lnTo>
                  <a:lnTo>
                    <a:pt x="22" y="134"/>
                  </a:lnTo>
                  <a:lnTo>
                    <a:pt x="25" y="134"/>
                  </a:lnTo>
                  <a:lnTo>
                    <a:pt x="34" y="136"/>
                  </a:lnTo>
                  <a:lnTo>
                    <a:pt x="39" y="137"/>
                  </a:lnTo>
                  <a:lnTo>
                    <a:pt x="44" y="139"/>
                  </a:lnTo>
                  <a:lnTo>
                    <a:pt x="51" y="142"/>
                  </a:lnTo>
                  <a:lnTo>
                    <a:pt x="64" y="142"/>
                  </a:lnTo>
                  <a:lnTo>
                    <a:pt x="72" y="142"/>
                  </a:lnTo>
                  <a:lnTo>
                    <a:pt x="79" y="142"/>
                  </a:lnTo>
                  <a:lnTo>
                    <a:pt x="80" y="141"/>
                  </a:lnTo>
                  <a:lnTo>
                    <a:pt x="78" y="138"/>
                  </a:lnTo>
                  <a:lnTo>
                    <a:pt x="73" y="138"/>
                  </a:lnTo>
                  <a:lnTo>
                    <a:pt x="72" y="138"/>
                  </a:lnTo>
                  <a:lnTo>
                    <a:pt x="70" y="137"/>
                  </a:lnTo>
                  <a:lnTo>
                    <a:pt x="71" y="134"/>
                  </a:lnTo>
                  <a:lnTo>
                    <a:pt x="72" y="132"/>
                  </a:lnTo>
                  <a:lnTo>
                    <a:pt x="77" y="132"/>
                  </a:lnTo>
                  <a:lnTo>
                    <a:pt x="84" y="135"/>
                  </a:lnTo>
                  <a:lnTo>
                    <a:pt x="91" y="141"/>
                  </a:lnTo>
                  <a:lnTo>
                    <a:pt x="97" y="142"/>
                  </a:lnTo>
                  <a:lnTo>
                    <a:pt x="101" y="140"/>
                  </a:lnTo>
                  <a:lnTo>
                    <a:pt x="100" y="144"/>
                  </a:lnTo>
                  <a:lnTo>
                    <a:pt x="98" y="150"/>
                  </a:lnTo>
                  <a:lnTo>
                    <a:pt x="100" y="153"/>
                  </a:lnTo>
                  <a:lnTo>
                    <a:pt x="106" y="155"/>
                  </a:lnTo>
                  <a:lnTo>
                    <a:pt x="111" y="155"/>
                  </a:lnTo>
                  <a:lnTo>
                    <a:pt x="115" y="158"/>
                  </a:lnTo>
                  <a:lnTo>
                    <a:pt x="119" y="158"/>
                  </a:lnTo>
                  <a:lnTo>
                    <a:pt x="121" y="154"/>
                  </a:lnTo>
                  <a:lnTo>
                    <a:pt x="125" y="150"/>
                  </a:lnTo>
                  <a:lnTo>
                    <a:pt x="128" y="149"/>
                  </a:lnTo>
                  <a:lnTo>
                    <a:pt x="132" y="150"/>
                  </a:lnTo>
                  <a:lnTo>
                    <a:pt x="136" y="155"/>
                  </a:lnTo>
                  <a:lnTo>
                    <a:pt x="140" y="155"/>
                  </a:lnTo>
                  <a:lnTo>
                    <a:pt x="142" y="153"/>
                  </a:lnTo>
                  <a:lnTo>
                    <a:pt x="140" y="145"/>
                  </a:lnTo>
                  <a:lnTo>
                    <a:pt x="140" y="143"/>
                  </a:lnTo>
                  <a:lnTo>
                    <a:pt x="142" y="141"/>
                  </a:lnTo>
                  <a:lnTo>
                    <a:pt x="146" y="141"/>
                  </a:lnTo>
                  <a:lnTo>
                    <a:pt x="150" y="143"/>
                  </a:lnTo>
                  <a:lnTo>
                    <a:pt x="150" y="147"/>
                  </a:lnTo>
                  <a:lnTo>
                    <a:pt x="158" y="148"/>
                  </a:lnTo>
                  <a:lnTo>
                    <a:pt x="165" y="151"/>
                  </a:lnTo>
                  <a:lnTo>
                    <a:pt x="168" y="154"/>
                  </a:lnTo>
                  <a:lnTo>
                    <a:pt x="166" y="157"/>
                  </a:lnTo>
                  <a:lnTo>
                    <a:pt x="165" y="161"/>
                  </a:lnTo>
                  <a:lnTo>
                    <a:pt x="169" y="161"/>
                  </a:lnTo>
                  <a:lnTo>
                    <a:pt x="171" y="158"/>
                  </a:lnTo>
                  <a:lnTo>
                    <a:pt x="173" y="156"/>
                  </a:lnTo>
                  <a:lnTo>
                    <a:pt x="176" y="158"/>
                  </a:lnTo>
                  <a:lnTo>
                    <a:pt x="176" y="160"/>
                  </a:lnTo>
                  <a:lnTo>
                    <a:pt x="178" y="157"/>
                  </a:lnTo>
                  <a:lnTo>
                    <a:pt x="181" y="154"/>
                  </a:lnTo>
                  <a:lnTo>
                    <a:pt x="182" y="153"/>
                  </a:lnTo>
                  <a:lnTo>
                    <a:pt x="181" y="14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4" name="Freeform 35">
              <a:extLst>
                <a:ext uri="{FF2B5EF4-FFF2-40B4-BE49-F238E27FC236}">
                  <a16:creationId xmlns:a16="http://schemas.microsoft.com/office/drawing/2014/main" id="{D11D1E85-B903-7C4F-8F29-511550325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5444" y="2707852"/>
              <a:ext cx="274890" cy="247908"/>
            </a:xfrm>
            <a:custGeom>
              <a:avLst/>
              <a:gdLst>
                <a:gd name="T0" fmla="*/ 6 w 163"/>
                <a:gd name="T1" fmla="*/ 123 h 147"/>
                <a:gd name="T2" fmla="*/ 4 w 163"/>
                <a:gd name="T3" fmla="*/ 121 h 147"/>
                <a:gd name="T4" fmla="*/ 7 w 163"/>
                <a:gd name="T5" fmla="*/ 124 h 147"/>
                <a:gd name="T6" fmla="*/ 10 w 163"/>
                <a:gd name="T7" fmla="*/ 125 h 147"/>
                <a:gd name="T8" fmla="*/ 12 w 163"/>
                <a:gd name="T9" fmla="*/ 123 h 147"/>
                <a:gd name="T10" fmla="*/ 22 w 163"/>
                <a:gd name="T11" fmla="*/ 124 h 147"/>
                <a:gd name="T12" fmla="*/ 22 w 163"/>
                <a:gd name="T13" fmla="*/ 147 h 147"/>
                <a:gd name="T14" fmla="*/ 116 w 163"/>
                <a:gd name="T15" fmla="*/ 144 h 147"/>
                <a:gd name="T16" fmla="*/ 117 w 163"/>
                <a:gd name="T17" fmla="*/ 144 h 147"/>
                <a:gd name="T18" fmla="*/ 119 w 163"/>
                <a:gd name="T19" fmla="*/ 139 h 147"/>
                <a:gd name="T20" fmla="*/ 120 w 163"/>
                <a:gd name="T21" fmla="*/ 136 h 147"/>
                <a:gd name="T22" fmla="*/ 119 w 163"/>
                <a:gd name="T23" fmla="*/ 133 h 147"/>
                <a:gd name="T24" fmla="*/ 119 w 163"/>
                <a:gd name="T25" fmla="*/ 127 h 147"/>
                <a:gd name="T26" fmla="*/ 119 w 163"/>
                <a:gd name="T27" fmla="*/ 125 h 147"/>
                <a:gd name="T28" fmla="*/ 117 w 163"/>
                <a:gd name="T29" fmla="*/ 122 h 147"/>
                <a:gd name="T30" fmla="*/ 116 w 163"/>
                <a:gd name="T31" fmla="*/ 121 h 147"/>
                <a:gd name="T32" fmla="*/ 116 w 163"/>
                <a:gd name="T33" fmla="*/ 119 h 147"/>
                <a:gd name="T34" fmla="*/ 117 w 163"/>
                <a:gd name="T35" fmla="*/ 117 h 147"/>
                <a:gd name="T36" fmla="*/ 116 w 163"/>
                <a:gd name="T37" fmla="*/ 116 h 147"/>
                <a:gd name="T38" fmla="*/ 118 w 163"/>
                <a:gd name="T39" fmla="*/ 113 h 147"/>
                <a:gd name="T40" fmla="*/ 121 w 163"/>
                <a:gd name="T41" fmla="*/ 109 h 147"/>
                <a:gd name="T42" fmla="*/ 122 w 163"/>
                <a:gd name="T43" fmla="*/ 109 h 147"/>
                <a:gd name="T44" fmla="*/ 121 w 163"/>
                <a:gd name="T45" fmla="*/ 107 h 147"/>
                <a:gd name="T46" fmla="*/ 123 w 163"/>
                <a:gd name="T47" fmla="*/ 103 h 147"/>
                <a:gd name="T48" fmla="*/ 125 w 163"/>
                <a:gd name="T49" fmla="*/ 100 h 147"/>
                <a:gd name="T50" fmla="*/ 123 w 163"/>
                <a:gd name="T51" fmla="*/ 99 h 147"/>
                <a:gd name="T52" fmla="*/ 124 w 163"/>
                <a:gd name="T53" fmla="*/ 95 h 147"/>
                <a:gd name="T54" fmla="*/ 127 w 163"/>
                <a:gd name="T55" fmla="*/ 92 h 147"/>
                <a:gd name="T56" fmla="*/ 132 w 163"/>
                <a:gd name="T57" fmla="*/ 86 h 147"/>
                <a:gd name="T58" fmla="*/ 135 w 163"/>
                <a:gd name="T59" fmla="*/ 81 h 147"/>
                <a:gd name="T60" fmla="*/ 135 w 163"/>
                <a:gd name="T61" fmla="*/ 77 h 147"/>
                <a:gd name="T62" fmla="*/ 137 w 163"/>
                <a:gd name="T63" fmla="*/ 72 h 147"/>
                <a:gd name="T64" fmla="*/ 138 w 163"/>
                <a:gd name="T65" fmla="*/ 72 h 147"/>
                <a:gd name="T66" fmla="*/ 140 w 163"/>
                <a:gd name="T67" fmla="*/ 70 h 147"/>
                <a:gd name="T68" fmla="*/ 141 w 163"/>
                <a:gd name="T69" fmla="*/ 67 h 147"/>
                <a:gd name="T70" fmla="*/ 143 w 163"/>
                <a:gd name="T71" fmla="*/ 65 h 147"/>
                <a:gd name="T72" fmla="*/ 147 w 163"/>
                <a:gd name="T73" fmla="*/ 63 h 147"/>
                <a:gd name="T74" fmla="*/ 146 w 163"/>
                <a:gd name="T75" fmla="*/ 60 h 147"/>
                <a:gd name="T76" fmla="*/ 148 w 163"/>
                <a:gd name="T77" fmla="*/ 58 h 147"/>
                <a:gd name="T78" fmla="*/ 150 w 163"/>
                <a:gd name="T79" fmla="*/ 54 h 147"/>
                <a:gd name="T80" fmla="*/ 150 w 163"/>
                <a:gd name="T81" fmla="*/ 48 h 147"/>
                <a:gd name="T82" fmla="*/ 150 w 163"/>
                <a:gd name="T83" fmla="*/ 43 h 147"/>
                <a:gd name="T84" fmla="*/ 153 w 163"/>
                <a:gd name="T85" fmla="*/ 39 h 147"/>
                <a:gd name="T86" fmla="*/ 156 w 163"/>
                <a:gd name="T87" fmla="*/ 37 h 147"/>
                <a:gd name="T88" fmla="*/ 156 w 163"/>
                <a:gd name="T89" fmla="*/ 35 h 147"/>
                <a:gd name="T90" fmla="*/ 157 w 163"/>
                <a:gd name="T91" fmla="*/ 33 h 147"/>
                <a:gd name="T92" fmla="*/ 157 w 163"/>
                <a:gd name="T93" fmla="*/ 29 h 147"/>
                <a:gd name="T94" fmla="*/ 160 w 163"/>
                <a:gd name="T95" fmla="*/ 28 h 147"/>
                <a:gd name="T96" fmla="*/ 161 w 163"/>
                <a:gd name="T97" fmla="*/ 26 h 147"/>
                <a:gd name="T98" fmla="*/ 162 w 163"/>
                <a:gd name="T99" fmla="*/ 24 h 147"/>
                <a:gd name="T100" fmla="*/ 163 w 163"/>
                <a:gd name="T101" fmla="*/ 22 h 147"/>
                <a:gd name="T102" fmla="*/ 163 w 163"/>
                <a:gd name="T103" fmla="*/ 19 h 147"/>
                <a:gd name="T104" fmla="*/ 138 w 163"/>
                <a:gd name="T105" fmla="*/ 20 h 147"/>
                <a:gd name="T106" fmla="*/ 148 w 163"/>
                <a:gd name="T107" fmla="*/ 5 h 147"/>
                <a:gd name="T108" fmla="*/ 147 w 163"/>
                <a:gd name="T109" fmla="*/ 0 h 147"/>
                <a:gd name="T110" fmla="*/ 0 w 163"/>
                <a:gd name="T111" fmla="*/ 4 h 147"/>
                <a:gd name="T112" fmla="*/ 7 w 163"/>
                <a:gd name="T113" fmla="*/ 47 h 147"/>
                <a:gd name="T114" fmla="*/ 6 w 163"/>
                <a:gd name="T115" fmla="*/ 12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3" h="147">
                  <a:moveTo>
                    <a:pt x="6" y="123"/>
                  </a:moveTo>
                  <a:lnTo>
                    <a:pt x="4" y="121"/>
                  </a:lnTo>
                  <a:lnTo>
                    <a:pt x="7" y="124"/>
                  </a:lnTo>
                  <a:lnTo>
                    <a:pt x="10" y="125"/>
                  </a:lnTo>
                  <a:lnTo>
                    <a:pt x="12" y="123"/>
                  </a:lnTo>
                  <a:lnTo>
                    <a:pt x="22" y="124"/>
                  </a:lnTo>
                  <a:lnTo>
                    <a:pt x="22" y="147"/>
                  </a:lnTo>
                  <a:lnTo>
                    <a:pt x="116" y="144"/>
                  </a:lnTo>
                  <a:lnTo>
                    <a:pt x="117" y="144"/>
                  </a:lnTo>
                  <a:lnTo>
                    <a:pt x="119" y="139"/>
                  </a:lnTo>
                  <a:lnTo>
                    <a:pt x="120" y="136"/>
                  </a:lnTo>
                  <a:lnTo>
                    <a:pt x="119" y="133"/>
                  </a:lnTo>
                  <a:lnTo>
                    <a:pt x="119" y="127"/>
                  </a:lnTo>
                  <a:lnTo>
                    <a:pt x="119" y="125"/>
                  </a:lnTo>
                  <a:lnTo>
                    <a:pt x="117" y="122"/>
                  </a:lnTo>
                  <a:lnTo>
                    <a:pt x="116" y="121"/>
                  </a:lnTo>
                  <a:lnTo>
                    <a:pt x="116" y="119"/>
                  </a:lnTo>
                  <a:lnTo>
                    <a:pt x="117" y="117"/>
                  </a:lnTo>
                  <a:lnTo>
                    <a:pt x="116" y="116"/>
                  </a:lnTo>
                  <a:lnTo>
                    <a:pt x="118" y="113"/>
                  </a:lnTo>
                  <a:lnTo>
                    <a:pt x="121" y="109"/>
                  </a:lnTo>
                  <a:lnTo>
                    <a:pt x="122" y="109"/>
                  </a:lnTo>
                  <a:lnTo>
                    <a:pt x="121" y="107"/>
                  </a:lnTo>
                  <a:lnTo>
                    <a:pt x="123" y="103"/>
                  </a:lnTo>
                  <a:lnTo>
                    <a:pt x="125" y="100"/>
                  </a:lnTo>
                  <a:lnTo>
                    <a:pt x="123" y="99"/>
                  </a:lnTo>
                  <a:lnTo>
                    <a:pt x="124" y="95"/>
                  </a:lnTo>
                  <a:lnTo>
                    <a:pt x="127" y="92"/>
                  </a:lnTo>
                  <a:lnTo>
                    <a:pt x="132" y="86"/>
                  </a:lnTo>
                  <a:lnTo>
                    <a:pt x="135" y="81"/>
                  </a:lnTo>
                  <a:lnTo>
                    <a:pt x="135" y="77"/>
                  </a:lnTo>
                  <a:lnTo>
                    <a:pt x="137" y="72"/>
                  </a:lnTo>
                  <a:lnTo>
                    <a:pt x="138" y="72"/>
                  </a:lnTo>
                  <a:lnTo>
                    <a:pt x="140" y="70"/>
                  </a:lnTo>
                  <a:lnTo>
                    <a:pt x="141" y="67"/>
                  </a:lnTo>
                  <a:lnTo>
                    <a:pt x="143" y="65"/>
                  </a:lnTo>
                  <a:lnTo>
                    <a:pt x="147" y="63"/>
                  </a:lnTo>
                  <a:lnTo>
                    <a:pt x="146" y="60"/>
                  </a:lnTo>
                  <a:lnTo>
                    <a:pt x="148" y="58"/>
                  </a:lnTo>
                  <a:lnTo>
                    <a:pt x="150" y="54"/>
                  </a:lnTo>
                  <a:lnTo>
                    <a:pt x="150" y="48"/>
                  </a:lnTo>
                  <a:lnTo>
                    <a:pt x="150" y="43"/>
                  </a:lnTo>
                  <a:lnTo>
                    <a:pt x="153" y="39"/>
                  </a:lnTo>
                  <a:lnTo>
                    <a:pt x="156" y="37"/>
                  </a:lnTo>
                  <a:lnTo>
                    <a:pt x="156" y="35"/>
                  </a:lnTo>
                  <a:lnTo>
                    <a:pt x="157" y="33"/>
                  </a:lnTo>
                  <a:lnTo>
                    <a:pt x="157" y="29"/>
                  </a:lnTo>
                  <a:lnTo>
                    <a:pt x="160" y="28"/>
                  </a:lnTo>
                  <a:lnTo>
                    <a:pt x="161" y="26"/>
                  </a:lnTo>
                  <a:lnTo>
                    <a:pt x="162" y="24"/>
                  </a:lnTo>
                  <a:lnTo>
                    <a:pt x="163" y="22"/>
                  </a:lnTo>
                  <a:lnTo>
                    <a:pt x="163" y="19"/>
                  </a:lnTo>
                  <a:lnTo>
                    <a:pt x="138" y="20"/>
                  </a:lnTo>
                  <a:lnTo>
                    <a:pt x="148" y="5"/>
                  </a:lnTo>
                  <a:lnTo>
                    <a:pt x="147" y="0"/>
                  </a:lnTo>
                  <a:lnTo>
                    <a:pt x="0" y="4"/>
                  </a:lnTo>
                  <a:lnTo>
                    <a:pt x="7" y="47"/>
                  </a:lnTo>
                  <a:lnTo>
                    <a:pt x="6" y="12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5" name="Freeform 36">
              <a:extLst>
                <a:ext uri="{FF2B5EF4-FFF2-40B4-BE49-F238E27FC236}">
                  <a16:creationId xmlns:a16="http://schemas.microsoft.com/office/drawing/2014/main" id="{AE1088E2-E3FC-814C-B042-41F76D5E3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1665" y="2657259"/>
              <a:ext cx="465458" cy="151779"/>
            </a:xfrm>
            <a:custGeom>
              <a:avLst/>
              <a:gdLst>
                <a:gd name="T0" fmla="*/ 193 w 326"/>
                <a:gd name="T1" fmla="*/ 14 h 107"/>
                <a:gd name="T2" fmla="*/ 83 w 326"/>
                <a:gd name="T3" fmla="*/ 21 h 107"/>
                <a:gd name="T4" fmla="*/ 85 w 326"/>
                <a:gd name="T5" fmla="*/ 31 h 107"/>
                <a:gd name="T6" fmla="*/ 26 w 326"/>
                <a:gd name="T7" fmla="*/ 32 h 107"/>
                <a:gd name="T8" fmla="*/ 24 w 326"/>
                <a:gd name="T9" fmla="*/ 33 h 107"/>
                <a:gd name="T10" fmla="*/ 24 w 326"/>
                <a:gd name="T11" fmla="*/ 36 h 107"/>
                <a:gd name="T12" fmla="*/ 24 w 326"/>
                <a:gd name="T13" fmla="*/ 39 h 107"/>
                <a:gd name="T14" fmla="*/ 23 w 326"/>
                <a:gd name="T15" fmla="*/ 42 h 107"/>
                <a:gd name="T16" fmla="*/ 21 w 326"/>
                <a:gd name="T17" fmla="*/ 43 h 107"/>
                <a:gd name="T18" fmla="*/ 20 w 326"/>
                <a:gd name="T19" fmla="*/ 45 h 107"/>
                <a:gd name="T20" fmla="*/ 21 w 326"/>
                <a:gd name="T21" fmla="*/ 46 h 107"/>
                <a:gd name="T22" fmla="*/ 23 w 326"/>
                <a:gd name="T23" fmla="*/ 50 h 107"/>
                <a:gd name="T24" fmla="*/ 22 w 326"/>
                <a:gd name="T25" fmla="*/ 52 h 107"/>
                <a:gd name="T26" fmla="*/ 20 w 326"/>
                <a:gd name="T27" fmla="*/ 55 h 107"/>
                <a:gd name="T28" fmla="*/ 19 w 326"/>
                <a:gd name="T29" fmla="*/ 58 h 107"/>
                <a:gd name="T30" fmla="*/ 20 w 326"/>
                <a:gd name="T31" fmla="*/ 58 h 107"/>
                <a:gd name="T32" fmla="*/ 20 w 326"/>
                <a:gd name="T33" fmla="*/ 62 h 107"/>
                <a:gd name="T34" fmla="*/ 19 w 326"/>
                <a:gd name="T35" fmla="*/ 64 h 107"/>
                <a:gd name="T36" fmla="*/ 18 w 326"/>
                <a:gd name="T37" fmla="*/ 66 h 107"/>
                <a:gd name="T38" fmla="*/ 16 w 326"/>
                <a:gd name="T39" fmla="*/ 69 h 107"/>
                <a:gd name="T40" fmla="*/ 13 w 326"/>
                <a:gd name="T41" fmla="*/ 70 h 107"/>
                <a:gd name="T42" fmla="*/ 13 w 326"/>
                <a:gd name="T43" fmla="*/ 75 h 107"/>
                <a:gd name="T44" fmla="*/ 12 w 326"/>
                <a:gd name="T45" fmla="*/ 77 h 107"/>
                <a:gd name="T46" fmla="*/ 12 w 326"/>
                <a:gd name="T47" fmla="*/ 79 h 107"/>
                <a:gd name="T48" fmla="*/ 8 w 326"/>
                <a:gd name="T49" fmla="*/ 82 h 107"/>
                <a:gd name="T50" fmla="*/ 5 w 326"/>
                <a:gd name="T51" fmla="*/ 87 h 107"/>
                <a:gd name="T52" fmla="*/ 5 w 326"/>
                <a:gd name="T53" fmla="*/ 92 h 107"/>
                <a:gd name="T54" fmla="*/ 5 w 326"/>
                <a:gd name="T55" fmla="*/ 99 h 107"/>
                <a:gd name="T56" fmla="*/ 2 w 326"/>
                <a:gd name="T57" fmla="*/ 104 h 107"/>
                <a:gd name="T58" fmla="*/ 0 w 326"/>
                <a:gd name="T59" fmla="*/ 107 h 107"/>
                <a:gd name="T60" fmla="*/ 0 w 326"/>
                <a:gd name="T61" fmla="*/ 107 h 107"/>
                <a:gd name="T62" fmla="*/ 232 w 326"/>
                <a:gd name="T63" fmla="*/ 89 h 107"/>
                <a:gd name="T64" fmla="*/ 232 w 326"/>
                <a:gd name="T65" fmla="*/ 89 h 107"/>
                <a:gd name="T66" fmla="*/ 232 w 326"/>
                <a:gd name="T67" fmla="*/ 88 h 107"/>
                <a:gd name="T68" fmla="*/ 233 w 326"/>
                <a:gd name="T69" fmla="*/ 82 h 107"/>
                <a:gd name="T70" fmla="*/ 233 w 326"/>
                <a:gd name="T71" fmla="*/ 79 h 107"/>
                <a:gd name="T72" fmla="*/ 237 w 326"/>
                <a:gd name="T73" fmla="*/ 75 h 107"/>
                <a:gd name="T74" fmla="*/ 240 w 326"/>
                <a:gd name="T75" fmla="*/ 75 h 107"/>
                <a:gd name="T76" fmla="*/ 244 w 326"/>
                <a:gd name="T77" fmla="*/ 72 h 107"/>
                <a:gd name="T78" fmla="*/ 243 w 326"/>
                <a:gd name="T79" fmla="*/ 68 h 107"/>
                <a:gd name="T80" fmla="*/ 246 w 326"/>
                <a:gd name="T81" fmla="*/ 64 h 107"/>
                <a:gd name="T82" fmla="*/ 280 w 326"/>
                <a:gd name="T83" fmla="*/ 44 h 107"/>
                <a:gd name="T84" fmla="*/ 285 w 326"/>
                <a:gd name="T85" fmla="*/ 41 h 107"/>
                <a:gd name="T86" fmla="*/ 287 w 326"/>
                <a:gd name="T87" fmla="*/ 37 h 107"/>
                <a:gd name="T88" fmla="*/ 291 w 326"/>
                <a:gd name="T89" fmla="*/ 31 h 107"/>
                <a:gd name="T90" fmla="*/ 294 w 326"/>
                <a:gd name="T91" fmla="*/ 31 h 107"/>
                <a:gd name="T92" fmla="*/ 297 w 326"/>
                <a:gd name="T93" fmla="*/ 35 h 107"/>
                <a:gd name="T94" fmla="*/ 301 w 326"/>
                <a:gd name="T95" fmla="*/ 31 h 107"/>
                <a:gd name="T96" fmla="*/ 306 w 326"/>
                <a:gd name="T97" fmla="*/ 25 h 107"/>
                <a:gd name="T98" fmla="*/ 317 w 326"/>
                <a:gd name="T99" fmla="*/ 23 h 107"/>
                <a:gd name="T100" fmla="*/ 318 w 326"/>
                <a:gd name="T101" fmla="*/ 19 h 107"/>
                <a:gd name="T102" fmla="*/ 321 w 326"/>
                <a:gd name="T103" fmla="*/ 14 h 107"/>
                <a:gd name="T104" fmla="*/ 325 w 326"/>
                <a:gd name="T105" fmla="*/ 12 h 107"/>
                <a:gd name="T106" fmla="*/ 326 w 326"/>
                <a:gd name="T107" fmla="*/ 12 h 107"/>
                <a:gd name="T108" fmla="*/ 326 w 326"/>
                <a:gd name="T109" fmla="*/ 0 h 107"/>
                <a:gd name="T110" fmla="*/ 193 w 326"/>
                <a:gd name="T111" fmla="*/ 1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26" h="107">
                  <a:moveTo>
                    <a:pt x="193" y="14"/>
                  </a:moveTo>
                  <a:cubicBezTo>
                    <a:pt x="83" y="21"/>
                    <a:pt x="83" y="21"/>
                    <a:pt x="83" y="2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3" y="49"/>
                    <a:pt x="23" y="50"/>
                  </a:cubicBezTo>
                  <a:cubicBezTo>
                    <a:pt x="24" y="51"/>
                    <a:pt x="22" y="52"/>
                    <a:pt x="22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92"/>
                    <a:pt x="5" y="92"/>
                    <a:pt x="5" y="92"/>
                  </a:cubicBezTo>
                  <a:cubicBezTo>
                    <a:pt x="5" y="99"/>
                    <a:pt x="5" y="99"/>
                    <a:pt x="5" y="99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232" y="89"/>
                    <a:pt x="232" y="89"/>
                    <a:pt x="232" y="89"/>
                  </a:cubicBezTo>
                  <a:cubicBezTo>
                    <a:pt x="232" y="89"/>
                    <a:pt x="232" y="89"/>
                    <a:pt x="232" y="89"/>
                  </a:cubicBezTo>
                  <a:cubicBezTo>
                    <a:pt x="232" y="88"/>
                    <a:pt x="232" y="88"/>
                    <a:pt x="232" y="88"/>
                  </a:cubicBezTo>
                  <a:cubicBezTo>
                    <a:pt x="233" y="82"/>
                    <a:pt x="233" y="82"/>
                    <a:pt x="233" y="82"/>
                  </a:cubicBezTo>
                  <a:cubicBezTo>
                    <a:pt x="233" y="79"/>
                    <a:pt x="233" y="79"/>
                    <a:pt x="233" y="79"/>
                  </a:cubicBezTo>
                  <a:cubicBezTo>
                    <a:pt x="237" y="75"/>
                    <a:pt x="237" y="75"/>
                    <a:pt x="237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4" y="72"/>
                    <a:pt x="244" y="72"/>
                    <a:pt x="244" y="72"/>
                  </a:cubicBezTo>
                  <a:cubicBezTo>
                    <a:pt x="243" y="68"/>
                    <a:pt x="243" y="68"/>
                    <a:pt x="243" y="68"/>
                  </a:cubicBezTo>
                  <a:cubicBezTo>
                    <a:pt x="246" y="64"/>
                    <a:pt x="246" y="64"/>
                    <a:pt x="246" y="64"/>
                  </a:cubicBezTo>
                  <a:cubicBezTo>
                    <a:pt x="280" y="44"/>
                    <a:pt x="280" y="44"/>
                    <a:pt x="280" y="44"/>
                  </a:cubicBezTo>
                  <a:cubicBezTo>
                    <a:pt x="285" y="41"/>
                    <a:pt x="285" y="41"/>
                    <a:pt x="285" y="41"/>
                  </a:cubicBezTo>
                  <a:cubicBezTo>
                    <a:pt x="287" y="37"/>
                    <a:pt x="287" y="37"/>
                    <a:pt x="287" y="37"/>
                  </a:cubicBezTo>
                  <a:cubicBezTo>
                    <a:pt x="291" y="31"/>
                    <a:pt x="291" y="31"/>
                    <a:pt x="291" y="31"/>
                  </a:cubicBezTo>
                  <a:cubicBezTo>
                    <a:pt x="294" y="31"/>
                    <a:pt x="294" y="31"/>
                    <a:pt x="294" y="31"/>
                  </a:cubicBezTo>
                  <a:cubicBezTo>
                    <a:pt x="297" y="35"/>
                    <a:pt x="297" y="35"/>
                    <a:pt x="297" y="35"/>
                  </a:cubicBezTo>
                  <a:cubicBezTo>
                    <a:pt x="301" y="31"/>
                    <a:pt x="301" y="31"/>
                    <a:pt x="301" y="31"/>
                  </a:cubicBezTo>
                  <a:cubicBezTo>
                    <a:pt x="306" y="25"/>
                    <a:pt x="306" y="25"/>
                    <a:pt x="306" y="25"/>
                  </a:cubicBezTo>
                  <a:cubicBezTo>
                    <a:pt x="317" y="23"/>
                    <a:pt x="317" y="23"/>
                    <a:pt x="317" y="23"/>
                  </a:cubicBezTo>
                  <a:cubicBezTo>
                    <a:pt x="318" y="19"/>
                    <a:pt x="318" y="19"/>
                    <a:pt x="318" y="19"/>
                  </a:cubicBezTo>
                  <a:cubicBezTo>
                    <a:pt x="321" y="14"/>
                    <a:pt x="321" y="14"/>
                    <a:pt x="321" y="14"/>
                  </a:cubicBezTo>
                  <a:cubicBezTo>
                    <a:pt x="325" y="12"/>
                    <a:pt x="325" y="12"/>
                    <a:pt x="325" y="12"/>
                  </a:cubicBezTo>
                  <a:cubicBezTo>
                    <a:pt x="326" y="12"/>
                    <a:pt x="326" y="12"/>
                    <a:pt x="326" y="12"/>
                  </a:cubicBezTo>
                  <a:cubicBezTo>
                    <a:pt x="326" y="0"/>
                    <a:pt x="326" y="0"/>
                    <a:pt x="326" y="0"/>
                  </a:cubicBezTo>
                  <a:lnTo>
                    <a:pt x="193" y="1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6" name="Freeform 37">
              <a:extLst>
                <a:ext uri="{FF2B5EF4-FFF2-40B4-BE49-F238E27FC236}">
                  <a16:creationId xmlns:a16="http://schemas.microsoft.com/office/drawing/2014/main" id="{977B33F7-4FD4-244A-9B5D-F72197FEBB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2208" y="2606665"/>
              <a:ext cx="465458" cy="205746"/>
            </a:xfrm>
            <a:custGeom>
              <a:avLst/>
              <a:gdLst>
                <a:gd name="T0" fmla="*/ 320 w 326"/>
                <a:gd name="T1" fmla="*/ 28 h 144"/>
                <a:gd name="T2" fmla="*/ 315 w 326"/>
                <a:gd name="T3" fmla="*/ 38 h 144"/>
                <a:gd name="T4" fmla="*/ 311 w 326"/>
                <a:gd name="T5" fmla="*/ 32 h 144"/>
                <a:gd name="T6" fmla="*/ 300 w 326"/>
                <a:gd name="T7" fmla="*/ 30 h 144"/>
                <a:gd name="T8" fmla="*/ 289 w 326"/>
                <a:gd name="T9" fmla="*/ 35 h 144"/>
                <a:gd name="T10" fmla="*/ 285 w 326"/>
                <a:gd name="T11" fmla="*/ 32 h 144"/>
                <a:gd name="T12" fmla="*/ 282 w 326"/>
                <a:gd name="T13" fmla="*/ 25 h 144"/>
                <a:gd name="T14" fmla="*/ 281 w 326"/>
                <a:gd name="T15" fmla="*/ 18 h 144"/>
                <a:gd name="T16" fmla="*/ 284 w 326"/>
                <a:gd name="T17" fmla="*/ 20 h 144"/>
                <a:gd name="T18" fmla="*/ 290 w 326"/>
                <a:gd name="T19" fmla="*/ 29 h 144"/>
                <a:gd name="T20" fmla="*/ 295 w 326"/>
                <a:gd name="T21" fmla="*/ 26 h 144"/>
                <a:gd name="T22" fmla="*/ 305 w 326"/>
                <a:gd name="T23" fmla="*/ 22 h 144"/>
                <a:gd name="T24" fmla="*/ 306 w 326"/>
                <a:gd name="T25" fmla="*/ 16 h 144"/>
                <a:gd name="T26" fmla="*/ 303 w 326"/>
                <a:gd name="T27" fmla="*/ 12 h 144"/>
                <a:gd name="T28" fmla="*/ 312 w 326"/>
                <a:gd name="T29" fmla="*/ 14 h 144"/>
                <a:gd name="T30" fmla="*/ 308 w 326"/>
                <a:gd name="T31" fmla="*/ 4 h 144"/>
                <a:gd name="T32" fmla="*/ 155 w 326"/>
                <a:gd name="T33" fmla="*/ 28 h 144"/>
                <a:gd name="T34" fmla="*/ 93 w 326"/>
                <a:gd name="T35" fmla="*/ 47 h 144"/>
                <a:gd name="T36" fmla="*/ 85 w 326"/>
                <a:gd name="T37" fmla="*/ 58 h 144"/>
                <a:gd name="T38" fmla="*/ 65 w 326"/>
                <a:gd name="T39" fmla="*/ 70 h 144"/>
                <a:gd name="T40" fmla="*/ 55 w 326"/>
                <a:gd name="T41" fmla="*/ 72 h 144"/>
                <a:gd name="T42" fmla="*/ 14 w 326"/>
                <a:gd name="T43" fmla="*/ 99 h 144"/>
                <a:gd name="T44" fmla="*/ 8 w 326"/>
                <a:gd name="T45" fmla="*/ 110 h 144"/>
                <a:gd name="T46" fmla="*/ 1 w 326"/>
                <a:gd name="T47" fmla="*/ 117 h 144"/>
                <a:gd name="T48" fmla="*/ 0 w 326"/>
                <a:gd name="T49" fmla="*/ 124 h 144"/>
                <a:gd name="T50" fmla="*/ 83 w 326"/>
                <a:gd name="T51" fmla="*/ 104 h 144"/>
                <a:gd name="T52" fmla="*/ 108 w 326"/>
                <a:gd name="T53" fmla="*/ 105 h 144"/>
                <a:gd name="T54" fmla="*/ 123 w 326"/>
                <a:gd name="T55" fmla="*/ 100 h 144"/>
                <a:gd name="T56" fmla="*/ 142 w 326"/>
                <a:gd name="T57" fmla="*/ 114 h 144"/>
                <a:gd name="T58" fmla="*/ 243 w 326"/>
                <a:gd name="T59" fmla="*/ 140 h 144"/>
                <a:gd name="T60" fmla="*/ 256 w 326"/>
                <a:gd name="T61" fmla="*/ 136 h 144"/>
                <a:gd name="T62" fmla="*/ 263 w 326"/>
                <a:gd name="T63" fmla="*/ 117 h 144"/>
                <a:gd name="T64" fmla="*/ 271 w 326"/>
                <a:gd name="T65" fmla="*/ 106 h 144"/>
                <a:gd name="T66" fmla="*/ 270 w 326"/>
                <a:gd name="T67" fmla="*/ 100 h 144"/>
                <a:gd name="T68" fmla="*/ 272 w 326"/>
                <a:gd name="T69" fmla="*/ 97 h 144"/>
                <a:gd name="T70" fmla="*/ 278 w 326"/>
                <a:gd name="T71" fmla="*/ 100 h 144"/>
                <a:gd name="T72" fmla="*/ 281 w 326"/>
                <a:gd name="T73" fmla="*/ 95 h 144"/>
                <a:gd name="T74" fmla="*/ 285 w 326"/>
                <a:gd name="T75" fmla="*/ 95 h 144"/>
                <a:gd name="T76" fmla="*/ 296 w 326"/>
                <a:gd name="T77" fmla="*/ 91 h 144"/>
                <a:gd name="T78" fmla="*/ 301 w 326"/>
                <a:gd name="T79" fmla="*/ 87 h 144"/>
                <a:gd name="T80" fmla="*/ 308 w 326"/>
                <a:gd name="T81" fmla="*/ 81 h 144"/>
                <a:gd name="T82" fmla="*/ 308 w 326"/>
                <a:gd name="T83" fmla="*/ 75 h 144"/>
                <a:gd name="T84" fmla="*/ 301 w 326"/>
                <a:gd name="T85" fmla="*/ 78 h 144"/>
                <a:gd name="T86" fmla="*/ 291 w 326"/>
                <a:gd name="T87" fmla="*/ 83 h 144"/>
                <a:gd name="T88" fmla="*/ 283 w 326"/>
                <a:gd name="T89" fmla="*/ 77 h 144"/>
                <a:gd name="T90" fmla="*/ 288 w 326"/>
                <a:gd name="T91" fmla="*/ 77 h 144"/>
                <a:gd name="T92" fmla="*/ 296 w 326"/>
                <a:gd name="T93" fmla="*/ 73 h 144"/>
                <a:gd name="T94" fmla="*/ 297 w 326"/>
                <a:gd name="T95" fmla="*/ 68 h 144"/>
                <a:gd name="T96" fmla="*/ 296 w 326"/>
                <a:gd name="T97" fmla="*/ 64 h 144"/>
                <a:gd name="T98" fmla="*/ 280 w 326"/>
                <a:gd name="T99" fmla="*/ 58 h 144"/>
                <a:gd name="T100" fmla="*/ 290 w 326"/>
                <a:gd name="T101" fmla="*/ 57 h 144"/>
                <a:gd name="T102" fmla="*/ 294 w 326"/>
                <a:gd name="T103" fmla="*/ 55 h 144"/>
                <a:gd name="T104" fmla="*/ 294 w 326"/>
                <a:gd name="T105" fmla="*/ 51 h 144"/>
                <a:gd name="T106" fmla="*/ 300 w 326"/>
                <a:gd name="T107" fmla="*/ 58 h 144"/>
                <a:gd name="T108" fmla="*/ 306 w 326"/>
                <a:gd name="T109" fmla="*/ 58 h 144"/>
                <a:gd name="T110" fmla="*/ 317 w 326"/>
                <a:gd name="T111" fmla="*/ 57 h 144"/>
                <a:gd name="T112" fmla="*/ 319 w 326"/>
                <a:gd name="T113" fmla="*/ 48 h 144"/>
                <a:gd name="T114" fmla="*/ 322 w 326"/>
                <a:gd name="T115" fmla="*/ 42 h 144"/>
                <a:gd name="T116" fmla="*/ 325 w 326"/>
                <a:gd name="T117" fmla="*/ 3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6" h="144">
                  <a:moveTo>
                    <a:pt x="324" y="34"/>
                  </a:moveTo>
                  <a:cubicBezTo>
                    <a:pt x="322" y="31"/>
                    <a:pt x="322" y="31"/>
                    <a:pt x="322" y="31"/>
                  </a:cubicBezTo>
                  <a:cubicBezTo>
                    <a:pt x="320" y="28"/>
                    <a:pt x="320" y="28"/>
                    <a:pt x="320" y="28"/>
                  </a:cubicBezTo>
                  <a:cubicBezTo>
                    <a:pt x="317" y="28"/>
                    <a:pt x="317" y="28"/>
                    <a:pt x="317" y="28"/>
                  </a:cubicBezTo>
                  <a:cubicBezTo>
                    <a:pt x="316" y="29"/>
                    <a:pt x="316" y="29"/>
                    <a:pt x="316" y="29"/>
                  </a:cubicBezTo>
                  <a:cubicBezTo>
                    <a:pt x="315" y="38"/>
                    <a:pt x="315" y="38"/>
                    <a:pt x="315" y="38"/>
                  </a:cubicBezTo>
                  <a:cubicBezTo>
                    <a:pt x="315" y="40"/>
                    <a:pt x="315" y="40"/>
                    <a:pt x="315" y="40"/>
                  </a:cubicBezTo>
                  <a:cubicBezTo>
                    <a:pt x="312" y="38"/>
                    <a:pt x="312" y="38"/>
                    <a:pt x="312" y="38"/>
                  </a:cubicBezTo>
                  <a:cubicBezTo>
                    <a:pt x="311" y="32"/>
                    <a:pt x="311" y="32"/>
                    <a:pt x="311" y="32"/>
                  </a:cubicBezTo>
                  <a:cubicBezTo>
                    <a:pt x="309" y="28"/>
                    <a:pt x="309" y="28"/>
                    <a:pt x="309" y="28"/>
                  </a:cubicBezTo>
                  <a:cubicBezTo>
                    <a:pt x="306" y="27"/>
                    <a:pt x="306" y="27"/>
                    <a:pt x="306" y="27"/>
                  </a:cubicBezTo>
                  <a:cubicBezTo>
                    <a:pt x="300" y="30"/>
                    <a:pt x="300" y="30"/>
                    <a:pt x="300" y="30"/>
                  </a:cubicBezTo>
                  <a:cubicBezTo>
                    <a:pt x="298" y="30"/>
                    <a:pt x="298" y="30"/>
                    <a:pt x="298" y="30"/>
                  </a:cubicBezTo>
                  <a:cubicBezTo>
                    <a:pt x="292" y="32"/>
                    <a:pt x="292" y="32"/>
                    <a:pt x="292" y="32"/>
                  </a:cubicBezTo>
                  <a:cubicBezTo>
                    <a:pt x="289" y="35"/>
                    <a:pt x="289" y="35"/>
                    <a:pt x="289" y="35"/>
                  </a:cubicBezTo>
                  <a:cubicBezTo>
                    <a:pt x="286" y="39"/>
                    <a:pt x="286" y="39"/>
                    <a:pt x="286" y="39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85" y="32"/>
                    <a:pt x="285" y="32"/>
                    <a:pt x="285" y="32"/>
                  </a:cubicBezTo>
                  <a:cubicBezTo>
                    <a:pt x="285" y="30"/>
                    <a:pt x="285" y="30"/>
                    <a:pt x="285" y="30"/>
                  </a:cubicBezTo>
                  <a:cubicBezTo>
                    <a:pt x="283" y="27"/>
                    <a:pt x="283" y="27"/>
                    <a:pt x="283" y="27"/>
                  </a:cubicBezTo>
                  <a:cubicBezTo>
                    <a:pt x="282" y="25"/>
                    <a:pt x="282" y="25"/>
                    <a:pt x="282" y="25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0"/>
                    <a:pt x="281" y="20"/>
                    <a:pt x="281" y="20"/>
                  </a:cubicBezTo>
                  <a:cubicBezTo>
                    <a:pt x="281" y="18"/>
                    <a:pt x="281" y="18"/>
                    <a:pt x="281" y="18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4" y="20"/>
                    <a:pt x="284" y="20"/>
                    <a:pt x="284" y="20"/>
                  </a:cubicBezTo>
                  <a:cubicBezTo>
                    <a:pt x="285" y="26"/>
                    <a:pt x="285" y="26"/>
                    <a:pt x="285" y="26"/>
                  </a:cubicBezTo>
                  <a:cubicBezTo>
                    <a:pt x="287" y="31"/>
                    <a:pt x="287" y="31"/>
                    <a:pt x="287" y="31"/>
                  </a:cubicBezTo>
                  <a:cubicBezTo>
                    <a:pt x="290" y="29"/>
                    <a:pt x="290" y="29"/>
                    <a:pt x="290" y="29"/>
                  </a:cubicBezTo>
                  <a:cubicBezTo>
                    <a:pt x="291" y="28"/>
                    <a:pt x="291" y="28"/>
                    <a:pt x="291" y="28"/>
                  </a:cubicBezTo>
                  <a:cubicBezTo>
                    <a:pt x="294" y="26"/>
                    <a:pt x="294" y="26"/>
                    <a:pt x="294" y="26"/>
                  </a:cubicBezTo>
                  <a:cubicBezTo>
                    <a:pt x="295" y="26"/>
                    <a:pt x="295" y="26"/>
                    <a:pt x="295" y="26"/>
                  </a:cubicBezTo>
                  <a:cubicBezTo>
                    <a:pt x="299" y="24"/>
                    <a:pt x="299" y="24"/>
                    <a:pt x="299" y="24"/>
                  </a:cubicBezTo>
                  <a:cubicBezTo>
                    <a:pt x="300" y="22"/>
                    <a:pt x="300" y="22"/>
                    <a:pt x="300" y="22"/>
                  </a:cubicBezTo>
                  <a:cubicBezTo>
                    <a:pt x="305" y="22"/>
                    <a:pt x="305" y="22"/>
                    <a:pt x="305" y="22"/>
                  </a:cubicBezTo>
                  <a:cubicBezTo>
                    <a:pt x="306" y="19"/>
                    <a:pt x="306" y="19"/>
                    <a:pt x="306" y="19"/>
                  </a:cubicBezTo>
                  <a:cubicBezTo>
                    <a:pt x="307" y="18"/>
                    <a:pt x="307" y="18"/>
                    <a:pt x="307" y="18"/>
                  </a:cubicBezTo>
                  <a:cubicBezTo>
                    <a:pt x="307" y="18"/>
                    <a:pt x="306" y="17"/>
                    <a:pt x="306" y="16"/>
                  </a:cubicBezTo>
                  <a:cubicBezTo>
                    <a:pt x="305" y="16"/>
                    <a:pt x="305" y="16"/>
                    <a:pt x="305" y="16"/>
                  </a:cubicBezTo>
                  <a:cubicBezTo>
                    <a:pt x="303" y="13"/>
                    <a:pt x="303" y="13"/>
                    <a:pt x="303" y="13"/>
                  </a:cubicBezTo>
                  <a:cubicBezTo>
                    <a:pt x="303" y="12"/>
                    <a:pt x="303" y="12"/>
                    <a:pt x="303" y="12"/>
                  </a:cubicBezTo>
                  <a:cubicBezTo>
                    <a:pt x="304" y="12"/>
                    <a:pt x="304" y="12"/>
                    <a:pt x="304" y="12"/>
                  </a:cubicBezTo>
                  <a:cubicBezTo>
                    <a:pt x="309" y="14"/>
                    <a:pt x="309" y="14"/>
                    <a:pt x="309" y="14"/>
                  </a:cubicBezTo>
                  <a:cubicBezTo>
                    <a:pt x="312" y="14"/>
                    <a:pt x="312" y="14"/>
                    <a:pt x="312" y="14"/>
                  </a:cubicBezTo>
                  <a:cubicBezTo>
                    <a:pt x="312" y="11"/>
                    <a:pt x="312" y="11"/>
                    <a:pt x="312" y="11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8" y="4"/>
                    <a:pt x="308" y="4"/>
                    <a:pt x="308" y="4"/>
                  </a:cubicBezTo>
                  <a:cubicBezTo>
                    <a:pt x="305" y="0"/>
                    <a:pt x="305" y="0"/>
                    <a:pt x="305" y="0"/>
                  </a:cubicBezTo>
                  <a:cubicBezTo>
                    <a:pt x="218" y="18"/>
                    <a:pt x="218" y="18"/>
                    <a:pt x="218" y="18"/>
                  </a:cubicBezTo>
                  <a:cubicBezTo>
                    <a:pt x="155" y="28"/>
                    <a:pt x="155" y="28"/>
                    <a:pt x="155" y="28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3" y="47"/>
                    <a:pt x="93" y="47"/>
                    <a:pt x="93" y="47"/>
                  </a:cubicBezTo>
                  <a:cubicBezTo>
                    <a:pt x="89" y="49"/>
                    <a:pt x="89" y="49"/>
                    <a:pt x="89" y="49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5" y="70"/>
                    <a:pt x="65" y="70"/>
                    <a:pt x="65" y="70"/>
                  </a:cubicBezTo>
                  <a:cubicBezTo>
                    <a:pt x="62" y="66"/>
                    <a:pt x="62" y="66"/>
                    <a:pt x="62" y="66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14" y="99"/>
                    <a:pt x="14" y="99"/>
                    <a:pt x="14" y="99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5" y="110"/>
                    <a:pt x="5" y="110"/>
                    <a:pt x="5" y="110"/>
                  </a:cubicBezTo>
                  <a:cubicBezTo>
                    <a:pt x="1" y="114"/>
                    <a:pt x="1" y="114"/>
                    <a:pt x="1" y="114"/>
                  </a:cubicBezTo>
                  <a:cubicBezTo>
                    <a:pt x="1" y="117"/>
                    <a:pt x="1" y="117"/>
                    <a:pt x="1" y="117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56" y="118"/>
                    <a:pt x="56" y="118"/>
                    <a:pt x="56" y="118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83" y="104"/>
                    <a:pt x="83" y="104"/>
                    <a:pt x="83" y="104"/>
                  </a:cubicBezTo>
                  <a:cubicBezTo>
                    <a:pt x="90" y="104"/>
                    <a:pt x="90" y="104"/>
                    <a:pt x="90" y="104"/>
                  </a:cubicBezTo>
                  <a:cubicBezTo>
                    <a:pt x="102" y="106"/>
                    <a:pt x="102" y="106"/>
                    <a:pt x="102" y="106"/>
                  </a:cubicBezTo>
                  <a:cubicBezTo>
                    <a:pt x="108" y="105"/>
                    <a:pt x="108" y="105"/>
                    <a:pt x="108" y="105"/>
                  </a:cubicBezTo>
                  <a:cubicBezTo>
                    <a:pt x="111" y="104"/>
                    <a:pt x="111" y="104"/>
                    <a:pt x="111" y="104"/>
                  </a:cubicBezTo>
                  <a:cubicBezTo>
                    <a:pt x="116" y="101"/>
                    <a:pt x="116" y="101"/>
                    <a:pt x="116" y="101"/>
                  </a:cubicBezTo>
                  <a:cubicBezTo>
                    <a:pt x="123" y="100"/>
                    <a:pt x="123" y="100"/>
                    <a:pt x="123" y="100"/>
                  </a:cubicBezTo>
                  <a:cubicBezTo>
                    <a:pt x="132" y="101"/>
                    <a:pt x="132" y="101"/>
                    <a:pt x="132" y="101"/>
                  </a:cubicBezTo>
                  <a:cubicBezTo>
                    <a:pt x="138" y="104"/>
                    <a:pt x="138" y="104"/>
                    <a:pt x="138" y="104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82" y="106"/>
                    <a:pt x="182" y="106"/>
                    <a:pt x="182" y="106"/>
                  </a:cubicBezTo>
                  <a:cubicBezTo>
                    <a:pt x="234" y="144"/>
                    <a:pt x="234" y="144"/>
                    <a:pt x="234" y="144"/>
                  </a:cubicBezTo>
                  <a:cubicBezTo>
                    <a:pt x="243" y="140"/>
                    <a:pt x="243" y="140"/>
                    <a:pt x="243" y="140"/>
                  </a:cubicBezTo>
                  <a:cubicBezTo>
                    <a:pt x="245" y="140"/>
                    <a:pt x="245" y="140"/>
                    <a:pt x="245" y="140"/>
                  </a:cubicBezTo>
                  <a:cubicBezTo>
                    <a:pt x="254" y="139"/>
                    <a:pt x="254" y="139"/>
                    <a:pt x="254" y="139"/>
                  </a:cubicBezTo>
                  <a:cubicBezTo>
                    <a:pt x="256" y="136"/>
                    <a:pt x="256" y="136"/>
                    <a:pt x="256" y="136"/>
                  </a:cubicBezTo>
                  <a:cubicBezTo>
                    <a:pt x="259" y="133"/>
                    <a:pt x="259" y="133"/>
                    <a:pt x="259" y="133"/>
                  </a:cubicBezTo>
                  <a:cubicBezTo>
                    <a:pt x="260" y="124"/>
                    <a:pt x="260" y="124"/>
                    <a:pt x="260" y="124"/>
                  </a:cubicBezTo>
                  <a:cubicBezTo>
                    <a:pt x="263" y="117"/>
                    <a:pt x="263" y="117"/>
                    <a:pt x="263" y="117"/>
                  </a:cubicBezTo>
                  <a:cubicBezTo>
                    <a:pt x="267" y="111"/>
                    <a:pt x="267" y="111"/>
                    <a:pt x="267" y="111"/>
                  </a:cubicBezTo>
                  <a:cubicBezTo>
                    <a:pt x="271" y="108"/>
                    <a:pt x="271" y="108"/>
                    <a:pt x="271" y="108"/>
                  </a:cubicBezTo>
                  <a:cubicBezTo>
                    <a:pt x="271" y="106"/>
                    <a:pt x="271" y="106"/>
                    <a:pt x="271" y="106"/>
                  </a:cubicBezTo>
                  <a:cubicBezTo>
                    <a:pt x="270" y="103"/>
                    <a:pt x="270" y="103"/>
                    <a:pt x="270" y="103"/>
                  </a:cubicBezTo>
                  <a:cubicBezTo>
                    <a:pt x="269" y="101"/>
                    <a:pt x="269" y="101"/>
                    <a:pt x="269" y="101"/>
                  </a:cubicBezTo>
                  <a:cubicBezTo>
                    <a:pt x="270" y="100"/>
                    <a:pt x="270" y="100"/>
                    <a:pt x="270" y="100"/>
                  </a:cubicBezTo>
                  <a:cubicBezTo>
                    <a:pt x="270" y="98"/>
                    <a:pt x="270" y="98"/>
                    <a:pt x="270" y="98"/>
                  </a:cubicBezTo>
                  <a:cubicBezTo>
                    <a:pt x="271" y="97"/>
                    <a:pt x="271" y="97"/>
                    <a:pt x="271" y="97"/>
                  </a:cubicBezTo>
                  <a:cubicBezTo>
                    <a:pt x="272" y="97"/>
                    <a:pt x="272" y="97"/>
                    <a:pt x="272" y="97"/>
                  </a:cubicBezTo>
                  <a:cubicBezTo>
                    <a:pt x="273" y="98"/>
                    <a:pt x="273" y="98"/>
                    <a:pt x="273" y="98"/>
                  </a:cubicBezTo>
                  <a:cubicBezTo>
                    <a:pt x="274" y="102"/>
                    <a:pt x="274" y="102"/>
                    <a:pt x="274" y="102"/>
                  </a:cubicBezTo>
                  <a:cubicBezTo>
                    <a:pt x="278" y="100"/>
                    <a:pt x="278" y="100"/>
                    <a:pt x="278" y="100"/>
                  </a:cubicBezTo>
                  <a:cubicBezTo>
                    <a:pt x="281" y="99"/>
                    <a:pt x="281" y="99"/>
                    <a:pt x="281" y="99"/>
                  </a:cubicBezTo>
                  <a:cubicBezTo>
                    <a:pt x="281" y="97"/>
                    <a:pt x="281" y="97"/>
                    <a:pt x="281" y="97"/>
                  </a:cubicBezTo>
                  <a:cubicBezTo>
                    <a:pt x="281" y="95"/>
                    <a:pt x="281" y="95"/>
                    <a:pt x="281" y="95"/>
                  </a:cubicBezTo>
                  <a:cubicBezTo>
                    <a:pt x="283" y="94"/>
                    <a:pt x="283" y="94"/>
                    <a:pt x="283" y="94"/>
                  </a:cubicBezTo>
                  <a:cubicBezTo>
                    <a:pt x="283" y="93"/>
                    <a:pt x="283" y="93"/>
                    <a:pt x="283" y="93"/>
                  </a:cubicBezTo>
                  <a:cubicBezTo>
                    <a:pt x="285" y="95"/>
                    <a:pt x="285" y="95"/>
                    <a:pt x="285" y="95"/>
                  </a:cubicBezTo>
                  <a:cubicBezTo>
                    <a:pt x="290" y="93"/>
                    <a:pt x="290" y="93"/>
                    <a:pt x="290" y="93"/>
                  </a:cubicBezTo>
                  <a:cubicBezTo>
                    <a:pt x="294" y="91"/>
                    <a:pt x="294" y="91"/>
                    <a:pt x="294" y="91"/>
                  </a:cubicBezTo>
                  <a:cubicBezTo>
                    <a:pt x="296" y="91"/>
                    <a:pt x="296" y="91"/>
                    <a:pt x="296" y="91"/>
                  </a:cubicBezTo>
                  <a:cubicBezTo>
                    <a:pt x="299" y="89"/>
                    <a:pt x="299" y="89"/>
                    <a:pt x="299" y="89"/>
                  </a:cubicBezTo>
                  <a:cubicBezTo>
                    <a:pt x="301" y="88"/>
                    <a:pt x="301" y="88"/>
                    <a:pt x="301" y="88"/>
                  </a:cubicBezTo>
                  <a:cubicBezTo>
                    <a:pt x="301" y="87"/>
                    <a:pt x="301" y="87"/>
                    <a:pt x="301" y="87"/>
                  </a:cubicBezTo>
                  <a:cubicBezTo>
                    <a:pt x="305" y="90"/>
                    <a:pt x="305" y="90"/>
                    <a:pt x="305" y="90"/>
                  </a:cubicBezTo>
                  <a:cubicBezTo>
                    <a:pt x="307" y="86"/>
                    <a:pt x="307" y="86"/>
                    <a:pt x="307" y="86"/>
                  </a:cubicBezTo>
                  <a:cubicBezTo>
                    <a:pt x="308" y="81"/>
                    <a:pt x="308" y="81"/>
                    <a:pt x="308" y="81"/>
                  </a:cubicBezTo>
                  <a:cubicBezTo>
                    <a:pt x="309" y="79"/>
                    <a:pt x="309" y="79"/>
                    <a:pt x="309" y="79"/>
                  </a:cubicBezTo>
                  <a:cubicBezTo>
                    <a:pt x="310" y="77"/>
                    <a:pt x="310" y="77"/>
                    <a:pt x="310" y="77"/>
                  </a:cubicBezTo>
                  <a:cubicBezTo>
                    <a:pt x="310" y="77"/>
                    <a:pt x="309" y="74"/>
                    <a:pt x="308" y="75"/>
                  </a:cubicBezTo>
                  <a:cubicBezTo>
                    <a:pt x="307" y="75"/>
                    <a:pt x="304" y="76"/>
                    <a:pt x="304" y="76"/>
                  </a:cubicBezTo>
                  <a:cubicBezTo>
                    <a:pt x="303" y="78"/>
                    <a:pt x="303" y="78"/>
                    <a:pt x="303" y="78"/>
                  </a:cubicBezTo>
                  <a:cubicBezTo>
                    <a:pt x="301" y="78"/>
                    <a:pt x="301" y="78"/>
                    <a:pt x="301" y="78"/>
                  </a:cubicBezTo>
                  <a:cubicBezTo>
                    <a:pt x="299" y="80"/>
                    <a:pt x="299" y="80"/>
                    <a:pt x="299" y="80"/>
                  </a:cubicBezTo>
                  <a:cubicBezTo>
                    <a:pt x="294" y="83"/>
                    <a:pt x="294" y="83"/>
                    <a:pt x="294" y="83"/>
                  </a:cubicBezTo>
                  <a:cubicBezTo>
                    <a:pt x="291" y="83"/>
                    <a:pt x="291" y="83"/>
                    <a:pt x="291" y="83"/>
                  </a:cubicBezTo>
                  <a:cubicBezTo>
                    <a:pt x="283" y="81"/>
                    <a:pt x="283" y="81"/>
                    <a:pt x="283" y="81"/>
                  </a:cubicBezTo>
                  <a:cubicBezTo>
                    <a:pt x="283" y="79"/>
                    <a:pt x="283" y="79"/>
                    <a:pt x="283" y="79"/>
                  </a:cubicBezTo>
                  <a:cubicBezTo>
                    <a:pt x="283" y="77"/>
                    <a:pt x="283" y="77"/>
                    <a:pt x="283" y="77"/>
                  </a:cubicBezTo>
                  <a:cubicBezTo>
                    <a:pt x="284" y="76"/>
                    <a:pt x="284" y="76"/>
                    <a:pt x="284" y="76"/>
                  </a:cubicBezTo>
                  <a:cubicBezTo>
                    <a:pt x="286" y="76"/>
                    <a:pt x="286" y="76"/>
                    <a:pt x="286" y="76"/>
                  </a:cubicBezTo>
                  <a:cubicBezTo>
                    <a:pt x="288" y="77"/>
                    <a:pt x="288" y="77"/>
                    <a:pt x="288" y="77"/>
                  </a:cubicBezTo>
                  <a:cubicBezTo>
                    <a:pt x="293" y="77"/>
                    <a:pt x="293" y="77"/>
                    <a:pt x="293" y="77"/>
                  </a:cubicBezTo>
                  <a:cubicBezTo>
                    <a:pt x="296" y="75"/>
                    <a:pt x="296" y="75"/>
                    <a:pt x="296" y="75"/>
                  </a:cubicBezTo>
                  <a:cubicBezTo>
                    <a:pt x="296" y="73"/>
                    <a:pt x="296" y="73"/>
                    <a:pt x="296" y="73"/>
                  </a:cubicBezTo>
                  <a:cubicBezTo>
                    <a:pt x="295" y="71"/>
                    <a:pt x="295" y="71"/>
                    <a:pt x="295" y="71"/>
                  </a:cubicBezTo>
                  <a:cubicBezTo>
                    <a:pt x="296" y="68"/>
                    <a:pt x="296" y="68"/>
                    <a:pt x="296" y="68"/>
                  </a:cubicBezTo>
                  <a:cubicBezTo>
                    <a:pt x="297" y="68"/>
                    <a:pt x="297" y="68"/>
                    <a:pt x="297" y="68"/>
                  </a:cubicBezTo>
                  <a:cubicBezTo>
                    <a:pt x="299" y="66"/>
                    <a:pt x="299" y="66"/>
                    <a:pt x="299" y="66"/>
                  </a:cubicBezTo>
                  <a:cubicBezTo>
                    <a:pt x="299" y="64"/>
                    <a:pt x="299" y="64"/>
                    <a:pt x="299" y="64"/>
                  </a:cubicBezTo>
                  <a:cubicBezTo>
                    <a:pt x="296" y="64"/>
                    <a:pt x="296" y="64"/>
                    <a:pt x="296" y="64"/>
                  </a:cubicBezTo>
                  <a:cubicBezTo>
                    <a:pt x="290" y="61"/>
                    <a:pt x="290" y="61"/>
                    <a:pt x="290" y="61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0" y="58"/>
                    <a:pt x="280" y="58"/>
                    <a:pt x="280" y="58"/>
                  </a:cubicBezTo>
                  <a:cubicBezTo>
                    <a:pt x="280" y="57"/>
                    <a:pt x="280" y="57"/>
                    <a:pt x="280" y="57"/>
                  </a:cubicBezTo>
                  <a:cubicBezTo>
                    <a:pt x="284" y="57"/>
                    <a:pt x="284" y="57"/>
                    <a:pt x="284" y="57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4" y="59"/>
                    <a:pt x="294" y="59"/>
                    <a:pt x="294" y="59"/>
                  </a:cubicBezTo>
                  <a:cubicBezTo>
                    <a:pt x="295" y="57"/>
                    <a:pt x="295" y="57"/>
                    <a:pt x="295" y="57"/>
                  </a:cubicBezTo>
                  <a:cubicBezTo>
                    <a:pt x="294" y="55"/>
                    <a:pt x="294" y="55"/>
                    <a:pt x="294" y="55"/>
                  </a:cubicBezTo>
                  <a:cubicBezTo>
                    <a:pt x="293" y="54"/>
                    <a:pt x="293" y="54"/>
                    <a:pt x="293" y="54"/>
                  </a:cubicBezTo>
                  <a:cubicBezTo>
                    <a:pt x="292" y="52"/>
                    <a:pt x="292" y="52"/>
                    <a:pt x="292" y="52"/>
                  </a:cubicBezTo>
                  <a:cubicBezTo>
                    <a:pt x="294" y="51"/>
                    <a:pt x="294" y="51"/>
                    <a:pt x="294" y="51"/>
                  </a:cubicBezTo>
                  <a:cubicBezTo>
                    <a:pt x="297" y="51"/>
                    <a:pt x="297" y="51"/>
                    <a:pt x="297" y="51"/>
                  </a:cubicBezTo>
                  <a:cubicBezTo>
                    <a:pt x="298" y="56"/>
                    <a:pt x="298" y="56"/>
                    <a:pt x="298" y="56"/>
                  </a:cubicBezTo>
                  <a:cubicBezTo>
                    <a:pt x="300" y="58"/>
                    <a:pt x="300" y="58"/>
                    <a:pt x="300" y="58"/>
                  </a:cubicBezTo>
                  <a:cubicBezTo>
                    <a:pt x="303" y="58"/>
                    <a:pt x="303" y="58"/>
                    <a:pt x="303" y="58"/>
                  </a:cubicBezTo>
                  <a:cubicBezTo>
                    <a:pt x="304" y="57"/>
                    <a:pt x="304" y="57"/>
                    <a:pt x="304" y="57"/>
                  </a:cubicBezTo>
                  <a:cubicBezTo>
                    <a:pt x="306" y="58"/>
                    <a:pt x="306" y="58"/>
                    <a:pt x="306" y="58"/>
                  </a:cubicBezTo>
                  <a:cubicBezTo>
                    <a:pt x="310" y="58"/>
                    <a:pt x="310" y="58"/>
                    <a:pt x="310" y="58"/>
                  </a:cubicBezTo>
                  <a:cubicBezTo>
                    <a:pt x="316" y="58"/>
                    <a:pt x="316" y="58"/>
                    <a:pt x="316" y="58"/>
                  </a:cubicBezTo>
                  <a:cubicBezTo>
                    <a:pt x="317" y="57"/>
                    <a:pt x="317" y="57"/>
                    <a:pt x="317" y="57"/>
                  </a:cubicBezTo>
                  <a:cubicBezTo>
                    <a:pt x="317" y="53"/>
                    <a:pt x="317" y="53"/>
                    <a:pt x="317" y="53"/>
                  </a:cubicBezTo>
                  <a:cubicBezTo>
                    <a:pt x="318" y="51"/>
                    <a:pt x="318" y="51"/>
                    <a:pt x="318" y="51"/>
                  </a:cubicBezTo>
                  <a:cubicBezTo>
                    <a:pt x="319" y="48"/>
                    <a:pt x="319" y="48"/>
                    <a:pt x="319" y="48"/>
                  </a:cubicBezTo>
                  <a:cubicBezTo>
                    <a:pt x="319" y="46"/>
                    <a:pt x="319" y="46"/>
                    <a:pt x="319" y="46"/>
                  </a:cubicBezTo>
                  <a:cubicBezTo>
                    <a:pt x="320" y="42"/>
                    <a:pt x="320" y="42"/>
                    <a:pt x="320" y="42"/>
                  </a:cubicBezTo>
                  <a:cubicBezTo>
                    <a:pt x="322" y="42"/>
                    <a:pt x="322" y="42"/>
                    <a:pt x="322" y="42"/>
                  </a:cubicBezTo>
                  <a:cubicBezTo>
                    <a:pt x="323" y="44"/>
                    <a:pt x="323" y="44"/>
                    <a:pt x="323" y="44"/>
                  </a:cubicBezTo>
                  <a:cubicBezTo>
                    <a:pt x="325" y="42"/>
                    <a:pt x="325" y="42"/>
                    <a:pt x="325" y="42"/>
                  </a:cubicBezTo>
                  <a:cubicBezTo>
                    <a:pt x="325" y="39"/>
                    <a:pt x="325" y="39"/>
                    <a:pt x="325" y="39"/>
                  </a:cubicBezTo>
                  <a:cubicBezTo>
                    <a:pt x="326" y="37"/>
                    <a:pt x="326" y="37"/>
                    <a:pt x="326" y="37"/>
                  </a:cubicBezTo>
                  <a:lnTo>
                    <a:pt x="324" y="3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7" name="Freeform 38">
              <a:extLst>
                <a:ext uri="{FF2B5EF4-FFF2-40B4-BE49-F238E27FC236}">
                  <a16:creationId xmlns:a16="http://schemas.microsoft.com/office/drawing/2014/main" id="{027790FB-06A8-B347-A485-4FEA04776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4750" y="2775310"/>
              <a:ext cx="286695" cy="308620"/>
            </a:xfrm>
            <a:custGeom>
              <a:avLst/>
              <a:gdLst>
                <a:gd name="T0" fmla="*/ 196 w 201"/>
                <a:gd name="T1" fmla="*/ 127 h 216"/>
                <a:gd name="T2" fmla="*/ 195 w 201"/>
                <a:gd name="T3" fmla="*/ 120 h 216"/>
                <a:gd name="T4" fmla="*/ 191 w 201"/>
                <a:gd name="T5" fmla="*/ 115 h 216"/>
                <a:gd name="T6" fmla="*/ 190 w 201"/>
                <a:gd name="T7" fmla="*/ 110 h 216"/>
                <a:gd name="T8" fmla="*/ 187 w 201"/>
                <a:gd name="T9" fmla="*/ 107 h 216"/>
                <a:gd name="T10" fmla="*/ 183 w 201"/>
                <a:gd name="T11" fmla="*/ 106 h 216"/>
                <a:gd name="T12" fmla="*/ 181 w 201"/>
                <a:gd name="T13" fmla="*/ 101 h 216"/>
                <a:gd name="T14" fmla="*/ 179 w 201"/>
                <a:gd name="T15" fmla="*/ 96 h 216"/>
                <a:gd name="T16" fmla="*/ 174 w 201"/>
                <a:gd name="T17" fmla="*/ 89 h 216"/>
                <a:gd name="T18" fmla="*/ 168 w 201"/>
                <a:gd name="T19" fmla="*/ 84 h 216"/>
                <a:gd name="T20" fmla="*/ 158 w 201"/>
                <a:gd name="T21" fmla="*/ 78 h 216"/>
                <a:gd name="T22" fmla="*/ 147 w 201"/>
                <a:gd name="T23" fmla="*/ 63 h 216"/>
                <a:gd name="T24" fmla="*/ 126 w 201"/>
                <a:gd name="T25" fmla="*/ 46 h 216"/>
                <a:gd name="T26" fmla="*/ 116 w 201"/>
                <a:gd name="T27" fmla="*/ 35 h 216"/>
                <a:gd name="T28" fmla="*/ 111 w 201"/>
                <a:gd name="T29" fmla="*/ 27 h 216"/>
                <a:gd name="T30" fmla="*/ 96 w 201"/>
                <a:gd name="T31" fmla="*/ 19 h 216"/>
                <a:gd name="T32" fmla="*/ 92 w 201"/>
                <a:gd name="T33" fmla="*/ 14 h 216"/>
                <a:gd name="T34" fmla="*/ 97 w 201"/>
                <a:gd name="T35" fmla="*/ 8 h 216"/>
                <a:gd name="T36" fmla="*/ 103 w 201"/>
                <a:gd name="T37" fmla="*/ 4 h 216"/>
                <a:gd name="T38" fmla="*/ 104 w 201"/>
                <a:gd name="T39" fmla="*/ 0 h 216"/>
                <a:gd name="T40" fmla="*/ 48 w 201"/>
                <a:gd name="T41" fmla="*/ 6 h 216"/>
                <a:gd name="T42" fmla="*/ 0 w 201"/>
                <a:gd name="T43" fmla="*/ 10 h 216"/>
                <a:gd name="T44" fmla="*/ 11 w 201"/>
                <a:gd name="T45" fmla="*/ 58 h 216"/>
                <a:gd name="T46" fmla="*/ 25 w 201"/>
                <a:gd name="T47" fmla="*/ 107 h 216"/>
                <a:gd name="T48" fmla="*/ 38 w 201"/>
                <a:gd name="T49" fmla="*/ 128 h 216"/>
                <a:gd name="T50" fmla="*/ 39 w 201"/>
                <a:gd name="T51" fmla="*/ 137 h 216"/>
                <a:gd name="T52" fmla="*/ 40 w 201"/>
                <a:gd name="T53" fmla="*/ 144 h 216"/>
                <a:gd name="T54" fmla="*/ 39 w 201"/>
                <a:gd name="T55" fmla="*/ 150 h 216"/>
                <a:gd name="T56" fmla="*/ 35 w 201"/>
                <a:gd name="T57" fmla="*/ 157 h 216"/>
                <a:gd name="T58" fmla="*/ 37 w 201"/>
                <a:gd name="T59" fmla="*/ 172 h 216"/>
                <a:gd name="T60" fmla="*/ 40 w 201"/>
                <a:gd name="T61" fmla="*/ 182 h 216"/>
                <a:gd name="T62" fmla="*/ 37 w 201"/>
                <a:gd name="T63" fmla="*/ 186 h 216"/>
                <a:gd name="T64" fmla="*/ 41 w 201"/>
                <a:gd name="T65" fmla="*/ 193 h 216"/>
                <a:gd name="T66" fmla="*/ 46 w 201"/>
                <a:gd name="T67" fmla="*/ 201 h 216"/>
                <a:gd name="T68" fmla="*/ 160 w 201"/>
                <a:gd name="T69" fmla="*/ 207 h 216"/>
                <a:gd name="T70" fmla="*/ 169 w 201"/>
                <a:gd name="T71" fmla="*/ 216 h 216"/>
                <a:gd name="T72" fmla="*/ 166 w 201"/>
                <a:gd name="T73" fmla="*/ 193 h 216"/>
                <a:gd name="T74" fmla="*/ 183 w 201"/>
                <a:gd name="T75" fmla="*/ 196 h 216"/>
                <a:gd name="T76" fmla="*/ 185 w 201"/>
                <a:gd name="T77" fmla="*/ 189 h 216"/>
                <a:gd name="T78" fmla="*/ 182 w 201"/>
                <a:gd name="T79" fmla="*/ 187 h 216"/>
                <a:gd name="T80" fmla="*/ 180 w 201"/>
                <a:gd name="T81" fmla="*/ 183 h 216"/>
                <a:gd name="T82" fmla="*/ 185 w 201"/>
                <a:gd name="T83" fmla="*/ 183 h 216"/>
                <a:gd name="T84" fmla="*/ 183 w 201"/>
                <a:gd name="T85" fmla="*/ 177 h 216"/>
                <a:gd name="T86" fmla="*/ 188 w 201"/>
                <a:gd name="T87" fmla="*/ 174 h 216"/>
                <a:gd name="T88" fmla="*/ 187 w 201"/>
                <a:gd name="T89" fmla="*/ 168 h 216"/>
                <a:gd name="T90" fmla="*/ 188 w 201"/>
                <a:gd name="T91" fmla="*/ 165 h 216"/>
                <a:gd name="T92" fmla="*/ 189 w 201"/>
                <a:gd name="T93" fmla="*/ 161 h 216"/>
                <a:gd name="T94" fmla="*/ 189 w 201"/>
                <a:gd name="T95" fmla="*/ 151 h 216"/>
                <a:gd name="T96" fmla="*/ 194 w 201"/>
                <a:gd name="T97" fmla="*/ 152 h 216"/>
                <a:gd name="T98" fmla="*/ 193 w 201"/>
                <a:gd name="T99" fmla="*/ 149 h 216"/>
                <a:gd name="T100" fmla="*/ 189 w 201"/>
                <a:gd name="T101" fmla="*/ 144 h 216"/>
                <a:gd name="T102" fmla="*/ 196 w 201"/>
                <a:gd name="T103" fmla="*/ 144 h 216"/>
                <a:gd name="T104" fmla="*/ 193 w 201"/>
                <a:gd name="T105" fmla="*/ 141 h 216"/>
                <a:gd name="T106" fmla="*/ 192 w 201"/>
                <a:gd name="T107" fmla="*/ 137 h 216"/>
                <a:gd name="T108" fmla="*/ 197 w 201"/>
                <a:gd name="T109" fmla="*/ 138 h 216"/>
                <a:gd name="T110" fmla="*/ 199 w 201"/>
                <a:gd name="T111" fmla="*/ 134 h 216"/>
                <a:gd name="T112" fmla="*/ 201 w 201"/>
                <a:gd name="T113" fmla="*/ 130 h 216"/>
                <a:gd name="T114" fmla="*/ 198 w 201"/>
                <a:gd name="T115" fmla="*/ 12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1" h="216">
                  <a:moveTo>
                    <a:pt x="198" y="128"/>
                  </a:moveTo>
                  <a:cubicBezTo>
                    <a:pt x="196" y="127"/>
                    <a:pt x="196" y="127"/>
                    <a:pt x="196" y="127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195" y="119"/>
                    <a:pt x="195" y="119"/>
                    <a:pt x="195" y="119"/>
                  </a:cubicBezTo>
                  <a:cubicBezTo>
                    <a:pt x="191" y="115"/>
                    <a:pt x="191" y="115"/>
                    <a:pt x="191" y="115"/>
                  </a:cubicBezTo>
                  <a:cubicBezTo>
                    <a:pt x="190" y="112"/>
                    <a:pt x="190" y="112"/>
                    <a:pt x="190" y="11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187" y="107"/>
                    <a:pt x="187" y="107"/>
                    <a:pt x="187" y="107"/>
                  </a:cubicBezTo>
                  <a:cubicBezTo>
                    <a:pt x="184" y="106"/>
                    <a:pt x="184" y="106"/>
                    <a:pt x="184" y="106"/>
                  </a:cubicBezTo>
                  <a:cubicBezTo>
                    <a:pt x="183" y="106"/>
                    <a:pt x="183" y="106"/>
                    <a:pt x="183" y="106"/>
                  </a:cubicBezTo>
                  <a:cubicBezTo>
                    <a:pt x="182" y="104"/>
                    <a:pt x="182" y="104"/>
                    <a:pt x="182" y="104"/>
                  </a:cubicBezTo>
                  <a:cubicBezTo>
                    <a:pt x="181" y="101"/>
                    <a:pt x="181" y="101"/>
                    <a:pt x="181" y="101"/>
                  </a:cubicBezTo>
                  <a:cubicBezTo>
                    <a:pt x="181" y="99"/>
                    <a:pt x="181" y="99"/>
                    <a:pt x="181" y="99"/>
                  </a:cubicBezTo>
                  <a:cubicBezTo>
                    <a:pt x="179" y="96"/>
                    <a:pt x="179" y="96"/>
                    <a:pt x="179" y="96"/>
                  </a:cubicBezTo>
                  <a:cubicBezTo>
                    <a:pt x="176" y="91"/>
                    <a:pt x="176" y="91"/>
                    <a:pt x="176" y="91"/>
                  </a:cubicBezTo>
                  <a:cubicBezTo>
                    <a:pt x="174" y="89"/>
                    <a:pt x="174" y="89"/>
                    <a:pt x="174" y="89"/>
                  </a:cubicBezTo>
                  <a:cubicBezTo>
                    <a:pt x="171" y="87"/>
                    <a:pt x="171" y="87"/>
                    <a:pt x="171" y="87"/>
                  </a:cubicBezTo>
                  <a:cubicBezTo>
                    <a:pt x="168" y="84"/>
                    <a:pt x="168" y="84"/>
                    <a:pt x="168" y="84"/>
                  </a:cubicBezTo>
                  <a:cubicBezTo>
                    <a:pt x="165" y="81"/>
                    <a:pt x="165" y="81"/>
                    <a:pt x="165" y="81"/>
                  </a:cubicBezTo>
                  <a:cubicBezTo>
                    <a:pt x="158" y="78"/>
                    <a:pt x="158" y="78"/>
                    <a:pt x="158" y="78"/>
                  </a:cubicBezTo>
                  <a:cubicBezTo>
                    <a:pt x="153" y="71"/>
                    <a:pt x="153" y="71"/>
                    <a:pt x="153" y="71"/>
                  </a:cubicBezTo>
                  <a:cubicBezTo>
                    <a:pt x="147" y="63"/>
                    <a:pt x="147" y="63"/>
                    <a:pt x="147" y="63"/>
                  </a:cubicBezTo>
                  <a:cubicBezTo>
                    <a:pt x="142" y="59"/>
                    <a:pt x="142" y="59"/>
                    <a:pt x="142" y="5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4" y="31"/>
                    <a:pt x="114" y="31"/>
                    <a:pt x="114" y="31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4" y="16"/>
                    <a:pt x="94" y="16"/>
                    <a:pt x="94" y="16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103" y="4"/>
                    <a:pt x="103" y="4"/>
                    <a:pt x="103" y="4"/>
                  </a:cubicBezTo>
                  <a:cubicBezTo>
                    <a:pt x="103" y="2"/>
                    <a:pt x="103" y="2"/>
                    <a:pt x="103" y="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38" y="128"/>
                    <a:pt x="38" y="128"/>
                    <a:pt x="38" y="128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42" y="139"/>
                    <a:pt x="42" y="139"/>
                    <a:pt x="42" y="139"/>
                  </a:cubicBezTo>
                  <a:cubicBezTo>
                    <a:pt x="40" y="144"/>
                    <a:pt x="40" y="144"/>
                    <a:pt x="40" y="144"/>
                  </a:cubicBezTo>
                  <a:cubicBezTo>
                    <a:pt x="35" y="147"/>
                    <a:pt x="35" y="147"/>
                    <a:pt x="35" y="147"/>
                  </a:cubicBezTo>
                  <a:cubicBezTo>
                    <a:pt x="39" y="150"/>
                    <a:pt x="39" y="150"/>
                    <a:pt x="39" y="150"/>
                  </a:cubicBezTo>
                  <a:cubicBezTo>
                    <a:pt x="38" y="155"/>
                    <a:pt x="38" y="155"/>
                    <a:pt x="38" y="155"/>
                  </a:cubicBezTo>
                  <a:cubicBezTo>
                    <a:pt x="35" y="157"/>
                    <a:pt x="35" y="157"/>
                    <a:pt x="35" y="157"/>
                  </a:cubicBezTo>
                  <a:cubicBezTo>
                    <a:pt x="35" y="163"/>
                    <a:pt x="35" y="163"/>
                    <a:pt x="35" y="163"/>
                  </a:cubicBezTo>
                  <a:cubicBezTo>
                    <a:pt x="37" y="172"/>
                    <a:pt x="37" y="172"/>
                    <a:pt x="37" y="172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40" y="182"/>
                    <a:pt x="40" y="182"/>
                    <a:pt x="40" y="182"/>
                  </a:cubicBezTo>
                  <a:cubicBezTo>
                    <a:pt x="38" y="184"/>
                    <a:pt x="38" y="184"/>
                    <a:pt x="38" y="184"/>
                  </a:cubicBezTo>
                  <a:cubicBezTo>
                    <a:pt x="37" y="186"/>
                    <a:pt x="37" y="186"/>
                    <a:pt x="37" y="186"/>
                  </a:cubicBezTo>
                  <a:cubicBezTo>
                    <a:pt x="39" y="190"/>
                    <a:pt x="39" y="190"/>
                    <a:pt x="39" y="190"/>
                  </a:cubicBezTo>
                  <a:cubicBezTo>
                    <a:pt x="41" y="193"/>
                    <a:pt x="41" y="193"/>
                    <a:pt x="41" y="193"/>
                  </a:cubicBezTo>
                  <a:cubicBezTo>
                    <a:pt x="45" y="199"/>
                    <a:pt x="45" y="199"/>
                    <a:pt x="45" y="199"/>
                  </a:cubicBezTo>
                  <a:cubicBezTo>
                    <a:pt x="46" y="201"/>
                    <a:pt x="46" y="201"/>
                    <a:pt x="46" y="201"/>
                  </a:cubicBezTo>
                  <a:cubicBezTo>
                    <a:pt x="52" y="213"/>
                    <a:pt x="52" y="213"/>
                    <a:pt x="52" y="213"/>
                  </a:cubicBezTo>
                  <a:cubicBezTo>
                    <a:pt x="160" y="207"/>
                    <a:pt x="160" y="207"/>
                    <a:pt x="160" y="207"/>
                  </a:cubicBezTo>
                  <a:cubicBezTo>
                    <a:pt x="161" y="216"/>
                    <a:pt x="161" y="216"/>
                    <a:pt x="161" y="216"/>
                  </a:cubicBezTo>
                  <a:cubicBezTo>
                    <a:pt x="169" y="216"/>
                    <a:pt x="169" y="216"/>
                    <a:pt x="169" y="216"/>
                  </a:cubicBezTo>
                  <a:cubicBezTo>
                    <a:pt x="166" y="193"/>
                    <a:pt x="166" y="193"/>
                    <a:pt x="166" y="193"/>
                  </a:cubicBezTo>
                  <a:cubicBezTo>
                    <a:pt x="166" y="193"/>
                    <a:pt x="166" y="193"/>
                    <a:pt x="166" y="193"/>
                  </a:cubicBezTo>
                  <a:cubicBezTo>
                    <a:pt x="173" y="194"/>
                    <a:pt x="173" y="194"/>
                    <a:pt x="173" y="194"/>
                  </a:cubicBezTo>
                  <a:cubicBezTo>
                    <a:pt x="183" y="196"/>
                    <a:pt x="183" y="196"/>
                    <a:pt x="183" y="196"/>
                  </a:cubicBezTo>
                  <a:cubicBezTo>
                    <a:pt x="184" y="193"/>
                    <a:pt x="184" y="193"/>
                    <a:pt x="184" y="193"/>
                  </a:cubicBezTo>
                  <a:cubicBezTo>
                    <a:pt x="184" y="193"/>
                    <a:pt x="185" y="189"/>
                    <a:pt x="185" y="189"/>
                  </a:cubicBezTo>
                  <a:cubicBezTo>
                    <a:pt x="185" y="188"/>
                    <a:pt x="184" y="188"/>
                    <a:pt x="184" y="188"/>
                  </a:cubicBezTo>
                  <a:cubicBezTo>
                    <a:pt x="184" y="188"/>
                    <a:pt x="183" y="187"/>
                    <a:pt x="182" y="187"/>
                  </a:cubicBezTo>
                  <a:cubicBezTo>
                    <a:pt x="181" y="186"/>
                    <a:pt x="181" y="185"/>
                    <a:pt x="180" y="184"/>
                  </a:cubicBezTo>
                  <a:cubicBezTo>
                    <a:pt x="179" y="183"/>
                    <a:pt x="180" y="183"/>
                    <a:pt x="180" y="183"/>
                  </a:cubicBezTo>
                  <a:cubicBezTo>
                    <a:pt x="182" y="183"/>
                    <a:pt x="182" y="183"/>
                    <a:pt x="182" y="183"/>
                  </a:cubicBezTo>
                  <a:cubicBezTo>
                    <a:pt x="185" y="183"/>
                    <a:pt x="185" y="183"/>
                    <a:pt x="185" y="183"/>
                  </a:cubicBezTo>
                  <a:cubicBezTo>
                    <a:pt x="185" y="183"/>
                    <a:pt x="184" y="181"/>
                    <a:pt x="184" y="179"/>
                  </a:cubicBezTo>
                  <a:cubicBezTo>
                    <a:pt x="183" y="177"/>
                    <a:pt x="183" y="177"/>
                    <a:pt x="183" y="177"/>
                  </a:cubicBezTo>
                  <a:cubicBezTo>
                    <a:pt x="186" y="176"/>
                    <a:pt x="186" y="176"/>
                    <a:pt x="186" y="176"/>
                  </a:cubicBezTo>
                  <a:cubicBezTo>
                    <a:pt x="188" y="174"/>
                    <a:pt x="188" y="174"/>
                    <a:pt x="188" y="174"/>
                  </a:cubicBezTo>
                  <a:cubicBezTo>
                    <a:pt x="190" y="169"/>
                    <a:pt x="190" y="169"/>
                    <a:pt x="190" y="169"/>
                  </a:cubicBezTo>
                  <a:cubicBezTo>
                    <a:pt x="187" y="168"/>
                    <a:pt x="187" y="168"/>
                    <a:pt x="187" y="168"/>
                  </a:cubicBezTo>
                  <a:cubicBezTo>
                    <a:pt x="187" y="168"/>
                    <a:pt x="187" y="167"/>
                    <a:pt x="187" y="167"/>
                  </a:cubicBezTo>
                  <a:cubicBezTo>
                    <a:pt x="187" y="166"/>
                    <a:pt x="188" y="166"/>
                    <a:pt x="188" y="165"/>
                  </a:cubicBezTo>
                  <a:cubicBezTo>
                    <a:pt x="188" y="165"/>
                    <a:pt x="189" y="164"/>
                    <a:pt x="189" y="164"/>
                  </a:cubicBezTo>
                  <a:cubicBezTo>
                    <a:pt x="189" y="161"/>
                    <a:pt x="189" y="161"/>
                    <a:pt x="189" y="161"/>
                  </a:cubicBezTo>
                  <a:cubicBezTo>
                    <a:pt x="189" y="154"/>
                    <a:pt x="189" y="154"/>
                    <a:pt x="189" y="154"/>
                  </a:cubicBezTo>
                  <a:cubicBezTo>
                    <a:pt x="189" y="151"/>
                    <a:pt x="189" y="151"/>
                    <a:pt x="189" y="151"/>
                  </a:cubicBezTo>
                  <a:cubicBezTo>
                    <a:pt x="189" y="151"/>
                    <a:pt x="191" y="151"/>
                    <a:pt x="192" y="151"/>
                  </a:cubicBezTo>
                  <a:cubicBezTo>
                    <a:pt x="192" y="151"/>
                    <a:pt x="194" y="152"/>
                    <a:pt x="194" y="152"/>
                  </a:cubicBezTo>
                  <a:cubicBezTo>
                    <a:pt x="194" y="152"/>
                    <a:pt x="195" y="151"/>
                    <a:pt x="195" y="150"/>
                  </a:cubicBezTo>
                  <a:cubicBezTo>
                    <a:pt x="195" y="150"/>
                    <a:pt x="195" y="150"/>
                    <a:pt x="193" y="149"/>
                  </a:cubicBezTo>
                  <a:cubicBezTo>
                    <a:pt x="192" y="148"/>
                    <a:pt x="190" y="147"/>
                    <a:pt x="190" y="147"/>
                  </a:cubicBezTo>
                  <a:cubicBezTo>
                    <a:pt x="190" y="146"/>
                    <a:pt x="189" y="144"/>
                    <a:pt x="189" y="144"/>
                  </a:cubicBezTo>
                  <a:cubicBezTo>
                    <a:pt x="191" y="144"/>
                    <a:pt x="191" y="144"/>
                    <a:pt x="191" y="144"/>
                  </a:cubicBezTo>
                  <a:cubicBezTo>
                    <a:pt x="196" y="144"/>
                    <a:pt x="196" y="144"/>
                    <a:pt x="196" y="144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197" y="141"/>
                    <a:pt x="193" y="141"/>
                    <a:pt x="193" y="141"/>
                  </a:cubicBezTo>
                  <a:cubicBezTo>
                    <a:pt x="193" y="141"/>
                    <a:pt x="191" y="139"/>
                    <a:pt x="191" y="139"/>
                  </a:cubicBezTo>
                  <a:cubicBezTo>
                    <a:pt x="192" y="137"/>
                    <a:pt x="192" y="137"/>
                    <a:pt x="192" y="137"/>
                  </a:cubicBezTo>
                  <a:cubicBezTo>
                    <a:pt x="193" y="138"/>
                    <a:pt x="193" y="138"/>
                    <a:pt x="193" y="138"/>
                  </a:cubicBezTo>
                  <a:cubicBezTo>
                    <a:pt x="197" y="138"/>
                    <a:pt x="197" y="138"/>
                    <a:pt x="197" y="138"/>
                  </a:cubicBezTo>
                  <a:cubicBezTo>
                    <a:pt x="199" y="137"/>
                    <a:pt x="199" y="137"/>
                    <a:pt x="199" y="137"/>
                  </a:cubicBezTo>
                  <a:cubicBezTo>
                    <a:pt x="199" y="134"/>
                    <a:pt x="199" y="134"/>
                    <a:pt x="199" y="134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201" y="130"/>
                    <a:pt x="201" y="130"/>
                    <a:pt x="201" y="130"/>
                  </a:cubicBezTo>
                  <a:cubicBezTo>
                    <a:pt x="200" y="129"/>
                    <a:pt x="200" y="129"/>
                    <a:pt x="200" y="129"/>
                  </a:cubicBezTo>
                  <a:lnTo>
                    <a:pt x="198" y="12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accent6"/>
                </a:solidFill>
                <a:latin typeface="Montserrat" charset="0"/>
              </a:endParaRPr>
            </a:p>
          </p:txBody>
        </p:sp>
        <p:sp>
          <p:nvSpPr>
            <p:cNvPr id="68" name="Freeform 39">
              <a:extLst>
                <a:ext uri="{FF2B5EF4-FFF2-40B4-BE49-F238E27FC236}">
                  <a16:creationId xmlns:a16="http://schemas.microsoft.com/office/drawing/2014/main" id="{39C9BAC9-A77E-AD46-8E04-9FEBCC5BF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9191" y="2432962"/>
              <a:ext cx="418238" cy="234416"/>
            </a:xfrm>
            <a:custGeom>
              <a:avLst/>
              <a:gdLst>
                <a:gd name="T0" fmla="*/ 169 w 248"/>
                <a:gd name="T1" fmla="*/ 118 h 139"/>
                <a:gd name="T2" fmla="*/ 248 w 248"/>
                <a:gd name="T3" fmla="*/ 101 h 139"/>
                <a:gd name="T4" fmla="*/ 246 w 248"/>
                <a:gd name="T5" fmla="*/ 93 h 139"/>
                <a:gd name="T6" fmla="*/ 239 w 248"/>
                <a:gd name="T7" fmla="*/ 86 h 139"/>
                <a:gd name="T8" fmla="*/ 232 w 248"/>
                <a:gd name="T9" fmla="*/ 83 h 139"/>
                <a:gd name="T10" fmla="*/ 228 w 248"/>
                <a:gd name="T11" fmla="*/ 78 h 139"/>
                <a:gd name="T12" fmla="*/ 224 w 248"/>
                <a:gd name="T13" fmla="*/ 72 h 139"/>
                <a:gd name="T14" fmla="*/ 226 w 248"/>
                <a:gd name="T15" fmla="*/ 68 h 139"/>
                <a:gd name="T16" fmla="*/ 228 w 248"/>
                <a:gd name="T17" fmla="*/ 67 h 139"/>
                <a:gd name="T18" fmla="*/ 224 w 248"/>
                <a:gd name="T19" fmla="*/ 63 h 139"/>
                <a:gd name="T20" fmla="*/ 211 w 248"/>
                <a:gd name="T21" fmla="*/ 54 h 139"/>
                <a:gd name="T22" fmla="*/ 215 w 248"/>
                <a:gd name="T23" fmla="*/ 55 h 139"/>
                <a:gd name="T24" fmla="*/ 221 w 248"/>
                <a:gd name="T25" fmla="*/ 59 h 139"/>
                <a:gd name="T26" fmla="*/ 225 w 248"/>
                <a:gd name="T27" fmla="*/ 56 h 139"/>
                <a:gd name="T28" fmla="*/ 225 w 248"/>
                <a:gd name="T29" fmla="*/ 48 h 139"/>
                <a:gd name="T30" fmla="*/ 215 w 248"/>
                <a:gd name="T31" fmla="*/ 45 h 139"/>
                <a:gd name="T32" fmla="*/ 211 w 248"/>
                <a:gd name="T33" fmla="*/ 41 h 139"/>
                <a:gd name="T34" fmla="*/ 207 w 248"/>
                <a:gd name="T35" fmla="*/ 43 h 139"/>
                <a:gd name="T36" fmla="*/ 199 w 248"/>
                <a:gd name="T37" fmla="*/ 37 h 139"/>
                <a:gd name="T38" fmla="*/ 193 w 248"/>
                <a:gd name="T39" fmla="*/ 37 h 139"/>
                <a:gd name="T40" fmla="*/ 188 w 248"/>
                <a:gd name="T41" fmla="*/ 36 h 139"/>
                <a:gd name="T42" fmla="*/ 191 w 248"/>
                <a:gd name="T43" fmla="*/ 24 h 139"/>
                <a:gd name="T44" fmla="*/ 192 w 248"/>
                <a:gd name="T45" fmla="*/ 17 h 139"/>
                <a:gd name="T46" fmla="*/ 183 w 248"/>
                <a:gd name="T47" fmla="*/ 10 h 139"/>
                <a:gd name="T48" fmla="*/ 171 w 248"/>
                <a:gd name="T49" fmla="*/ 5 h 139"/>
                <a:gd name="T50" fmla="*/ 166 w 248"/>
                <a:gd name="T51" fmla="*/ 8 h 139"/>
                <a:gd name="T52" fmla="*/ 151 w 248"/>
                <a:gd name="T53" fmla="*/ 0 h 139"/>
                <a:gd name="T54" fmla="*/ 149 w 248"/>
                <a:gd name="T55" fmla="*/ 15 h 139"/>
                <a:gd name="T56" fmla="*/ 144 w 248"/>
                <a:gd name="T57" fmla="*/ 21 h 139"/>
                <a:gd name="T58" fmla="*/ 138 w 248"/>
                <a:gd name="T59" fmla="*/ 28 h 139"/>
                <a:gd name="T60" fmla="*/ 134 w 248"/>
                <a:gd name="T61" fmla="*/ 28 h 139"/>
                <a:gd name="T62" fmla="*/ 131 w 248"/>
                <a:gd name="T63" fmla="*/ 36 h 139"/>
                <a:gd name="T64" fmla="*/ 127 w 248"/>
                <a:gd name="T65" fmla="*/ 46 h 139"/>
                <a:gd name="T66" fmla="*/ 120 w 248"/>
                <a:gd name="T67" fmla="*/ 43 h 139"/>
                <a:gd name="T68" fmla="*/ 115 w 248"/>
                <a:gd name="T69" fmla="*/ 48 h 139"/>
                <a:gd name="T70" fmla="*/ 109 w 248"/>
                <a:gd name="T71" fmla="*/ 68 h 139"/>
                <a:gd name="T72" fmla="*/ 103 w 248"/>
                <a:gd name="T73" fmla="*/ 78 h 139"/>
                <a:gd name="T74" fmla="*/ 100 w 248"/>
                <a:gd name="T75" fmla="*/ 89 h 139"/>
                <a:gd name="T76" fmla="*/ 82 w 248"/>
                <a:gd name="T77" fmla="*/ 101 h 139"/>
                <a:gd name="T78" fmla="*/ 69 w 248"/>
                <a:gd name="T79" fmla="*/ 100 h 139"/>
                <a:gd name="T80" fmla="*/ 61 w 248"/>
                <a:gd name="T81" fmla="*/ 107 h 139"/>
                <a:gd name="T82" fmla="*/ 50 w 248"/>
                <a:gd name="T83" fmla="*/ 100 h 139"/>
                <a:gd name="T84" fmla="*/ 46 w 248"/>
                <a:gd name="T85" fmla="*/ 97 h 139"/>
                <a:gd name="T86" fmla="*/ 43 w 248"/>
                <a:gd name="T87" fmla="*/ 103 h 139"/>
                <a:gd name="T88" fmla="*/ 28 w 248"/>
                <a:gd name="T89" fmla="*/ 113 h 139"/>
                <a:gd name="T90" fmla="*/ 22 w 248"/>
                <a:gd name="T91" fmla="*/ 127 h 139"/>
                <a:gd name="T92" fmla="*/ 15 w 248"/>
                <a:gd name="T93" fmla="*/ 130 h 139"/>
                <a:gd name="T94" fmla="*/ 6 w 248"/>
                <a:gd name="T95" fmla="*/ 136 h 139"/>
                <a:gd name="T96" fmla="*/ 64 w 248"/>
                <a:gd name="T97" fmla="*/ 13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8" h="139">
                  <a:moveTo>
                    <a:pt x="116" y="127"/>
                  </a:moveTo>
                  <a:lnTo>
                    <a:pt x="169" y="118"/>
                  </a:lnTo>
                  <a:lnTo>
                    <a:pt x="243" y="103"/>
                  </a:lnTo>
                  <a:lnTo>
                    <a:pt x="248" y="101"/>
                  </a:lnTo>
                  <a:lnTo>
                    <a:pt x="248" y="98"/>
                  </a:lnTo>
                  <a:lnTo>
                    <a:pt x="246" y="93"/>
                  </a:lnTo>
                  <a:lnTo>
                    <a:pt x="243" y="89"/>
                  </a:lnTo>
                  <a:lnTo>
                    <a:pt x="239" y="86"/>
                  </a:lnTo>
                  <a:lnTo>
                    <a:pt x="237" y="86"/>
                  </a:lnTo>
                  <a:lnTo>
                    <a:pt x="232" y="83"/>
                  </a:lnTo>
                  <a:lnTo>
                    <a:pt x="231" y="80"/>
                  </a:lnTo>
                  <a:lnTo>
                    <a:pt x="228" y="78"/>
                  </a:lnTo>
                  <a:lnTo>
                    <a:pt x="226" y="74"/>
                  </a:lnTo>
                  <a:lnTo>
                    <a:pt x="224" y="72"/>
                  </a:lnTo>
                  <a:lnTo>
                    <a:pt x="224" y="70"/>
                  </a:lnTo>
                  <a:lnTo>
                    <a:pt x="226" y="68"/>
                  </a:lnTo>
                  <a:lnTo>
                    <a:pt x="230" y="70"/>
                  </a:lnTo>
                  <a:lnTo>
                    <a:pt x="228" y="67"/>
                  </a:lnTo>
                  <a:lnTo>
                    <a:pt x="226" y="64"/>
                  </a:lnTo>
                  <a:lnTo>
                    <a:pt x="224" y="63"/>
                  </a:lnTo>
                  <a:lnTo>
                    <a:pt x="215" y="60"/>
                  </a:lnTo>
                  <a:lnTo>
                    <a:pt x="211" y="54"/>
                  </a:lnTo>
                  <a:lnTo>
                    <a:pt x="211" y="53"/>
                  </a:lnTo>
                  <a:lnTo>
                    <a:pt x="215" y="55"/>
                  </a:lnTo>
                  <a:lnTo>
                    <a:pt x="220" y="56"/>
                  </a:lnTo>
                  <a:lnTo>
                    <a:pt x="221" y="59"/>
                  </a:lnTo>
                  <a:lnTo>
                    <a:pt x="227" y="60"/>
                  </a:lnTo>
                  <a:lnTo>
                    <a:pt x="225" y="56"/>
                  </a:lnTo>
                  <a:lnTo>
                    <a:pt x="225" y="51"/>
                  </a:lnTo>
                  <a:lnTo>
                    <a:pt x="225" y="48"/>
                  </a:lnTo>
                  <a:lnTo>
                    <a:pt x="221" y="49"/>
                  </a:lnTo>
                  <a:lnTo>
                    <a:pt x="215" y="45"/>
                  </a:lnTo>
                  <a:lnTo>
                    <a:pt x="212" y="41"/>
                  </a:lnTo>
                  <a:lnTo>
                    <a:pt x="211" y="41"/>
                  </a:lnTo>
                  <a:lnTo>
                    <a:pt x="210" y="43"/>
                  </a:lnTo>
                  <a:lnTo>
                    <a:pt x="207" y="43"/>
                  </a:lnTo>
                  <a:lnTo>
                    <a:pt x="203" y="39"/>
                  </a:lnTo>
                  <a:lnTo>
                    <a:pt x="199" y="37"/>
                  </a:lnTo>
                  <a:lnTo>
                    <a:pt x="195" y="36"/>
                  </a:lnTo>
                  <a:lnTo>
                    <a:pt x="193" y="37"/>
                  </a:lnTo>
                  <a:lnTo>
                    <a:pt x="190" y="38"/>
                  </a:lnTo>
                  <a:lnTo>
                    <a:pt x="188" y="36"/>
                  </a:lnTo>
                  <a:lnTo>
                    <a:pt x="188" y="25"/>
                  </a:lnTo>
                  <a:lnTo>
                    <a:pt x="191" y="24"/>
                  </a:lnTo>
                  <a:lnTo>
                    <a:pt x="193" y="21"/>
                  </a:lnTo>
                  <a:lnTo>
                    <a:pt x="192" y="17"/>
                  </a:lnTo>
                  <a:lnTo>
                    <a:pt x="188" y="14"/>
                  </a:lnTo>
                  <a:lnTo>
                    <a:pt x="183" y="10"/>
                  </a:lnTo>
                  <a:lnTo>
                    <a:pt x="173" y="4"/>
                  </a:lnTo>
                  <a:lnTo>
                    <a:pt x="171" y="5"/>
                  </a:lnTo>
                  <a:lnTo>
                    <a:pt x="168" y="8"/>
                  </a:lnTo>
                  <a:lnTo>
                    <a:pt x="166" y="8"/>
                  </a:lnTo>
                  <a:lnTo>
                    <a:pt x="160" y="5"/>
                  </a:lnTo>
                  <a:lnTo>
                    <a:pt x="151" y="0"/>
                  </a:lnTo>
                  <a:lnTo>
                    <a:pt x="151" y="8"/>
                  </a:lnTo>
                  <a:lnTo>
                    <a:pt x="149" y="15"/>
                  </a:lnTo>
                  <a:lnTo>
                    <a:pt x="147" y="18"/>
                  </a:lnTo>
                  <a:lnTo>
                    <a:pt x="144" y="21"/>
                  </a:lnTo>
                  <a:lnTo>
                    <a:pt x="139" y="30"/>
                  </a:lnTo>
                  <a:lnTo>
                    <a:pt x="138" y="28"/>
                  </a:lnTo>
                  <a:lnTo>
                    <a:pt x="135" y="28"/>
                  </a:lnTo>
                  <a:lnTo>
                    <a:pt x="134" y="28"/>
                  </a:lnTo>
                  <a:lnTo>
                    <a:pt x="133" y="32"/>
                  </a:lnTo>
                  <a:lnTo>
                    <a:pt x="131" y="36"/>
                  </a:lnTo>
                  <a:lnTo>
                    <a:pt x="128" y="44"/>
                  </a:lnTo>
                  <a:lnTo>
                    <a:pt x="127" y="46"/>
                  </a:lnTo>
                  <a:lnTo>
                    <a:pt x="125" y="45"/>
                  </a:lnTo>
                  <a:lnTo>
                    <a:pt x="120" y="43"/>
                  </a:lnTo>
                  <a:lnTo>
                    <a:pt x="116" y="41"/>
                  </a:lnTo>
                  <a:lnTo>
                    <a:pt x="115" y="48"/>
                  </a:lnTo>
                  <a:lnTo>
                    <a:pt x="112" y="60"/>
                  </a:lnTo>
                  <a:lnTo>
                    <a:pt x="109" y="68"/>
                  </a:lnTo>
                  <a:lnTo>
                    <a:pt x="104" y="73"/>
                  </a:lnTo>
                  <a:lnTo>
                    <a:pt x="103" y="78"/>
                  </a:lnTo>
                  <a:lnTo>
                    <a:pt x="104" y="86"/>
                  </a:lnTo>
                  <a:lnTo>
                    <a:pt x="100" y="89"/>
                  </a:lnTo>
                  <a:lnTo>
                    <a:pt x="89" y="95"/>
                  </a:lnTo>
                  <a:lnTo>
                    <a:pt x="82" y="101"/>
                  </a:lnTo>
                  <a:lnTo>
                    <a:pt x="73" y="103"/>
                  </a:lnTo>
                  <a:lnTo>
                    <a:pt x="69" y="100"/>
                  </a:lnTo>
                  <a:lnTo>
                    <a:pt x="63" y="107"/>
                  </a:lnTo>
                  <a:lnTo>
                    <a:pt x="61" y="107"/>
                  </a:lnTo>
                  <a:lnTo>
                    <a:pt x="56" y="105"/>
                  </a:lnTo>
                  <a:lnTo>
                    <a:pt x="50" y="100"/>
                  </a:lnTo>
                  <a:lnTo>
                    <a:pt x="49" y="97"/>
                  </a:lnTo>
                  <a:lnTo>
                    <a:pt x="46" y="97"/>
                  </a:lnTo>
                  <a:lnTo>
                    <a:pt x="45" y="99"/>
                  </a:lnTo>
                  <a:lnTo>
                    <a:pt x="43" y="103"/>
                  </a:lnTo>
                  <a:lnTo>
                    <a:pt x="39" y="109"/>
                  </a:lnTo>
                  <a:lnTo>
                    <a:pt x="28" y="113"/>
                  </a:lnTo>
                  <a:lnTo>
                    <a:pt x="25" y="118"/>
                  </a:lnTo>
                  <a:lnTo>
                    <a:pt x="22" y="127"/>
                  </a:lnTo>
                  <a:lnTo>
                    <a:pt x="18" y="128"/>
                  </a:lnTo>
                  <a:lnTo>
                    <a:pt x="15" y="130"/>
                  </a:lnTo>
                  <a:lnTo>
                    <a:pt x="10" y="133"/>
                  </a:lnTo>
                  <a:lnTo>
                    <a:pt x="6" y="136"/>
                  </a:lnTo>
                  <a:lnTo>
                    <a:pt x="0" y="139"/>
                  </a:lnTo>
                  <a:lnTo>
                    <a:pt x="64" y="133"/>
                  </a:lnTo>
                  <a:lnTo>
                    <a:pt x="116" y="12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9" name="Freeform 40">
              <a:extLst>
                <a:ext uri="{FF2B5EF4-FFF2-40B4-BE49-F238E27FC236}">
                  <a16:creationId xmlns:a16="http://schemas.microsoft.com/office/drawing/2014/main" id="{E06FB141-F64C-FA4C-8DAC-4BD190F19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6292" y="2750013"/>
              <a:ext cx="269831" cy="209119"/>
            </a:xfrm>
            <a:custGeom>
              <a:avLst/>
              <a:gdLst>
                <a:gd name="T0" fmla="*/ 94 w 189"/>
                <a:gd name="T1" fmla="*/ 4 h 147"/>
                <a:gd name="T2" fmla="*/ 79 w 189"/>
                <a:gd name="T3" fmla="*/ 0 h 147"/>
                <a:gd name="T4" fmla="*/ 67 w 189"/>
                <a:gd name="T5" fmla="*/ 4 h 147"/>
                <a:gd name="T6" fmla="*/ 58 w 189"/>
                <a:gd name="T7" fmla="*/ 6 h 147"/>
                <a:gd name="T8" fmla="*/ 39 w 189"/>
                <a:gd name="T9" fmla="*/ 4 h 147"/>
                <a:gd name="T10" fmla="*/ 26 w 189"/>
                <a:gd name="T11" fmla="*/ 7 h 147"/>
                <a:gd name="T12" fmla="*/ 12 w 189"/>
                <a:gd name="T13" fmla="*/ 18 h 147"/>
                <a:gd name="T14" fmla="*/ 11 w 189"/>
                <a:gd name="T15" fmla="*/ 22 h 147"/>
                <a:gd name="T16" fmla="*/ 5 w 189"/>
                <a:gd name="T17" fmla="*/ 26 h 147"/>
                <a:gd name="T18" fmla="*/ 0 w 189"/>
                <a:gd name="T19" fmla="*/ 32 h 147"/>
                <a:gd name="T20" fmla="*/ 4 w 189"/>
                <a:gd name="T21" fmla="*/ 37 h 147"/>
                <a:gd name="T22" fmla="*/ 19 w 189"/>
                <a:gd name="T23" fmla="*/ 45 h 147"/>
                <a:gd name="T24" fmla="*/ 24 w 189"/>
                <a:gd name="T25" fmla="*/ 53 h 147"/>
                <a:gd name="T26" fmla="*/ 34 w 189"/>
                <a:gd name="T27" fmla="*/ 64 h 147"/>
                <a:gd name="T28" fmla="*/ 55 w 189"/>
                <a:gd name="T29" fmla="*/ 81 h 147"/>
                <a:gd name="T30" fmla="*/ 66 w 189"/>
                <a:gd name="T31" fmla="*/ 96 h 147"/>
                <a:gd name="T32" fmla="*/ 76 w 189"/>
                <a:gd name="T33" fmla="*/ 102 h 147"/>
                <a:gd name="T34" fmla="*/ 82 w 189"/>
                <a:gd name="T35" fmla="*/ 107 h 147"/>
                <a:gd name="T36" fmla="*/ 87 w 189"/>
                <a:gd name="T37" fmla="*/ 114 h 147"/>
                <a:gd name="T38" fmla="*/ 89 w 189"/>
                <a:gd name="T39" fmla="*/ 119 h 147"/>
                <a:gd name="T40" fmla="*/ 91 w 189"/>
                <a:gd name="T41" fmla="*/ 124 h 147"/>
                <a:gd name="T42" fmla="*/ 95 w 189"/>
                <a:gd name="T43" fmla="*/ 125 h 147"/>
                <a:gd name="T44" fmla="*/ 98 w 189"/>
                <a:gd name="T45" fmla="*/ 128 h 147"/>
                <a:gd name="T46" fmla="*/ 99 w 189"/>
                <a:gd name="T47" fmla="*/ 133 h 147"/>
                <a:gd name="T48" fmla="*/ 103 w 189"/>
                <a:gd name="T49" fmla="*/ 138 h 147"/>
                <a:gd name="T50" fmla="*/ 104 w 189"/>
                <a:gd name="T51" fmla="*/ 145 h 147"/>
                <a:gd name="T52" fmla="*/ 108 w 189"/>
                <a:gd name="T53" fmla="*/ 147 h 147"/>
                <a:gd name="T54" fmla="*/ 110 w 189"/>
                <a:gd name="T55" fmla="*/ 140 h 147"/>
                <a:gd name="T56" fmla="*/ 116 w 189"/>
                <a:gd name="T57" fmla="*/ 140 h 147"/>
                <a:gd name="T58" fmla="*/ 117 w 189"/>
                <a:gd name="T59" fmla="*/ 137 h 147"/>
                <a:gd name="T60" fmla="*/ 112 w 189"/>
                <a:gd name="T61" fmla="*/ 136 h 147"/>
                <a:gd name="T62" fmla="*/ 110 w 189"/>
                <a:gd name="T63" fmla="*/ 133 h 147"/>
                <a:gd name="T64" fmla="*/ 115 w 189"/>
                <a:gd name="T65" fmla="*/ 132 h 147"/>
                <a:gd name="T66" fmla="*/ 119 w 189"/>
                <a:gd name="T67" fmla="*/ 135 h 147"/>
                <a:gd name="T68" fmla="*/ 124 w 189"/>
                <a:gd name="T69" fmla="*/ 128 h 147"/>
                <a:gd name="T70" fmla="*/ 123 w 189"/>
                <a:gd name="T71" fmla="*/ 123 h 147"/>
                <a:gd name="T72" fmla="*/ 130 w 189"/>
                <a:gd name="T73" fmla="*/ 123 h 147"/>
                <a:gd name="T74" fmla="*/ 135 w 189"/>
                <a:gd name="T75" fmla="*/ 119 h 147"/>
                <a:gd name="T76" fmla="*/ 131 w 189"/>
                <a:gd name="T77" fmla="*/ 118 h 147"/>
                <a:gd name="T78" fmla="*/ 129 w 189"/>
                <a:gd name="T79" fmla="*/ 115 h 147"/>
                <a:gd name="T80" fmla="*/ 133 w 189"/>
                <a:gd name="T81" fmla="*/ 115 h 147"/>
                <a:gd name="T82" fmla="*/ 138 w 189"/>
                <a:gd name="T83" fmla="*/ 117 h 147"/>
                <a:gd name="T84" fmla="*/ 145 w 189"/>
                <a:gd name="T85" fmla="*/ 110 h 147"/>
                <a:gd name="T86" fmla="*/ 141 w 189"/>
                <a:gd name="T87" fmla="*/ 105 h 147"/>
                <a:gd name="T88" fmla="*/ 143 w 189"/>
                <a:gd name="T89" fmla="*/ 103 h 147"/>
                <a:gd name="T90" fmla="*/ 149 w 189"/>
                <a:gd name="T91" fmla="*/ 103 h 147"/>
                <a:gd name="T92" fmla="*/ 155 w 189"/>
                <a:gd name="T93" fmla="*/ 93 h 147"/>
                <a:gd name="T94" fmla="*/ 164 w 189"/>
                <a:gd name="T95" fmla="*/ 89 h 147"/>
                <a:gd name="T96" fmla="*/ 169 w 189"/>
                <a:gd name="T97" fmla="*/ 81 h 147"/>
                <a:gd name="T98" fmla="*/ 165 w 189"/>
                <a:gd name="T99" fmla="*/ 75 h 147"/>
                <a:gd name="T100" fmla="*/ 169 w 189"/>
                <a:gd name="T101" fmla="*/ 75 h 147"/>
                <a:gd name="T102" fmla="*/ 170 w 189"/>
                <a:gd name="T103" fmla="*/ 70 h 147"/>
                <a:gd name="T104" fmla="*/ 175 w 189"/>
                <a:gd name="T105" fmla="*/ 60 h 147"/>
                <a:gd name="T106" fmla="*/ 178 w 189"/>
                <a:gd name="T107" fmla="*/ 54 h 147"/>
                <a:gd name="T108" fmla="*/ 187 w 189"/>
                <a:gd name="T109" fmla="*/ 46 h 147"/>
                <a:gd name="T110" fmla="*/ 138 w 189"/>
                <a:gd name="T111" fmla="*/ 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9" h="147">
                  <a:moveTo>
                    <a:pt x="98" y="14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61" y="89"/>
                    <a:pt x="61" y="89"/>
                    <a:pt x="61" y="89"/>
                  </a:cubicBezTo>
                  <a:cubicBezTo>
                    <a:pt x="66" y="96"/>
                    <a:pt x="66" y="96"/>
                    <a:pt x="66" y="96"/>
                  </a:cubicBezTo>
                  <a:cubicBezTo>
                    <a:pt x="73" y="99"/>
                    <a:pt x="73" y="99"/>
                    <a:pt x="73" y="99"/>
                  </a:cubicBezTo>
                  <a:cubicBezTo>
                    <a:pt x="76" y="102"/>
                    <a:pt x="76" y="102"/>
                    <a:pt x="76" y="102"/>
                  </a:cubicBezTo>
                  <a:cubicBezTo>
                    <a:pt x="79" y="105"/>
                    <a:pt x="79" y="105"/>
                    <a:pt x="79" y="105"/>
                  </a:cubicBezTo>
                  <a:cubicBezTo>
                    <a:pt x="82" y="107"/>
                    <a:pt x="82" y="107"/>
                    <a:pt x="82" y="107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89" y="117"/>
                    <a:pt x="89" y="117"/>
                    <a:pt x="89" y="117"/>
                  </a:cubicBezTo>
                  <a:cubicBezTo>
                    <a:pt x="89" y="119"/>
                    <a:pt x="89" y="119"/>
                    <a:pt x="89" y="119"/>
                  </a:cubicBezTo>
                  <a:cubicBezTo>
                    <a:pt x="90" y="122"/>
                    <a:pt x="90" y="122"/>
                    <a:pt x="90" y="122"/>
                  </a:cubicBezTo>
                  <a:cubicBezTo>
                    <a:pt x="91" y="124"/>
                    <a:pt x="91" y="124"/>
                    <a:pt x="91" y="124"/>
                  </a:cubicBezTo>
                  <a:cubicBezTo>
                    <a:pt x="92" y="124"/>
                    <a:pt x="92" y="124"/>
                    <a:pt x="92" y="124"/>
                  </a:cubicBezTo>
                  <a:cubicBezTo>
                    <a:pt x="95" y="125"/>
                    <a:pt x="95" y="125"/>
                    <a:pt x="95" y="125"/>
                  </a:cubicBezTo>
                  <a:cubicBezTo>
                    <a:pt x="98" y="127"/>
                    <a:pt x="98" y="127"/>
                    <a:pt x="98" y="127"/>
                  </a:cubicBezTo>
                  <a:cubicBezTo>
                    <a:pt x="98" y="128"/>
                    <a:pt x="98" y="128"/>
                    <a:pt x="98" y="128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9" y="133"/>
                    <a:pt x="99" y="133"/>
                    <a:pt x="99" y="133"/>
                  </a:cubicBezTo>
                  <a:cubicBezTo>
                    <a:pt x="103" y="137"/>
                    <a:pt x="103" y="137"/>
                    <a:pt x="103" y="137"/>
                  </a:cubicBezTo>
                  <a:cubicBezTo>
                    <a:pt x="103" y="138"/>
                    <a:pt x="103" y="138"/>
                    <a:pt x="103" y="138"/>
                  </a:cubicBezTo>
                  <a:cubicBezTo>
                    <a:pt x="103" y="142"/>
                    <a:pt x="103" y="142"/>
                    <a:pt x="103" y="142"/>
                  </a:cubicBezTo>
                  <a:cubicBezTo>
                    <a:pt x="104" y="145"/>
                    <a:pt x="104" y="145"/>
                    <a:pt x="104" y="145"/>
                  </a:cubicBezTo>
                  <a:cubicBezTo>
                    <a:pt x="106" y="146"/>
                    <a:pt x="106" y="146"/>
                    <a:pt x="106" y="146"/>
                  </a:cubicBezTo>
                  <a:cubicBezTo>
                    <a:pt x="108" y="147"/>
                    <a:pt x="108" y="147"/>
                    <a:pt x="108" y="147"/>
                  </a:cubicBezTo>
                  <a:cubicBezTo>
                    <a:pt x="108" y="141"/>
                    <a:pt x="108" y="141"/>
                    <a:pt x="108" y="141"/>
                  </a:cubicBezTo>
                  <a:cubicBezTo>
                    <a:pt x="110" y="140"/>
                    <a:pt x="110" y="140"/>
                    <a:pt x="110" y="140"/>
                  </a:cubicBezTo>
                  <a:cubicBezTo>
                    <a:pt x="115" y="140"/>
                    <a:pt x="115" y="140"/>
                    <a:pt x="115" y="140"/>
                  </a:cubicBezTo>
                  <a:cubicBezTo>
                    <a:pt x="116" y="140"/>
                    <a:pt x="116" y="140"/>
                    <a:pt x="116" y="140"/>
                  </a:cubicBezTo>
                  <a:cubicBezTo>
                    <a:pt x="116" y="140"/>
                    <a:pt x="118" y="139"/>
                    <a:pt x="118" y="139"/>
                  </a:cubicBezTo>
                  <a:cubicBezTo>
                    <a:pt x="118" y="138"/>
                    <a:pt x="117" y="137"/>
                    <a:pt x="117" y="137"/>
                  </a:cubicBezTo>
                  <a:cubicBezTo>
                    <a:pt x="116" y="137"/>
                    <a:pt x="116" y="137"/>
                    <a:pt x="116" y="137"/>
                  </a:cubicBezTo>
                  <a:cubicBezTo>
                    <a:pt x="116" y="137"/>
                    <a:pt x="112" y="136"/>
                    <a:pt x="112" y="136"/>
                  </a:cubicBezTo>
                  <a:cubicBezTo>
                    <a:pt x="111" y="136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1" y="129"/>
                    <a:pt x="111" y="129"/>
                    <a:pt x="111" y="129"/>
                  </a:cubicBezTo>
                  <a:cubicBezTo>
                    <a:pt x="115" y="132"/>
                    <a:pt x="115" y="132"/>
                    <a:pt x="115" y="132"/>
                  </a:cubicBezTo>
                  <a:cubicBezTo>
                    <a:pt x="116" y="133"/>
                    <a:pt x="116" y="133"/>
                    <a:pt x="116" y="133"/>
                  </a:cubicBezTo>
                  <a:cubicBezTo>
                    <a:pt x="119" y="135"/>
                    <a:pt x="119" y="135"/>
                    <a:pt x="119" y="135"/>
                  </a:cubicBezTo>
                  <a:cubicBezTo>
                    <a:pt x="123" y="134"/>
                    <a:pt x="123" y="134"/>
                    <a:pt x="123" y="134"/>
                  </a:cubicBezTo>
                  <a:cubicBezTo>
                    <a:pt x="124" y="128"/>
                    <a:pt x="124" y="128"/>
                    <a:pt x="124" y="128"/>
                  </a:cubicBezTo>
                  <a:cubicBezTo>
                    <a:pt x="124" y="127"/>
                    <a:pt x="124" y="127"/>
                    <a:pt x="124" y="127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30" y="123"/>
                    <a:pt x="130" y="123"/>
                    <a:pt x="130" y="123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3" y="118"/>
                    <a:pt x="133" y="118"/>
                    <a:pt x="133" y="118"/>
                  </a:cubicBezTo>
                  <a:cubicBezTo>
                    <a:pt x="131" y="118"/>
                    <a:pt x="131" y="118"/>
                    <a:pt x="131" y="118"/>
                  </a:cubicBezTo>
                  <a:cubicBezTo>
                    <a:pt x="129" y="117"/>
                    <a:pt x="129" y="117"/>
                    <a:pt x="129" y="117"/>
                  </a:cubicBezTo>
                  <a:cubicBezTo>
                    <a:pt x="129" y="115"/>
                    <a:pt x="129" y="115"/>
                    <a:pt x="129" y="115"/>
                  </a:cubicBezTo>
                  <a:cubicBezTo>
                    <a:pt x="132" y="114"/>
                    <a:pt x="132" y="114"/>
                    <a:pt x="132" y="114"/>
                  </a:cubicBezTo>
                  <a:cubicBezTo>
                    <a:pt x="133" y="115"/>
                    <a:pt x="133" y="115"/>
                    <a:pt x="133" y="115"/>
                  </a:cubicBezTo>
                  <a:cubicBezTo>
                    <a:pt x="136" y="117"/>
                    <a:pt x="136" y="117"/>
                    <a:pt x="136" y="117"/>
                  </a:cubicBezTo>
                  <a:cubicBezTo>
                    <a:pt x="138" y="117"/>
                    <a:pt x="138" y="117"/>
                    <a:pt x="138" y="117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45" y="110"/>
                    <a:pt x="145" y="110"/>
                    <a:pt x="145" y="110"/>
                  </a:cubicBezTo>
                  <a:cubicBezTo>
                    <a:pt x="144" y="107"/>
                    <a:pt x="144" y="107"/>
                    <a:pt x="144" y="107"/>
                  </a:cubicBezTo>
                  <a:cubicBezTo>
                    <a:pt x="141" y="105"/>
                    <a:pt x="141" y="105"/>
                    <a:pt x="141" y="105"/>
                  </a:cubicBezTo>
                  <a:cubicBezTo>
                    <a:pt x="141" y="104"/>
                    <a:pt x="141" y="104"/>
                    <a:pt x="141" y="104"/>
                  </a:cubicBezTo>
                  <a:cubicBezTo>
                    <a:pt x="143" y="103"/>
                    <a:pt x="143" y="103"/>
                    <a:pt x="143" y="103"/>
                  </a:cubicBezTo>
                  <a:cubicBezTo>
                    <a:pt x="147" y="105"/>
                    <a:pt x="147" y="105"/>
                    <a:pt x="147" y="105"/>
                  </a:cubicBezTo>
                  <a:cubicBezTo>
                    <a:pt x="149" y="103"/>
                    <a:pt x="149" y="103"/>
                    <a:pt x="149" y="103"/>
                  </a:cubicBezTo>
                  <a:cubicBezTo>
                    <a:pt x="151" y="100"/>
                    <a:pt x="151" y="100"/>
                    <a:pt x="151" y="100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9" y="90"/>
                    <a:pt x="159" y="90"/>
                    <a:pt x="159" y="90"/>
                  </a:cubicBezTo>
                  <a:cubicBezTo>
                    <a:pt x="164" y="89"/>
                    <a:pt x="164" y="89"/>
                    <a:pt x="164" y="89"/>
                  </a:cubicBezTo>
                  <a:cubicBezTo>
                    <a:pt x="167" y="84"/>
                    <a:pt x="167" y="84"/>
                    <a:pt x="167" y="84"/>
                  </a:cubicBezTo>
                  <a:cubicBezTo>
                    <a:pt x="169" y="81"/>
                    <a:pt x="169" y="81"/>
                    <a:pt x="169" y="81"/>
                  </a:cubicBezTo>
                  <a:cubicBezTo>
                    <a:pt x="167" y="79"/>
                    <a:pt x="167" y="79"/>
                    <a:pt x="167" y="79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7" y="75"/>
                    <a:pt x="167" y="75"/>
                    <a:pt x="167" y="75"/>
                  </a:cubicBezTo>
                  <a:cubicBezTo>
                    <a:pt x="169" y="75"/>
                    <a:pt x="169" y="75"/>
                    <a:pt x="169" y="75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70" y="70"/>
                    <a:pt x="170" y="70"/>
                    <a:pt x="170" y="70"/>
                  </a:cubicBezTo>
                  <a:cubicBezTo>
                    <a:pt x="173" y="66"/>
                    <a:pt x="173" y="66"/>
                    <a:pt x="173" y="66"/>
                  </a:cubicBezTo>
                  <a:cubicBezTo>
                    <a:pt x="175" y="60"/>
                    <a:pt x="175" y="60"/>
                    <a:pt x="175" y="60"/>
                  </a:cubicBezTo>
                  <a:cubicBezTo>
                    <a:pt x="177" y="56"/>
                    <a:pt x="177" y="56"/>
                    <a:pt x="177" y="56"/>
                  </a:cubicBezTo>
                  <a:cubicBezTo>
                    <a:pt x="178" y="54"/>
                    <a:pt x="178" y="54"/>
                    <a:pt x="178" y="54"/>
                  </a:cubicBezTo>
                  <a:cubicBezTo>
                    <a:pt x="180" y="52"/>
                    <a:pt x="180" y="52"/>
                    <a:pt x="180" y="52"/>
                  </a:cubicBezTo>
                  <a:cubicBezTo>
                    <a:pt x="187" y="46"/>
                    <a:pt x="187" y="46"/>
                    <a:pt x="187" y="46"/>
                  </a:cubicBezTo>
                  <a:cubicBezTo>
                    <a:pt x="189" y="44"/>
                    <a:pt x="189" y="44"/>
                    <a:pt x="189" y="44"/>
                  </a:cubicBezTo>
                  <a:cubicBezTo>
                    <a:pt x="138" y="6"/>
                    <a:pt x="138" y="6"/>
                    <a:pt x="138" y="6"/>
                  </a:cubicBezTo>
                  <a:lnTo>
                    <a:pt x="98" y="1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0" name="Freeform 41">
              <a:extLst>
                <a:ext uri="{FF2B5EF4-FFF2-40B4-BE49-F238E27FC236}">
                  <a16:creationId xmlns:a16="http://schemas.microsoft.com/office/drawing/2014/main" id="{60507DAE-59BD-064E-99E7-D523AC41FC4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8029" y="2788801"/>
              <a:ext cx="212492" cy="340661"/>
            </a:xfrm>
            <a:custGeom>
              <a:avLst/>
              <a:gdLst>
                <a:gd name="T0" fmla="*/ 39 w 126"/>
                <a:gd name="T1" fmla="*/ 183 h 202"/>
                <a:gd name="T2" fmla="*/ 33 w 126"/>
                <a:gd name="T3" fmla="*/ 176 h 202"/>
                <a:gd name="T4" fmla="*/ 36 w 126"/>
                <a:gd name="T5" fmla="*/ 172 h 202"/>
                <a:gd name="T6" fmla="*/ 51 w 126"/>
                <a:gd name="T7" fmla="*/ 168 h 202"/>
                <a:gd name="T8" fmla="*/ 125 w 126"/>
                <a:gd name="T9" fmla="*/ 161 h 202"/>
                <a:gd name="T10" fmla="*/ 120 w 126"/>
                <a:gd name="T11" fmla="*/ 153 h 202"/>
                <a:gd name="T12" fmla="*/ 119 w 126"/>
                <a:gd name="T13" fmla="*/ 148 h 202"/>
                <a:gd name="T14" fmla="*/ 120 w 126"/>
                <a:gd name="T15" fmla="*/ 141 h 202"/>
                <a:gd name="T16" fmla="*/ 116 w 126"/>
                <a:gd name="T17" fmla="*/ 130 h 202"/>
                <a:gd name="T18" fmla="*/ 119 w 126"/>
                <a:gd name="T19" fmla="*/ 123 h 202"/>
                <a:gd name="T20" fmla="*/ 116 w 126"/>
                <a:gd name="T21" fmla="*/ 117 h 202"/>
                <a:gd name="T22" fmla="*/ 122 w 126"/>
                <a:gd name="T23" fmla="*/ 110 h 202"/>
                <a:gd name="T24" fmla="*/ 119 w 126"/>
                <a:gd name="T25" fmla="*/ 104 h 202"/>
                <a:gd name="T26" fmla="*/ 115 w 126"/>
                <a:gd name="T27" fmla="*/ 95 h 202"/>
                <a:gd name="T28" fmla="*/ 106 w 126"/>
                <a:gd name="T29" fmla="*/ 75 h 202"/>
                <a:gd name="T30" fmla="*/ 89 w 126"/>
                <a:gd name="T31" fmla="*/ 12 h 202"/>
                <a:gd name="T32" fmla="*/ 94 w 126"/>
                <a:gd name="T33" fmla="*/ 0 h 202"/>
                <a:gd name="T34" fmla="*/ 1 w 126"/>
                <a:gd name="T35" fmla="*/ 7 h 202"/>
                <a:gd name="T36" fmla="*/ 0 w 126"/>
                <a:gd name="T37" fmla="*/ 106 h 202"/>
                <a:gd name="T38" fmla="*/ 6 w 126"/>
                <a:gd name="T39" fmla="*/ 196 h 202"/>
                <a:gd name="T40" fmla="*/ 11 w 126"/>
                <a:gd name="T41" fmla="*/ 197 h 202"/>
                <a:gd name="T42" fmla="*/ 16 w 126"/>
                <a:gd name="T43" fmla="*/ 195 h 202"/>
                <a:gd name="T44" fmla="*/ 16 w 126"/>
                <a:gd name="T45" fmla="*/ 187 h 202"/>
                <a:gd name="T46" fmla="*/ 21 w 126"/>
                <a:gd name="T47" fmla="*/ 184 h 202"/>
                <a:gd name="T48" fmla="*/ 22 w 126"/>
                <a:gd name="T49" fmla="*/ 189 h 202"/>
                <a:gd name="T50" fmla="*/ 22 w 126"/>
                <a:gd name="T51" fmla="*/ 193 h 202"/>
                <a:gd name="T52" fmla="*/ 25 w 126"/>
                <a:gd name="T53" fmla="*/ 195 h 202"/>
                <a:gd name="T54" fmla="*/ 27 w 126"/>
                <a:gd name="T55" fmla="*/ 199 h 202"/>
                <a:gd name="T56" fmla="*/ 25 w 126"/>
                <a:gd name="T57" fmla="*/ 202 h 202"/>
                <a:gd name="T58" fmla="*/ 31 w 126"/>
                <a:gd name="T59" fmla="*/ 200 h 202"/>
                <a:gd name="T60" fmla="*/ 38 w 126"/>
                <a:gd name="T61" fmla="*/ 197 h 202"/>
                <a:gd name="T62" fmla="*/ 43 w 126"/>
                <a:gd name="T63" fmla="*/ 196 h 202"/>
                <a:gd name="T64" fmla="*/ 44 w 126"/>
                <a:gd name="T65" fmla="*/ 195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6" h="202">
                  <a:moveTo>
                    <a:pt x="40" y="188"/>
                  </a:moveTo>
                  <a:lnTo>
                    <a:pt x="39" y="183"/>
                  </a:lnTo>
                  <a:lnTo>
                    <a:pt x="35" y="178"/>
                  </a:lnTo>
                  <a:lnTo>
                    <a:pt x="33" y="176"/>
                  </a:lnTo>
                  <a:lnTo>
                    <a:pt x="33" y="173"/>
                  </a:lnTo>
                  <a:lnTo>
                    <a:pt x="36" y="172"/>
                  </a:lnTo>
                  <a:lnTo>
                    <a:pt x="43" y="170"/>
                  </a:lnTo>
                  <a:lnTo>
                    <a:pt x="51" y="168"/>
                  </a:lnTo>
                  <a:lnTo>
                    <a:pt x="126" y="162"/>
                  </a:lnTo>
                  <a:lnTo>
                    <a:pt x="125" y="161"/>
                  </a:lnTo>
                  <a:lnTo>
                    <a:pt x="121" y="156"/>
                  </a:lnTo>
                  <a:lnTo>
                    <a:pt x="120" y="153"/>
                  </a:lnTo>
                  <a:lnTo>
                    <a:pt x="118" y="150"/>
                  </a:lnTo>
                  <a:lnTo>
                    <a:pt x="119" y="148"/>
                  </a:lnTo>
                  <a:lnTo>
                    <a:pt x="121" y="146"/>
                  </a:lnTo>
                  <a:lnTo>
                    <a:pt x="120" y="141"/>
                  </a:lnTo>
                  <a:lnTo>
                    <a:pt x="118" y="138"/>
                  </a:lnTo>
                  <a:lnTo>
                    <a:pt x="116" y="130"/>
                  </a:lnTo>
                  <a:lnTo>
                    <a:pt x="116" y="125"/>
                  </a:lnTo>
                  <a:lnTo>
                    <a:pt x="119" y="123"/>
                  </a:lnTo>
                  <a:lnTo>
                    <a:pt x="120" y="119"/>
                  </a:lnTo>
                  <a:lnTo>
                    <a:pt x="116" y="117"/>
                  </a:lnTo>
                  <a:lnTo>
                    <a:pt x="121" y="114"/>
                  </a:lnTo>
                  <a:lnTo>
                    <a:pt x="122" y="110"/>
                  </a:lnTo>
                  <a:lnTo>
                    <a:pt x="120" y="108"/>
                  </a:lnTo>
                  <a:lnTo>
                    <a:pt x="119" y="104"/>
                  </a:lnTo>
                  <a:lnTo>
                    <a:pt x="119" y="100"/>
                  </a:lnTo>
                  <a:lnTo>
                    <a:pt x="115" y="95"/>
                  </a:lnTo>
                  <a:lnTo>
                    <a:pt x="108" y="83"/>
                  </a:lnTo>
                  <a:lnTo>
                    <a:pt x="106" y="75"/>
                  </a:lnTo>
                  <a:lnTo>
                    <a:pt x="96" y="41"/>
                  </a:lnTo>
                  <a:lnTo>
                    <a:pt x="89" y="12"/>
                  </a:lnTo>
                  <a:lnTo>
                    <a:pt x="87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1" y="7"/>
                  </a:lnTo>
                  <a:lnTo>
                    <a:pt x="1" y="14"/>
                  </a:lnTo>
                  <a:lnTo>
                    <a:pt x="0" y="106"/>
                  </a:lnTo>
                  <a:lnTo>
                    <a:pt x="0" y="155"/>
                  </a:lnTo>
                  <a:lnTo>
                    <a:pt x="6" y="196"/>
                  </a:lnTo>
                  <a:lnTo>
                    <a:pt x="8" y="196"/>
                  </a:lnTo>
                  <a:lnTo>
                    <a:pt x="11" y="197"/>
                  </a:lnTo>
                  <a:lnTo>
                    <a:pt x="15" y="198"/>
                  </a:lnTo>
                  <a:lnTo>
                    <a:pt x="16" y="195"/>
                  </a:lnTo>
                  <a:lnTo>
                    <a:pt x="15" y="191"/>
                  </a:lnTo>
                  <a:lnTo>
                    <a:pt x="16" y="187"/>
                  </a:lnTo>
                  <a:lnTo>
                    <a:pt x="18" y="185"/>
                  </a:lnTo>
                  <a:lnTo>
                    <a:pt x="21" y="184"/>
                  </a:lnTo>
                  <a:lnTo>
                    <a:pt x="22" y="186"/>
                  </a:lnTo>
                  <a:lnTo>
                    <a:pt x="22" y="189"/>
                  </a:lnTo>
                  <a:lnTo>
                    <a:pt x="21" y="191"/>
                  </a:lnTo>
                  <a:lnTo>
                    <a:pt x="22" y="193"/>
                  </a:lnTo>
                  <a:lnTo>
                    <a:pt x="23" y="194"/>
                  </a:lnTo>
                  <a:lnTo>
                    <a:pt x="25" y="195"/>
                  </a:lnTo>
                  <a:lnTo>
                    <a:pt x="27" y="197"/>
                  </a:lnTo>
                  <a:lnTo>
                    <a:pt x="27" y="199"/>
                  </a:lnTo>
                  <a:lnTo>
                    <a:pt x="27" y="200"/>
                  </a:lnTo>
                  <a:lnTo>
                    <a:pt x="25" y="202"/>
                  </a:lnTo>
                  <a:lnTo>
                    <a:pt x="27" y="201"/>
                  </a:lnTo>
                  <a:lnTo>
                    <a:pt x="31" y="200"/>
                  </a:lnTo>
                  <a:lnTo>
                    <a:pt x="36" y="199"/>
                  </a:lnTo>
                  <a:lnTo>
                    <a:pt x="38" y="197"/>
                  </a:lnTo>
                  <a:lnTo>
                    <a:pt x="39" y="197"/>
                  </a:lnTo>
                  <a:lnTo>
                    <a:pt x="43" y="196"/>
                  </a:lnTo>
                  <a:lnTo>
                    <a:pt x="44" y="195"/>
                  </a:lnTo>
                  <a:lnTo>
                    <a:pt x="44" y="195"/>
                  </a:lnTo>
                  <a:lnTo>
                    <a:pt x="40" y="18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1" name="Freeform 42">
              <a:extLst>
                <a:ext uri="{FF2B5EF4-FFF2-40B4-BE49-F238E27FC236}">
                  <a16:creationId xmlns:a16="http://schemas.microsoft.com/office/drawing/2014/main" id="{27FFB142-D89F-7440-89BE-BFC9E8D6F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2520" y="2800606"/>
              <a:ext cx="195628" cy="342348"/>
            </a:xfrm>
            <a:custGeom>
              <a:avLst/>
              <a:gdLst>
                <a:gd name="T0" fmla="*/ 110 w 116"/>
                <a:gd name="T1" fmla="*/ 99 h 203"/>
                <a:gd name="T2" fmla="*/ 111 w 116"/>
                <a:gd name="T3" fmla="*/ 0 h 203"/>
                <a:gd name="T4" fmla="*/ 41 w 116"/>
                <a:gd name="T5" fmla="*/ 5 h 203"/>
                <a:gd name="T6" fmla="*/ 38 w 116"/>
                <a:gd name="T7" fmla="*/ 10 h 203"/>
                <a:gd name="T8" fmla="*/ 35 w 116"/>
                <a:gd name="T9" fmla="*/ 15 h 203"/>
                <a:gd name="T10" fmla="*/ 32 w 116"/>
                <a:gd name="T11" fmla="*/ 17 h 203"/>
                <a:gd name="T12" fmla="*/ 30 w 116"/>
                <a:gd name="T13" fmla="*/ 26 h 203"/>
                <a:gd name="T14" fmla="*/ 22 w 116"/>
                <a:gd name="T15" fmla="*/ 37 h 203"/>
                <a:gd name="T16" fmla="*/ 18 w 116"/>
                <a:gd name="T17" fmla="*/ 44 h 203"/>
                <a:gd name="T18" fmla="*/ 18 w 116"/>
                <a:gd name="T19" fmla="*/ 48 h 203"/>
                <a:gd name="T20" fmla="*/ 17 w 116"/>
                <a:gd name="T21" fmla="*/ 54 h 203"/>
                <a:gd name="T22" fmla="*/ 13 w 116"/>
                <a:gd name="T23" fmla="*/ 58 h 203"/>
                <a:gd name="T24" fmla="*/ 12 w 116"/>
                <a:gd name="T25" fmla="*/ 62 h 203"/>
                <a:gd name="T26" fmla="*/ 11 w 116"/>
                <a:gd name="T27" fmla="*/ 66 h 203"/>
                <a:gd name="T28" fmla="*/ 14 w 116"/>
                <a:gd name="T29" fmla="*/ 70 h 203"/>
                <a:gd name="T30" fmla="*/ 14 w 116"/>
                <a:gd name="T31" fmla="*/ 78 h 203"/>
                <a:gd name="T32" fmla="*/ 14 w 116"/>
                <a:gd name="T33" fmla="*/ 84 h 203"/>
                <a:gd name="T34" fmla="*/ 11 w 116"/>
                <a:gd name="T35" fmla="*/ 89 h 203"/>
                <a:gd name="T36" fmla="*/ 15 w 116"/>
                <a:gd name="T37" fmla="*/ 94 h 203"/>
                <a:gd name="T38" fmla="*/ 11 w 116"/>
                <a:gd name="T39" fmla="*/ 98 h 203"/>
                <a:gd name="T40" fmla="*/ 15 w 116"/>
                <a:gd name="T41" fmla="*/ 102 h 203"/>
                <a:gd name="T42" fmla="*/ 16 w 116"/>
                <a:gd name="T43" fmla="*/ 108 h 203"/>
                <a:gd name="T44" fmla="*/ 19 w 116"/>
                <a:gd name="T45" fmla="*/ 112 h 203"/>
                <a:gd name="T46" fmla="*/ 19 w 116"/>
                <a:gd name="T47" fmla="*/ 123 h 203"/>
                <a:gd name="T48" fmla="*/ 15 w 116"/>
                <a:gd name="T49" fmla="*/ 126 h 203"/>
                <a:gd name="T50" fmla="*/ 14 w 116"/>
                <a:gd name="T51" fmla="*/ 132 h 203"/>
                <a:gd name="T52" fmla="*/ 8 w 116"/>
                <a:gd name="T53" fmla="*/ 140 h 203"/>
                <a:gd name="T54" fmla="*/ 6 w 116"/>
                <a:gd name="T55" fmla="*/ 149 h 203"/>
                <a:gd name="T56" fmla="*/ 4 w 116"/>
                <a:gd name="T57" fmla="*/ 153 h 203"/>
                <a:gd name="T58" fmla="*/ 4 w 116"/>
                <a:gd name="T59" fmla="*/ 160 h 203"/>
                <a:gd name="T60" fmla="*/ 0 w 116"/>
                <a:gd name="T61" fmla="*/ 164 h 203"/>
                <a:gd name="T62" fmla="*/ 1 w 116"/>
                <a:gd name="T63" fmla="*/ 171 h 203"/>
                <a:gd name="T64" fmla="*/ 65 w 116"/>
                <a:gd name="T65" fmla="*/ 184 h 203"/>
                <a:gd name="T66" fmla="*/ 70 w 116"/>
                <a:gd name="T67" fmla="*/ 192 h 203"/>
                <a:gd name="T68" fmla="*/ 71 w 116"/>
                <a:gd name="T69" fmla="*/ 203 h 203"/>
                <a:gd name="T70" fmla="*/ 72 w 116"/>
                <a:gd name="T71" fmla="*/ 203 h 203"/>
                <a:gd name="T72" fmla="*/ 79 w 116"/>
                <a:gd name="T73" fmla="*/ 199 h 203"/>
                <a:gd name="T74" fmla="*/ 82 w 116"/>
                <a:gd name="T75" fmla="*/ 193 h 203"/>
                <a:gd name="T76" fmla="*/ 89 w 116"/>
                <a:gd name="T77" fmla="*/ 193 h 203"/>
                <a:gd name="T78" fmla="*/ 98 w 116"/>
                <a:gd name="T79" fmla="*/ 190 h 203"/>
                <a:gd name="T80" fmla="*/ 104 w 116"/>
                <a:gd name="T81" fmla="*/ 190 h 203"/>
                <a:gd name="T82" fmla="*/ 109 w 116"/>
                <a:gd name="T83" fmla="*/ 190 h 203"/>
                <a:gd name="T84" fmla="*/ 115 w 116"/>
                <a:gd name="T85" fmla="*/ 190 h 203"/>
                <a:gd name="T86" fmla="*/ 116 w 116"/>
                <a:gd name="T87" fmla="*/ 189 h 203"/>
                <a:gd name="T88" fmla="*/ 110 w 116"/>
                <a:gd name="T89" fmla="*/ 148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6" h="203">
                  <a:moveTo>
                    <a:pt x="110" y="148"/>
                  </a:moveTo>
                  <a:lnTo>
                    <a:pt x="110" y="99"/>
                  </a:lnTo>
                  <a:lnTo>
                    <a:pt x="111" y="7"/>
                  </a:lnTo>
                  <a:lnTo>
                    <a:pt x="111" y="0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2" y="8"/>
                  </a:lnTo>
                  <a:lnTo>
                    <a:pt x="38" y="10"/>
                  </a:lnTo>
                  <a:lnTo>
                    <a:pt x="36" y="12"/>
                  </a:lnTo>
                  <a:lnTo>
                    <a:pt x="35" y="15"/>
                  </a:lnTo>
                  <a:lnTo>
                    <a:pt x="33" y="17"/>
                  </a:lnTo>
                  <a:lnTo>
                    <a:pt x="32" y="17"/>
                  </a:lnTo>
                  <a:lnTo>
                    <a:pt x="30" y="22"/>
                  </a:lnTo>
                  <a:lnTo>
                    <a:pt x="30" y="26"/>
                  </a:lnTo>
                  <a:lnTo>
                    <a:pt x="27" y="31"/>
                  </a:lnTo>
                  <a:lnTo>
                    <a:pt x="22" y="37"/>
                  </a:lnTo>
                  <a:lnTo>
                    <a:pt x="19" y="40"/>
                  </a:lnTo>
                  <a:lnTo>
                    <a:pt x="18" y="44"/>
                  </a:lnTo>
                  <a:lnTo>
                    <a:pt x="20" y="45"/>
                  </a:lnTo>
                  <a:lnTo>
                    <a:pt x="18" y="48"/>
                  </a:lnTo>
                  <a:lnTo>
                    <a:pt x="16" y="52"/>
                  </a:lnTo>
                  <a:lnTo>
                    <a:pt x="17" y="54"/>
                  </a:lnTo>
                  <a:lnTo>
                    <a:pt x="16" y="54"/>
                  </a:lnTo>
                  <a:lnTo>
                    <a:pt x="13" y="58"/>
                  </a:lnTo>
                  <a:lnTo>
                    <a:pt x="11" y="61"/>
                  </a:lnTo>
                  <a:lnTo>
                    <a:pt x="12" y="62"/>
                  </a:lnTo>
                  <a:lnTo>
                    <a:pt x="11" y="64"/>
                  </a:lnTo>
                  <a:lnTo>
                    <a:pt x="11" y="66"/>
                  </a:lnTo>
                  <a:lnTo>
                    <a:pt x="12" y="67"/>
                  </a:lnTo>
                  <a:lnTo>
                    <a:pt x="14" y="70"/>
                  </a:lnTo>
                  <a:lnTo>
                    <a:pt x="14" y="72"/>
                  </a:lnTo>
                  <a:lnTo>
                    <a:pt x="14" y="78"/>
                  </a:lnTo>
                  <a:lnTo>
                    <a:pt x="15" y="81"/>
                  </a:lnTo>
                  <a:lnTo>
                    <a:pt x="14" y="84"/>
                  </a:lnTo>
                  <a:lnTo>
                    <a:pt x="12" y="89"/>
                  </a:lnTo>
                  <a:lnTo>
                    <a:pt x="11" y="89"/>
                  </a:lnTo>
                  <a:lnTo>
                    <a:pt x="14" y="91"/>
                  </a:lnTo>
                  <a:lnTo>
                    <a:pt x="15" y="94"/>
                  </a:lnTo>
                  <a:lnTo>
                    <a:pt x="15" y="96"/>
                  </a:lnTo>
                  <a:lnTo>
                    <a:pt x="11" y="98"/>
                  </a:lnTo>
                  <a:lnTo>
                    <a:pt x="14" y="100"/>
                  </a:lnTo>
                  <a:lnTo>
                    <a:pt x="15" y="102"/>
                  </a:lnTo>
                  <a:lnTo>
                    <a:pt x="15" y="103"/>
                  </a:lnTo>
                  <a:lnTo>
                    <a:pt x="16" y="108"/>
                  </a:lnTo>
                  <a:lnTo>
                    <a:pt x="16" y="110"/>
                  </a:lnTo>
                  <a:lnTo>
                    <a:pt x="19" y="112"/>
                  </a:lnTo>
                  <a:lnTo>
                    <a:pt x="20" y="115"/>
                  </a:lnTo>
                  <a:lnTo>
                    <a:pt x="19" y="123"/>
                  </a:lnTo>
                  <a:lnTo>
                    <a:pt x="16" y="126"/>
                  </a:lnTo>
                  <a:lnTo>
                    <a:pt x="15" y="126"/>
                  </a:lnTo>
                  <a:lnTo>
                    <a:pt x="15" y="130"/>
                  </a:lnTo>
                  <a:lnTo>
                    <a:pt x="14" y="132"/>
                  </a:lnTo>
                  <a:lnTo>
                    <a:pt x="10" y="138"/>
                  </a:lnTo>
                  <a:lnTo>
                    <a:pt x="8" y="140"/>
                  </a:lnTo>
                  <a:lnTo>
                    <a:pt x="7" y="147"/>
                  </a:lnTo>
                  <a:lnTo>
                    <a:pt x="6" y="149"/>
                  </a:lnTo>
                  <a:lnTo>
                    <a:pt x="5" y="150"/>
                  </a:lnTo>
                  <a:lnTo>
                    <a:pt x="4" y="153"/>
                  </a:lnTo>
                  <a:lnTo>
                    <a:pt x="4" y="155"/>
                  </a:lnTo>
                  <a:lnTo>
                    <a:pt x="4" y="160"/>
                  </a:lnTo>
                  <a:lnTo>
                    <a:pt x="1" y="162"/>
                  </a:lnTo>
                  <a:lnTo>
                    <a:pt x="0" y="164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66" y="168"/>
                  </a:lnTo>
                  <a:lnTo>
                    <a:pt x="65" y="184"/>
                  </a:lnTo>
                  <a:lnTo>
                    <a:pt x="67" y="188"/>
                  </a:lnTo>
                  <a:lnTo>
                    <a:pt x="70" y="192"/>
                  </a:lnTo>
                  <a:lnTo>
                    <a:pt x="71" y="199"/>
                  </a:lnTo>
                  <a:lnTo>
                    <a:pt x="71" y="203"/>
                  </a:lnTo>
                  <a:lnTo>
                    <a:pt x="71" y="203"/>
                  </a:lnTo>
                  <a:lnTo>
                    <a:pt x="72" y="203"/>
                  </a:lnTo>
                  <a:lnTo>
                    <a:pt x="77" y="200"/>
                  </a:lnTo>
                  <a:lnTo>
                    <a:pt x="79" y="199"/>
                  </a:lnTo>
                  <a:lnTo>
                    <a:pt x="82" y="197"/>
                  </a:lnTo>
                  <a:lnTo>
                    <a:pt x="82" y="193"/>
                  </a:lnTo>
                  <a:lnTo>
                    <a:pt x="86" y="193"/>
                  </a:lnTo>
                  <a:lnTo>
                    <a:pt x="89" y="193"/>
                  </a:lnTo>
                  <a:lnTo>
                    <a:pt x="93" y="192"/>
                  </a:lnTo>
                  <a:lnTo>
                    <a:pt x="98" y="190"/>
                  </a:lnTo>
                  <a:lnTo>
                    <a:pt x="102" y="190"/>
                  </a:lnTo>
                  <a:lnTo>
                    <a:pt x="104" y="190"/>
                  </a:lnTo>
                  <a:lnTo>
                    <a:pt x="107" y="190"/>
                  </a:lnTo>
                  <a:lnTo>
                    <a:pt x="109" y="190"/>
                  </a:lnTo>
                  <a:lnTo>
                    <a:pt x="113" y="192"/>
                  </a:lnTo>
                  <a:lnTo>
                    <a:pt x="115" y="190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0" y="14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2" name="Freeform 43">
              <a:extLst>
                <a:ext uri="{FF2B5EF4-FFF2-40B4-BE49-F238E27FC236}">
                  <a16:creationId xmlns:a16="http://schemas.microsoft.com/office/drawing/2014/main" id="{D6BCEBF3-1080-CE4B-A87C-5398C7874C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9760" y="2387428"/>
              <a:ext cx="242848" cy="177077"/>
            </a:xfrm>
            <a:custGeom>
              <a:avLst/>
              <a:gdLst>
                <a:gd name="T0" fmla="*/ 0 w 170"/>
                <a:gd name="T1" fmla="*/ 24 h 123"/>
                <a:gd name="T2" fmla="*/ 3 w 170"/>
                <a:gd name="T3" fmla="*/ 44 h 123"/>
                <a:gd name="T4" fmla="*/ 16 w 170"/>
                <a:gd name="T5" fmla="*/ 33 h 123"/>
                <a:gd name="T6" fmla="*/ 28 w 170"/>
                <a:gd name="T7" fmla="*/ 25 h 123"/>
                <a:gd name="T8" fmla="*/ 31 w 170"/>
                <a:gd name="T9" fmla="*/ 27 h 123"/>
                <a:gd name="T10" fmla="*/ 41 w 170"/>
                <a:gd name="T11" fmla="*/ 22 h 123"/>
                <a:gd name="T12" fmla="*/ 63 w 170"/>
                <a:gd name="T13" fmla="*/ 22 h 123"/>
                <a:gd name="T14" fmla="*/ 70 w 170"/>
                <a:gd name="T15" fmla="*/ 36 h 123"/>
                <a:gd name="T16" fmla="*/ 83 w 170"/>
                <a:gd name="T17" fmla="*/ 43 h 123"/>
                <a:gd name="T18" fmla="*/ 93 w 170"/>
                <a:gd name="T19" fmla="*/ 51 h 123"/>
                <a:gd name="T20" fmla="*/ 92 w 170"/>
                <a:gd name="T21" fmla="*/ 60 h 123"/>
                <a:gd name="T22" fmla="*/ 89 w 170"/>
                <a:gd name="T23" fmla="*/ 74 h 123"/>
                <a:gd name="T24" fmla="*/ 94 w 170"/>
                <a:gd name="T25" fmla="*/ 75 h 123"/>
                <a:gd name="T26" fmla="*/ 101 w 170"/>
                <a:gd name="T27" fmla="*/ 75 h 123"/>
                <a:gd name="T28" fmla="*/ 106 w 170"/>
                <a:gd name="T29" fmla="*/ 75 h 123"/>
                <a:gd name="T30" fmla="*/ 122 w 170"/>
                <a:gd name="T31" fmla="*/ 78 h 123"/>
                <a:gd name="T32" fmla="*/ 129 w 170"/>
                <a:gd name="T33" fmla="*/ 79 h 123"/>
                <a:gd name="T34" fmla="*/ 124 w 170"/>
                <a:gd name="T35" fmla="*/ 72 h 123"/>
                <a:gd name="T36" fmla="*/ 124 w 170"/>
                <a:gd name="T37" fmla="*/ 68 h 123"/>
                <a:gd name="T38" fmla="*/ 116 w 170"/>
                <a:gd name="T39" fmla="*/ 57 h 123"/>
                <a:gd name="T40" fmla="*/ 115 w 170"/>
                <a:gd name="T41" fmla="*/ 43 h 123"/>
                <a:gd name="T42" fmla="*/ 113 w 170"/>
                <a:gd name="T43" fmla="*/ 31 h 123"/>
                <a:gd name="T44" fmla="*/ 115 w 170"/>
                <a:gd name="T45" fmla="*/ 28 h 123"/>
                <a:gd name="T46" fmla="*/ 124 w 170"/>
                <a:gd name="T47" fmla="*/ 18 h 123"/>
                <a:gd name="T48" fmla="*/ 129 w 170"/>
                <a:gd name="T49" fmla="*/ 13 h 123"/>
                <a:gd name="T50" fmla="*/ 125 w 170"/>
                <a:gd name="T51" fmla="*/ 21 h 123"/>
                <a:gd name="T52" fmla="*/ 123 w 170"/>
                <a:gd name="T53" fmla="*/ 31 h 123"/>
                <a:gd name="T54" fmla="*/ 122 w 170"/>
                <a:gd name="T55" fmla="*/ 36 h 123"/>
                <a:gd name="T56" fmla="*/ 126 w 170"/>
                <a:gd name="T57" fmla="*/ 41 h 123"/>
                <a:gd name="T58" fmla="*/ 131 w 170"/>
                <a:gd name="T59" fmla="*/ 46 h 123"/>
                <a:gd name="T60" fmla="*/ 134 w 170"/>
                <a:gd name="T61" fmla="*/ 51 h 123"/>
                <a:gd name="T62" fmla="*/ 130 w 170"/>
                <a:gd name="T63" fmla="*/ 57 h 123"/>
                <a:gd name="T64" fmla="*/ 128 w 170"/>
                <a:gd name="T65" fmla="*/ 61 h 123"/>
                <a:gd name="T66" fmla="*/ 129 w 170"/>
                <a:gd name="T67" fmla="*/ 65 h 123"/>
                <a:gd name="T68" fmla="*/ 139 w 170"/>
                <a:gd name="T69" fmla="*/ 66 h 123"/>
                <a:gd name="T70" fmla="*/ 146 w 170"/>
                <a:gd name="T71" fmla="*/ 75 h 123"/>
                <a:gd name="T72" fmla="*/ 147 w 170"/>
                <a:gd name="T73" fmla="*/ 81 h 123"/>
                <a:gd name="T74" fmla="*/ 152 w 170"/>
                <a:gd name="T75" fmla="*/ 89 h 123"/>
                <a:gd name="T76" fmla="*/ 148 w 170"/>
                <a:gd name="T77" fmla="*/ 104 h 123"/>
                <a:gd name="T78" fmla="*/ 149 w 170"/>
                <a:gd name="T79" fmla="*/ 120 h 123"/>
                <a:gd name="T80" fmla="*/ 153 w 170"/>
                <a:gd name="T81" fmla="*/ 116 h 123"/>
                <a:gd name="T82" fmla="*/ 157 w 170"/>
                <a:gd name="T83" fmla="*/ 102 h 123"/>
                <a:gd name="T84" fmla="*/ 157 w 170"/>
                <a:gd name="T85" fmla="*/ 97 h 123"/>
                <a:gd name="T86" fmla="*/ 163 w 170"/>
                <a:gd name="T87" fmla="*/ 91 h 123"/>
                <a:gd name="T88" fmla="*/ 163 w 170"/>
                <a:gd name="T89" fmla="*/ 79 h 123"/>
                <a:gd name="T90" fmla="*/ 167 w 170"/>
                <a:gd name="T91" fmla="*/ 71 h 123"/>
                <a:gd name="T92" fmla="*/ 167 w 170"/>
                <a:gd name="T93" fmla="*/ 77 h 123"/>
                <a:gd name="T94" fmla="*/ 168 w 170"/>
                <a:gd name="T95" fmla="*/ 82 h 123"/>
                <a:gd name="T96" fmla="*/ 170 w 170"/>
                <a:gd name="T97" fmla="*/ 68 h 123"/>
                <a:gd name="T98" fmla="*/ 169 w 170"/>
                <a:gd name="T99" fmla="*/ 54 h 123"/>
                <a:gd name="T100" fmla="*/ 134 w 170"/>
                <a:gd name="T10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0" h="123">
                  <a:moveTo>
                    <a:pt x="134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93" y="51"/>
                    <a:pt x="93" y="51"/>
                    <a:pt x="93" y="51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2" y="76"/>
                    <a:pt x="102" y="76"/>
                    <a:pt x="102" y="76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19" y="76"/>
                    <a:pt x="119" y="76"/>
                    <a:pt x="119" y="76"/>
                  </a:cubicBezTo>
                  <a:cubicBezTo>
                    <a:pt x="122" y="78"/>
                    <a:pt x="122" y="78"/>
                    <a:pt x="122" y="78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129" y="79"/>
                    <a:pt x="129" y="79"/>
                    <a:pt x="129" y="79"/>
                  </a:cubicBezTo>
                  <a:cubicBezTo>
                    <a:pt x="127" y="75"/>
                    <a:pt x="127" y="75"/>
                    <a:pt x="127" y="75"/>
                  </a:cubicBezTo>
                  <a:cubicBezTo>
                    <a:pt x="124" y="72"/>
                    <a:pt x="124" y="72"/>
                    <a:pt x="124" y="72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18" y="60"/>
                    <a:pt x="118" y="60"/>
                    <a:pt x="118" y="60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11" y="28"/>
                    <a:pt x="111" y="28"/>
                    <a:pt x="111" y="28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8" y="22"/>
                    <a:pt x="118" y="22"/>
                    <a:pt x="118" y="22"/>
                  </a:cubicBezTo>
                  <a:cubicBezTo>
                    <a:pt x="124" y="18"/>
                    <a:pt x="124" y="18"/>
                    <a:pt x="124" y="18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29" y="13"/>
                    <a:pt x="129" y="13"/>
                    <a:pt x="129" y="13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5" y="21"/>
                    <a:pt x="125" y="21"/>
                    <a:pt x="125" y="21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2" y="36"/>
                    <a:pt x="122" y="36"/>
                    <a:pt x="122" y="36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8" y="42"/>
                    <a:pt x="128" y="42"/>
                    <a:pt x="128" y="42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8" y="61"/>
                    <a:pt x="128" y="61"/>
                    <a:pt x="128" y="61"/>
                  </a:cubicBezTo>
                  <a:cubicBezTo>
                    <a:pt x="127" y="63"/>
                    <a:pt x="127" y="63"/>
                    <a:pt x="127" y="63"/>
                  </a:cubicBezTo>
                  <a:cubicBezTo>
                    <a:pt x="129" y="65"/>
                    <a:pt x="129" y="65"/>
                    <a:pt x="129" y="65"/>
                  </a:cubicBezTo>
                  <a:cubicBezTo>
                    <a:pt x="133" y="66"/>
                    <a:pt x="133" y="66"/>
                    <a:pt x="133" y="66"/>
                  </a:cubicBezTo>
                  <a:cubicBezTo>
                    <a:pt x="139" y="66"/>
                    <a:pt x="139" y="66"/>
                    <a:pt x="139" y="66"/>
                  </a:cubicBezTo>
                  <a:cubicBezTo>
                    <a:pt x="143" y="69"/>
                    <a:pt x="143" y="69"/>
                    <a:pt x="143" y="69"/>
                  </a:cubicBezTo>
                  <a:cubicBezTo>
                    <a:pt x="146" y="75"/>
                    <a:pt x="146" y="75"/>
                    <a:pt x="146" y="75"/>
                  </a:cubicBezTo>
                  <a:cubicBezTo>
                    <a:pt x="148" y="80"/>
                    <a:pt x="148" y="80"/>
                    <a:pt x="148" y="80"/>
                  </a:cubicBezTo>
                  <a:cubicBezTo>
                    <a:pt x="147" y="81"/>
                    <a:pt x="147" y="81"/>
                    <a:pt x="147" y="81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52" y="89"/>
                    <a:pt x="152" y="89"/>
                    <a:pt x="152" y="89"/>
                  </a:cubicBezTo>
                  <a:cubicBezTo>
                    <a:pt x="149" y="98"/>
                    <a:pt x="149" y="98"/>
                    <a:pt x="149" y="98"/>
                  </a:cubicBezTo>
                  <a:cubicBezTo>
                    <a:pt x="148" y="104"/>
                    <a:pt x="148" y="104"/>
                    <a:pt x="148" y="104"/>
                  </a:cubicBezTo>
                  <a:cubicBezTo>
                    <a:pt x="148" y="114"/>
                    <a:pt x="148" y="114"/>
                    <a:pt x="148" y="114"/>
                  </a:cubicBezTo>
                  <a:cubicBezTo>
                    <a:pt x="149" y="120"/>
                    <a:pt x="149" y="120"/>
                    <a:pt x="149" y="120"/>
                  </a:cubicBezTo>
                  <a:cubicBezTo>
                    <a:pt x="151" y="123"/>
                    <a:pt x="151" y="123"/>
                    <a:pt x="151" y="123"/>
                  </a:cubicBezTo>
                  <a:cubicBezTo>
                    <a:pt x="153" y="116"/>
                    <a:pt x="153" y="116"/>
                    <a:pt x="153" y="116"/>
                  </a:cubicBezTo>
                  <a:cubicBezTo>
                    <a:pt x="154" y="105"/>
                    <a:pt x="154" y="105"/>
                    <a:pt x="154" y="105"/>
                  </a:cubicBezTo>
                  <a:cubicBezTo>
                    <a:pt x="157" y="102"/>
                    <a:pt x="157" y="102"/>
                    <a:pt x="157" y="102"/>
                  </a:cubicBezTo>
                  <a:cubicBezTo>
                    <a:pt x="157" y="99"/>
                    <a:pt x="157" y="99"/>
                    <a:pt x="157" y="99"/>
                  </a:cubicBezTo>
                  <a:cubicBezTo>
                    <a:pt x="157" y="97"/>
                    <a:pt x="157" y="97"/>
                    <a:pt x="157" y="97"/>
                  </a:cubicBezTo>
                  <a:cubicBezTo>
                    <a:pt x="160" y="95"/>
                    <a:pt x="160" y="95"/>
                    <a:pt x="160" y="95"/>
                  </a:cubicBezTo>
                  <a:cubicBezTo>
                    <a:pt x="163" y="91"/>
                    <a:pt x="163" y="91"/>
                    <a:pt x="163" y="91"/>
                  </a:cubicBezTo>
                  <a:cubicBezTo>
                    <a:pt x="163" y="82"/>
                    <a:pt x="163" y="82"/>
                    <a:pt x="163" y="82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5"/>
                    <a:pt x="163" y="75"/>
                    <a:pt x="163" y="75"/>
                  </a:cubicBezTo>
                  <a:cubicBezTo>
                    <a:pt x="167" y="71"/>
                    <a:pt x="167" y="71"/>
                    <a:pt x="167" y="71"/>
                  </a:cubicBezTo>
                  <a:cubicBezTo>
                    <a:pt x="168" y="74"/>
                    <a:pt x="168" y="74"/>
                    <a:pt x="168" y="74"/>
                  </a:cubicBezTo>
                  <a:cubicBezTo>
                    <a:pt x="167" y="77"/>
                    <a:pt x="167" y="77"/>
                    <a:pt x="167" y="77"/>
                  </a:cubicBezTo>
                  <a:cubicBezTo>
                    <a:pt x="167" y="77"/>
                    <a:pt x="165" y="80"/>
                    <a:pt x="165" y="80"/>
                  </a:cubicBezTo>
                  <a:cubicBezTo>
                    <a:pt x="166" y="81"/>
                    <a:pt x="168" y="82"/>
                    <a:pt x="168" y="82"/>
                  </a:cubicBezTo>
                  <a:cubicBezTo>
                    <a:pt x="170" y="77"/>
                    <a:pt x="170" y="77"/>
                    <a:pt x="170" y="77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48" y="57"/>
                    <a:pt x="148" y="57"/>
                    <a:pt x="148" y="57"/>
                  </a:cubicBezTo>
                  <a:lnTo>
                    <a:pt x="134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3" name="Freeform 44">
              <a:extLst>
                <a:ext uri="{FF2B5EF4-FFF2-40B4-BE49-F238E27FC236}">
                  <a16:creationId xmlns:a16="http://schemas.microsoft.com/office/drawing/2014/main" id="{28219D4D-63DB-7C48-85EA-18415AB218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1352" y="2367191"/>
              <a:ext cx="249594" cy="246221"/>
            </a:xfrm>
            <a:custGeom>
              <a:avLst/>
              <a:gdLst>
                <a:gd name="T0" fmla="*/ 24 w 148"/>
                <a:gd name="T1" fmla="*/ 136 h 146"/>
                <a:gd name="T2" fmla="*/ 31 w 148"/>
                <a:gd name="T3" fmla="*/ 144 h 146"/>
                <a:gd name="T4" fmla="*/ 38 w 148"/>
                <a:gd name="T5" fmla="*/ 146 h 146"/>
                <a:gd name="T6" fmla="*/ 48 w 148"/>
                <a:gd name="T7" fmla="*/ 142 h 146"/>
                <a:gd name="T8" fmla="*/ 64 w 148"/>
                <a:gd name="T9" fmla="*/ 134 h 146"/>
                <a:gd name="T10" fmla="*/ 79 w 148"/>
                <a:gd name="T11" fmla="*/ 125 h 146"/>
                <a:gd name="T12" fmla="*/ 79 w 148"/>
                <a:gd name="T13" fmla="*/ 112 h 146"/>
                <a:gd name="T14" fmla="*/ 87 w 148"/>
                <a:gd name="T15" fmla="*/ 99 h 146"/>
                <a:gd name="T16" fmla="*/ 91 w 148"/>
                <a:gd name="T17" fmla="*/ 80 h 146"/>
                <a:gd name="T18" fmla="*/ 100 w 148"/>
                <a:gd name="T19" fmla="*/ 84 h 146"/>
                <a:gd name="T20" fmla="*/ 103 w 148"/>
                <a:gd name="T21" fmla="*/ 83 h 146"/>
                <a:gd name="T22" fmla="*/ 108 w 148"/>
                <a:gd name="T23" fmla="*/ 71 h 146"/>
                <a:gd name="T24" fmla="*/ 110 w 148"/>
                <a:gd name="T25" fmla="*/ 67 h 146"/>
                <a:gd name="T26" fmla="*/ 114 w 148"/>
                <a:gd name="T27" fmla="*/ 69 h 146"/>
                <a:gd name="T28" fmla="*/ 122 w 148"/>
                <a:gd name="T29" fmla="*/ 57 h 146"/>
                <a:gd name="T30" fmla="*/ 126 w 148"/>
                <a:gd name="T31" fmla="*/ 47 h 146"/>
                <a:gd name="T32" fmla="*/ 135 w 148"/>
                <a:gd name="T33" fmla="*/ 44 h 146"/>
                <a:gd name="T34" fmla="*/ 143 w 148"/>
                <a:gd name="T35" fmla="*/ 47 h 146"/>
                <a:gd name="T36" fmla="*/ 148 w 148"/>
                <a:gd name="T37" fmla="*/ 43 h 146"/>
                <a:gd name="T38" fmla="*/ 145 w 148"/>
                <a:gd name="T39" fmla="*/ 36 h 146"/>
                <a:gd name="T40" fmla="*/ 130 w 148"/>
                <a:gd name="T41" fmla="*/ 28 h 146"/>
                <a:gd name="T42" fmla="*/ 120 w 148"/>
                <a:gd name="T43" fmla="*/ 31 h 146"/>
                <a:gd name="T44" fmla="*/ 113 w 148"/>
                <a:gd name="T45" fmla="*/ 34 h 146"/>
                <a:gd name="T46" fmla="*/ 107 w 148"/>
                <a:gd name="T47" fmla="*/ 40 h 146"/>
                <a:gd name="T48" fmla="*/ 94 w 148"/>
                <a:gd name="T49" fmla="*/ 50 h 146"/>
                <a:gd name="T50" fmla="*/ 88 w 148"/>
                <a:gd name="T51" fmla="*/ 33 h 146"/>
                <a:gd name="T52" fmla="*/ 51 w 148"/>
                <a:gd name="T53" fmla="*/ 0 h 146"/>
                <a:gd name="T54" fmla="*/ 47 w 148"/>
                <a:gd name="T55" fmla="*/ 3 h 146"/>
                <a:gd name="T56" fmla="*/ 48 w 148"/>
                <a:gd name="T57" fmla="*/ 7 h 146"/>
                <a:gd name="T58" fmla="*/ 48 w 148"/>
                <a:gd name="T59" fmla="*/ 19 h 146"/>
                <a:gd name="T60" fmla="*/ 47 w 148"/>
                <a:gd name="T61" fmla="*/ 28 h 146"/>
                <a:gd name="T62" fmla="*/ 46 w 148"/>
                <a:gd name="T63" fmla="*/ 39 h 146"/>
                <a:gd name="T64" fmla="*/ 36 w 148"/>
                <a:gd name="T65" fmla="*/ 51 h 146"/>
                <a:gd name="T66" fmla="*/ 28 w 148"/>
                <a:gd name="T67" fmla="*/ 55 h 146"/>
                <a:gd name="T68" fmla="*/ 21 w 148"/>
                <a:gd name="T69" fmla="*/ 65 h 146"/>
                <a:gd name="T70" fmla="*/ 19 w 148"/>
                <a:gd name="T71" fmla="*/ 76 h 146"/>
                <a:gd name="T72" fmla="*/ 12 w 148"/>
                <a:gd name="T73" fmla="*/ 76 h 146"/>
                <a:gd name="T74" fmla="*/ 9 w 148"/>
                <a:gd name="T75" fmla="*/ 91 h 146"/>
                <a:gd name="T76" fmla="*/ 3 w 148"/>
                <a:gd name="T77" fmla="*/ 98 h 146"/>
                <a:gd name="T78" fmla="*/ 3 w 148"/>
                <a:gd name="T79" fmla="*/ 114 h 146"/>
                <a:gd name="T80" fmla="*/ 10 w 148"/>
                <a:gd name="T81" fmla="*/ 127 h 146"/>
                <a:gd name="T82" fmla="*/ 19 w 148"/>
                <a:gd name="T83" fmla="*/ 138 h 146"/>
                <a:gd name="T84" fmla="*/ 21 w 148"/>
                <a:gd name="T85" fmla="*/ 13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8" h="146">
                  <a:moveTo>
                    <a:pt x="21" y="136"/>
                  </a:moveTo>
                  <a:lnTo>
                    <a:pt x="24" y="136"/>
                  </a:lnTo>
                  <a:lnTo>
                    <a:pt x="25" y="139"/>
                  </a:lnTo>
                  <a:lnTo>
                    <a:pt x="31" y="144"/>
                  </a:lnTo>
                  <a:lnTo>
                    <a:pt x="36" y="146"/>
                  </a:lnTo>
                  <a:lnTo>
                    <a:pt x="38" y="146"/>
                  </a:lnTo>
                  <a:lnTo>
                    <a:pt x="44" y="139"/>
                  </a:lnTo>
                  <a:lnTo>
                    <a:pt x="48" y="142"/>
                  </a:lnTo>
                  <a:lnTo>
                    <a:pt x="57" y="140"/>
                  </a:lnTo>
                  <a:lnTo>
                    <a:pt x="64" y="134"/>
                  </a:lnTo>
                  <a:lnTo>
                    <a:pt x="75" y="128"/>
                  </a:lnTo>
                  <a:lnTo>
                    <a:pt x="79" y="125"/>
                  </a:lnTo>
                  <a:lnTo>
                    <a:pt x="78" y="117"/>
                  </a:lnTo>
                  <a:lnTo>
                    <a:pt x="79" y="112"/>
                  </a:lnTo>
                  <a:lnTo>
                    <a:pt x="84" y="107"/>
                  </a:lnTo>
                  <a:lnTo>
                    <a:pt x="87" y="99"/>
                  </a:lnTo>
                  <a:lnTo>
                    <a:pt x="90" y="87"/>
                  </a:lnTo>
                  <a:lnTo>
                    <a:pt x="91" y="80"/>
                  </a:lnTo>
                  <a:lnTo>
                    <a:pt x="95" y="82"/>
                  </a:lnTo>
                  <a:lnTo>
                    <a:pt x="100" y="84"/>
                  </a:lnTo>
                  <a:lnTo>
                    <a:pt x="102" y="85"/>
                  </a:lnTo>
                  <a:lnTo>
                    <a:pt x="103" y="83"/>
                  </a:lnTo>
                  <a:lnTo>
                    <a:pt x="106" y="75"/>
                  </a:lnTo>
                  <a:lnTo>
                    <a:pt x="108" y="71"/>
                  </a:lnTo>
                  <a:lnTo>
                    <a:pt x="109" y="67"/>
                  </a:lnTo>
                  <a:lnTo>
                    <a:pt x="110" y="67"/>
                  </a:lnTo>
                  <a:lnTo>
                    <a:pt x="113" y="67"/>
                  </a:lnTo>
                  <a:lnTo>
                    <a:pt x="114" y="69"/>
                  </a:lnTo>
                  <a:lnTo>
                    <a:pt x="119" y="60"/>
                  </a:lnTo>
                  <a:lnTo>
                    <a:pt x="122" y="57"/>
                  </a:lnTo>
                  <a:lnTo>
                    <a:pt x="124" y="54"/>
                  </a:lnTo>
                  <a:lnTo>
                    <a:pt x="126" y="47"/>
                  </a:lnTo>
                  <a:lnTo>
                    <a:pt x="126" y="39"/>
                  </a:lnTo>
                  <a:lnTo>
                    <a:pt x="135" y="44"/>
                  </a:lnTo>
                  <a:lnTo>
                    <a:pt x="141" y="47"/>
                  </a:lnTo>
                  <a:lnTo>
                    <a:pt x="143" y="47"/>
                  </a:lnTo>
                  <a:lnTo>
                    <a:pt x="146" y="44"/>
                  </a:lnTo>
                  <a:lnTo>
                    <a:pt x="148" y="43"/>
                  </a:lnTo>
                  <a:lnTo>
                    <a:pt x="147" y="43"/>
                  </a:lnTo>
                  <a:lnTo>
                    <a:pt x="145" y="36"/>
                  </a:lnTo>
                  <a:lnTo>
                    <a:pt x="141" y="31"/>
                  </a:lnTo>
                  <a:lnTo>
                    <a:pt x="130" y="28"/>
                  </a:lnTo>
                  <a:lnTo>
                    <a:pt x="123" y="31"/>
                  </a:lnTo>
                  <a:lnTo>
                    <a:pt x="120" y="31"/>
                  </a:lnTo>
                  <a:lnTo>
                    <a:pt x="114" y="35"/>
                  </a:lnTo>
                  <a:lnTo>
                    <a:pt x="113" y="34"/>
                  </a:lnTo>
                  <a:lnTo>
                    <a:pt x="112" y="34"/>
                  </a:lnTo>
                  <a:lnTo>
                    <a:pt x="107" y="40"/>
                  </a:lnTo>
                  <a:lnTo>
                    <a:pt x="102" y="40"/>
                  </a:lnTo>
                  <a:lnTo>
                    <a:pt x="94" y="50"/>
                  </a:lnTo>
                  <a:lnTo>
                    <a:pt x="91" y="50"/>
                  </a:lnTo>
                  <a:lnTo>
                    <a:pt x="88" y="33"/>
                  </a:lnTo>
                  <a:lnTo>
                    <a:pt x="57" y="39"/>
                  </a:lnTo>
                  <a:lnTo>
                    <a:pt x="51" y="0"/>
                  </a:lnTo>
                  <a:lnTo>
                    <a:pt x="48" y="0"/>
                  </a:lnTo>
                  <a:lnTo>
                    <a:pt x="47" y="3"/>
                  </a:lnTo>
                  <a:lnTo>
                    <a:pt x="48" y="6"/>
                  </a:lnTo>
                  <a:lnTo>
                    <a:pt x="48" y="7"/>
                  </a:lnTo>
                  <a:lnTo>
                    <a:pt x="48" y="15"/>
                  </a:lnTo>
                  <a:lnTo>
                    <a:pt x="48" y="19"/>
                  </a:lnTo>
                  <a:lnTo>
                    <a:pt x="47" y="22"/>
                  </a:lnTo>
                  <a:lnTo>
                    <a:pt x="47" y="28"/>
                  </a:lnTo>
                  <a:lnTo>
                    <a:pt x="46" y="36"/>
                  </a:lnTo>
                  <a:lnTo>
                    <a:pt x="46" y="39"/>
                  </a:lnTo>
                  <a:lnTo>
                    <a:pt x="44" y="44"/>
                  </a:lnTo>
                  <a:lnTo>
                    <a:pt x="36" y="51"/>
                  </a:lnTo>
                  <a:lnTo>
                    <a:pt x="33" y="55"/>
                  </a:lnTo>
                  <a:lnTo>
                    <a:pt x="28" y="55"/>
                  </a:lnTo>
                  <a:lnTo>
                    <a:pt x="24" y="61"/>
                  </a:lnTo>
                  <a:lnTo>
                    <a:pt x="21" y="65"/>
                  </a:lnTo>
                  <a:lnTo>
                    <a:pt x="20" y="75"/>
                  </a:lnTo>
                  <a:lnTo>
                    <a:pt x="19" y="76"/>
                  </a:lnTo>
                  <a:lnTo>
                    <a:pt x="15" y="73"/>
                  </a:lnTo>
                  <a:lnTo>
                    <a:pt x="12" y="76"/>
                  </a:lnTo>
                  <a:lnTo>
                    <a:pt x="9" y="87"/>
                  </a:lnTo>
                  <a:lnTo>
                    <a:pt x="9" y="91"/>
                  </a:lnTo>
                  <a:lnTo>
                    <a:pt x="7" y="94"/>
                  </a:lnTo>
                  <a:lnTo>
                    <a:pt x="3" y="98"/>
                  </a:lnTo>
                  <a:lnTo>
                    <a:pt x="0" y="101"/>
                  </a:lnTo>
                  <a:lnTo>
                    <a:pt x="3" y="114"/>
                  </a:lnTo>
                  <a:lnTo>
                    <a:pt x="5" y="120"/>
                  </a:lnTo>
                  <a:lnTo>
                    <a:pt x="10" y="127"/>
                  </a:lnTo>
                  <a:lnTo>
                    <a:pt x="15" y="132"/>
                  </a:lnTo>
                  <a:lnTo>
                    <a:pt x="19" y="138"/>
                  </a:lnTo>
                  <a:lnTo>
                    <a:pt x="20" y="138"/>
                  </a:lnTo>
                  <a:lnTo>
                    <a:pt x="21" y="136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4" name="Freeform 45">
              <a:extLst>
                <a:ext uri="{FF2B5EF4-FFF2-40B4-BE49-F238E27FC236}">
                  <a16:creationId xmlns:a16="http://schemas.microsoft.com/office/drawing/2014/main" id="{EEC2D1CD-FE6A-F74A-B1F7-F717F581AB9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5395" y="2498733"/>
              <a:ext cx="398000" cy="205746"/>
            </a:xfrm>
            <a:custGeom>
              <a:avLst/>
              <a:gdLst>
                <a:gd name="T0" fmla="*/ 207 w 236"/>
                <a:gd name="T1" fmla="*/ 91 h 122"/>
                <a:gd name="T2" fmla="*/ 214 w 236"/>
                <a:gd name="T3" fmla="*/ 88 h 122"/>
                <a:gd name="T4" fmla="*/ 220 w 236"/>
                <a:gd name="T5" fmla="*/ 74 h 122"/>
                <a:gd name="T6" fmla="*/ 235 w 236"/>
                <a:gd name="T7" fmla="*/ 64 h 122"/>
                <a:gd name="T8" fmla="*/ 232 w 236"/>
                <a:gd name="T9" fmla="*/ 54 h 122"/>
                <a:gd name="T10" fmla="*/ 222 w 236"/>
                <a:gd name="T11" fmla="*/ 42 h 122"/>
                <a:gd name="T12" fmla="*/ 217 w 236"/>
                <a:gd name="T13" fmla="*/ 23 h 122"/>
                <a:gd name="T14" fmla="*/ 215 w 236"/>
                <a:gd name="T15" fmla="*/ 22 h 122"/>
                <a:gd name="T16" fmla="*/ 207 w 236"/>
                <a:gd name="T17" fmla="*/ 13 h 122"/>
                <a:gd name="T18" fmla="*/ 203 w 236"/>
                <a:gd name="T19" fmla="*/ 11 h 122"/>
                <a:gd name="T20" fmla="*/ 199 w 236"/>
                <a:gd name="T21" fmla="*/ 15 h 122"/>
                <a:gd name="T22" fmla="*/ 192 w 236"/>
                <a:gd name="T23" fmla="*/ 17 h 122"/>
                <a:gd name="T24" fmla="*/ 184 w 236"/>
                <a:gd name="T25" fmla="*/ 13 h 122"/>
                <a:gd name="T26" fmla="*/ 181 w 236"/>
                <a:gd name="T27" fmla="*/ 16 h 122"/>
                <a:gd name="T28" fmla="*/ 178 w 236"/>
                <a:gd name="T29" fmla="*/ 18 h 122"/>
                <a:gd name="T30" fmla="*/ 174 w 236"/>
                <a:gd name="T31" fmla="*/ 15 h 122"/>
                <a:gd name="T32" fmla="*/ 166 w 236"/>
                <a:gd name="T33" fmla="*/ 13 h 122"/>
                <a:gd name="T34" fmla="*/ 163 w 236"/>
                <a:gd name="T35" fmla="*/ 7 h 122"/>
                <a:gd name="T36" fmla="*/ 154 w 236"/>
                <a:gd name="T37" fmla="*/ 0 h 122"/>
                <a:gd name="T38" fmla="*/ 148 w 236"/>
                <a:gd name="T39" fmla="*/ 3 h 122"/>
                <a:gd name="T40" fmla="*/ 141 w 236"/>
                <a:gd name="T41" fmla="*/ 2 h 122"/>
                <a:gd name="T42" fmla="*/ 144 w 236"/>
                <a:gd name="T43" fmla="*/ 7 h 122"/>
                <a:gd name="T44" fmla="*/ 144 w 236"/>
                <a:gd name="T45" fmla="*/ 15 h 122"/>
                <a:gd name="T46" fmla="*/ 138 w 236"/>
                <a:gd name="T47" fmla="*/ 17 h 122"/>
                <a:gd name="T48" fmla="*/ 126 w 236"/>
                <a:gd name="T49" fmla="*/ 20 h 122"/>
                <a:gd name="T50" fmla="*/ 125 w 236"/>
                <a:gd name="T51" fmla="*/ 23 h 122"/>
                <a:gd name="T52" fmla="*/ 124 w 236"/>
                <a:gd name="T53" fmla="*/ 29 h 122"/>
                <a:gd name="T54" fmla="*/ 120 w 236"/>
                <a:gd name="T55" fmla="*/ 37 h 122"/>
                <a:gd name="T56" fmla="*/ 115 w 236"/>
                <a:gd name="T57" fmla="*/ 39 h 122"/>
                <a:gd name="T58" fmla="*/ 112 w 236"/>
                <a:gd name="T59" fmla="*/ 47 h 122"/>
                <a:gd name="T60" fmla="*/ 104 w 236"/>
                <a:gd name="T61" fmla="*/ 52 h 122"/>
                <a:gd name="T62" fmla="*/ 100 w 236"/>
                <a:gd name="T63" fmla="*/ 48 h 122"/>
                <a:gd name="T64" fmla="*/ 97 w 236"/>
                <a:gd name="T65" fmla="*/ 44 h 122"/>
                <a:gd name="T66" fmla="*/ 93 w 236"/>
                <a:gd name="T67" fmla="*/ 51 h 122"/>
                <a:gd name="T68" fmla="*/ 92 w 236"/>
                <a:gd name="T69" fmla="*/ 58 h 122"/>
                <a:gd name="T70" fmla="*/ 86 w 236"/>
                <a:gd name="T71" fmla="*/ 55 h 122"/>
                <a:gd name="T72" fmla="*/ 80 w 236"/>
                <a:gd name="T73" fmla="*/ 56 h 122"/>
                <a:gd name="T74" fmla="*/ 76 w 236"/>
                <a:gd name="T75" fmla="*/ 61 h 122"/>
                <a:gd name="T76" fmla="*/ 71 w 236"/>
                <a:gd name="T77" fmla="*/ 60 h 122"/>
                <a:gd name="T78" fmla="*/ 63 w 236"/>
                <a:gd name="T79" fmla="*/ 57 h 122"/>
                <a:gd name="T80" fmla="*/ 57 w 236"/>
                <a:gd name="T81" fmla="*/ 61 h 122"/>
                <a:gd name="T82" fmla="*/ 49 w 236"/>
                <a:gd name="T83" fmla="*/ 66 h 122"/>
                <a:gd name="T84" fmla="*/ 43 w 236"/>
                <a:gd name="T85" fmla="*/ 67 h 122"/>
                <a:gd name="T86" fmla="*/ 43 w 236"/>
                <a:gd name="T87" fmla="*/ 72 h 122"/>
                <a:gd name="T88" fmla="*/ 44 w 236"/>
                <a:gd name="T89" fmla="*/ 78 h 122"/>
                <a:gd name="T90" fmla="*/ 36 w 236"/>
                <a:gd name="T91" fmla="*/ 81 h 122"/>
                <a:gd name="T92" fmla="*/ 33 w 236"/>
                <a:gd name="T93" fmla="*/ 88 h 122"/>
                <a:gd name="T94" fmla="*/ 33 w 236"/>
                <a:gd name="T95" fmla="*/ 94 h 122"/>
                <a:gd name="T96" fmla="*/ 27 w 236"/>
                <a:gd name="T97" fmla="*/ 94 h 122"/>
                <a:gd name="T98" fmla="*/ 19 w 236"/>
                <a:gd name="T99" fmla="*/ 89 h 122"/>
                <a:gd name="T100" fmla="*/ 14 w 236"/>
                <a:gd name="T101" fmla="*/ 93 h 122"/>
                <a:gd name="T102" fmla="*/ 10 w 236"/>
                <a:gd name="T103" fmla="*/ 97 h 122"/>
                <a:gd name="T104" fmla="*/ 14 w 236"/>
                <a:gd name="T105" fmla="*/ 102 h 122"/>
                <a:gd name="T106" fmla="*/ 14 w 236"/>
                <a:gd name="T107" fmla="*/ 107 h 122"/>
                <a:gd name="T108" fmla="*/ 12 w 236"/>
                <a:gd name="T109" fmla="*/ 115 h 122"/>
                <a:gd name="T110" fmla="*/ 7 w 236"/>
                <a:gd name="T111" fmla="*/ 116 h 122"/>
                <a:gd name="T112" fmla="*/ 5 w 236"/>
                <a:gd name="T113" fmla="*/ 117 h 122"/>
                <a:gd name="T114" fmla="*/ 0 w 236"/>
                <a:gd name="T115" fmla="*/ 117 h 122"/>
                <a:gd name="T116" fmla="*/ 0 w 236"/>
                <a:gd name="T117" fmla="*/ 121 h 122"/>
                <a:gd name="T118" fmla="*/ 2 w 236"/>
                <a:gd name="T119" fmla="*/ 121 h 122"/>
                <a:gd name="T120" fmla="*/ 50 w 236"/>
                <a:gd name="T121" fmla="*/ 111 h 122"/>
                <a:gd name="T122" fmla="*/ 192 w 236"/>
                <a:gd name="T123" fmla="*/ 100 h 122"/>
                <a:gd name="T124" fmla="*/ 202 w 236"/>
                <a:gd name="T125" fmla="*/ 9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6" h="122">
                  <a:moveTo>
                    <a:pt x="202" y="94"/>
                  </a:moveTo>
                  <a:lnTo>
                    <a:pt x="207" y="91"/>
                  </a:lnTo>
                  <a:lnTo>
                    <a:pt x="210" y="89"/>
                  </a:lnTo>
                  <a:lnTo>
                    <a:pt x="214" y="88"/>
                  </a:lnTo>
                  <a:lnTo>
                    <a:pt x="217" y="79"/>
                  </a:lnTo>
                  <a:lnTo>
                    <a:pt x="220" y="74"/>
                  </a:lnTo>
                  <a:lnTo>
                    <a:pt x="231" y="70"/>
                  </a:lnTo>
                  <a:lnTo>
                    <a:pt x="235" y="64"/>
                  </a:lnTo>
                  <a:lnTo>
                    <a:pt x="236" y="60"/>
                  </a:lnTo>
                  <a:lnTo>
                    <a:pt x="232" y="54"/>
                  </a:lnTo>
                  <a:lnTo>
                    <a:pt x="227" y="49"/>
                  </a:lnTo>
                  <a:lnTo>
                    <a:pt x="222" y="42"/>
                  </a:lnTo>
                  <a:lnTo>
                    <a:pt x="220" y="36"/>
                  </a:lnTo>
                  <a:lnTo>
                    <a:pt x="217" y="23"/>
                  </a:lnTo>
                  <a:lnTo>
                    <a:pt x="218" y="22"/>
                  </a:lnTo>
                  <a:lnTo>
                    <a:pt x="215" y="22"/>
                  </a:lnTo>
                  <a:lnTo>
                    <a:pt x="211" y="18"/>
                  </a:lnTo>
                  <a:lnTo>
                    <a:pt x="207" y="13"/>
                  </a:lnTo>
                  <a:lnTo>
                    <a:pt x="204" y="10"/>
                  </a:lnTo>
                  <a:lnTo>
                    <a:pt x="203" y="11"/>
                  </a:lnTo>
                  <a:lnTo>
                    <a:pt x="201" y="12"/>
                  </a:lnTo>
                  <a:lnTo>
                    <a:pt x="199" y="15"/>
                  </a:lnTo>
                  <a:lnTo>
                    <a:pt x="198" y="16"/>
                  </a:lnTo>
                  <a:lnTo>
                    <a:pt x="192" y="17"/>
                  </a:lnTo>
                  <a:lnTo>
                    <a:pt x="187" y="15"/>
                  </a:lnTo>
                  <a:lnTo>
                    <a:pt x="184" y="13"/>
                  </a:lnTo>
                  <a:lnTo>
                    <a:pt x="183" y="14"/>
                  </a:lnTo>
                  <a:lnTo>
                    <a:pt x="181" y="16"/>
                  </a:lnTo>
                  <a:lnTo>
                    <a:pt x="181" y="17"/>
                  </a:lnTo>
                  <a:lnTo>
                    <a:pt x="178" y="18"/>
                  </a:lnTo>
                  <a:lnTo>
                    <a:pt x="176" y="16"/>
                  </a:lnTo>
                  <a:lnTo>
                    <a:pt x="174" y="15"/>
                  </a:lnTo>
                  <a:lnTo>
                    <a:pt x="171" y="14"/>
                  </a:lnTo>
                  <a:lnTo>
                    <a:pt x="166" y="13"/>
                  </a:lnTo>
                  <a:lnTo>
                    <a:pt x="165" y="11"/>
                  </a:lnTo>
                  <a:lnTo>
                    <a:pt x="163" y="7"/>
                  </a:lnTo>
                  <a:lnTo>
                    <a:pt x="159" y="4"/>
                  </a:lnTo>
                  <a:lnTo>
                    <a:pt x="154" y="0"/>
                  </a:lnTo>
                  <a:lnTo>
                    <a:pt x="153" y="1"/>
                  </a:lnTo>
                  <a:lnTo>
                    <a:pt x="148" y="3"/>
                  </a:lnTo>
                  <a:lnTo>
                    <a:pt x="143" y="1"/>
                  </a:lnTo>
                  <a:lnTo>
                    <a:pt x="141" y="2"/>
                  </a:lnTo>
                  <a:lnTo>
                    <a:pt x="142" y="6"/>
                  </a:lnTo>
                  <a:lnTo>
                    <a:pt x="144" y="7"/>
                  </a:lnTo>
                  <a:lnTo>
                    <a:pt x="143" y="9"/>
                  </a:lnTo>
                  <a:lnTo>
                    <a:pt x="144" y="15"/>
                  </a:lnTo>
                  <a:lnTo>
                    <a:pt x="142" y="17"/>
                  </a:lnTo>
                  <a:lnTo>
                    <a:pt x="138" y="17"/>
                  </a:lnTo>
                  <a:lnTo>
                    <a:pt x="134" y="19"/>
                  </a:lnTo>
                  <a:lnTo>
                    <a:pt x="126" y="20"/>
                  </a:lnTo>
                  <a:lnTo>
                    <a:pt x="125" y="21"/>
                  </a:lnTo>
                  <a:lnTo>
                    <a:pt x="125" y="23"/>
                  </a:lnTo>
                  <a:lnTo>
                    <a:pt x="124" y="25"/>
                  </a:lnTo>
                  <a:lnTo>
                    <a:pt x="124" y="29"/>
                  </a:lnTo>
                  <a:lnTo>
                    <a:pt x="122" y="33"/>
                  </a:lnTo>
                  <a:lnTo>
                    <a:pt x="120" y="37"/>
                  </a:lnTo>
                  <a:lnTo>
                    <a:pt x="118" y="39"/>
                  </a:lnTo>
                  <a:lnTo>
                    <a:pt x="115" y="39"/>
                  </a:lnTo>
                  <a:lnTo>
                    <a:pt x="112" y="44"/>
                  </a:lnTo>
                  <a:lnTo>
                    <a:pt x="112" y="47"/>
                  </a:lnTo>
                  <a:lnTo>
                    <a:pt x="110" y="51"/>
                  </a:lnTo>
                  <a:lnTo>
                    <a:pt x="104" y="52"/>
                  </a:lnTo>
                  <a:lnTo>
                    <a:pt x="103" y="51"/>
                  </a:lnTo>
                  <a:lnTo>
                    <a:pt x="100" y="48"/>
                  </a:lnTo>
                  <a:lnTo>
                    <a:pt x="99" y="44"/>
                  </a:lnTo>
                  <a:lnTo>
                    <a:pt x="97" y="44"/>
                  </a:lnTo>
                  <a:lnTo>
                    <a:pt x="96" y="48"/>
                  </a:lnTo>
                  <a:lnTo>
                    <a:pt x="93" y="51"/>
                  </a:lnTo>
                  <a:lnTo>
                    <a:pt x="93" y="55"/>
                  </a:lnTo>
                  <a:lnTo>
                    <a:pt x="92" y="58"/>
                  </a:lnTo>
                  <a:lnTo>
                    <a:pt x="88" y="57"/>
                  </a:lnTo>
                  <a:lnTo>
                    <a:pt x="86" y="55"/>
                  </a:lnTo>
                  <a:lnTo>
                    <a:pt x="82" y="55"/>
                  </a:lnTo>
                  <a:lnTo>
                    <a:pt x="80" y="56"/>
                  </a:lnTo>
                  <a:lnTo>
                    <a:pt x="76" y="57"/>
                  </a:lnTo>
                  <a:lnTo>
                    <a:pt x="76" y="61"/>
                  </a:lnTo>
                  <a:lnTo>
                    <a:pt x="75" y="62"/>
                  </a:lnTo>
                  <a:lnTo>
                    <a:pt x="71" y="60"/>
                  </a:lnTo>
                  <a:lnTo>
                    <a:pt x="68" y="57"/>
                  </a:lnTo>
                  <a:lnTo>
                    <a:pt x="63" y="57"/>
                  </a:lnTo>
                  <a:lnTo>
                    <a:pt x="60" y="57"/>
                  </a:lnTo>
                  <a:lnTo>
                    <a:pt x="57" y="61"/>
                  </a:lnTo>
                  <a:lnTo>
                    <a:pt x="49" y="61"/>
                  </a:lnTo>
                  <a:lnTo>
                    <a:pt x="49" y="66"/>
                  </a:lnTo>
                  <a:lnTo>
                    <a:pt x="46" y="66"/>
                  </a:lnTo>
                  <a:lnTo>
                    <a:pt x="43" y="67"/>
                  </a:lnTo>
                  <a:lnTo>
                    <a:pt x="43" y="71"/>
                  </a:lnTo>
                  <a:lnTo>
                    <a:pt x="43" y="72"/>
                  </a:lnTo>
                  <a:lnTo>
                    <a:pt x="43" y="75"/>
                  </a:lnTo>
                  <a:lnTo>
                    <a:pt x="44" y="78"/>
                  </a:lnTo>
                  <a:lnTo>
                    <a:pt x="42" y="79"/>
                  </a:lnTo>
                  <a:lnTo>
                    <a:pt x="36" y="81"/>
                  </a:lnTo>
                  <a:lnTo>
                    <a:pt x="33" y="83"/>
                  </a:lnTo>
                  <a:lnTo>
                    <a:pt x="33" y="88"/>
                  </a:lnTo>
                  <a:lnTo>
                    <a:pt x="35" y="93"/>
                  </a:lnTo>
                  <a:lnTo>
                    <a:pt x="33" y="94"/>
                  </a:lnTo>
                  <a:lnTo>
                    <a:pt x="30" y="94"/>
                  </a:lnTo>
                  <a:lnTo>
                    <a:pt x="27" y="94"/>
                  </a:lnTo>
                  <a:lnTo>
                    <a:pt x="23" y="91"/>
                  </a:lnTo>
                  <a:lnTo>
                    <a:pt x="19" y="89"/>
                  </a:lnTo>
                  <a:lnTo>
                    <a:pt x="17" y="90"/>
                  </a:lnTo>
                  <a:lnTo>
                    <a:pt x="14" y="93"/>
                  </a:lnTo>
                  <a:lnTo>
                    <a:pt x="11" y="94"/>
                  </a:lnTo>
                  <a:lnTo>
                    <a:pt x="10" y="97"/>
                  </a:lnTo>
                  <a:lnTo>
                    <a:pt x="10" y="100"/>
                  </a:lnTo>
                  <a:lnTo>
                    <a:pt x="14" y="102"/>
                  </a:lnTo>
                  <a:lnTo>
                    <a:pt x="14" y="104"/>
                  </a:lnTo>
                  <a:lnTo>
                    <a:pt x="14" y="107"/>
                  </a:lnTo>
                  <a:lnTo>
                    <a:pt x="14" y="112"/>
                  </a:lnTo>
                  <a:lnTo>
                    <a:pt x="12" y="115"/>
                  </a:lnTo>
                  <a:lnTo>
                    <a:pt x="10" y="116"/>
                  </a:lnTo>
                  <a:lnTo>
                    <a:pt x="7" y="116"/>
                  </a:lnTo>
                  <a:lnTo>
                    <a:pt x="5" y="117"/>
                  </a:lnTo>
                  <a:lnTo>
                    <a:pt x="5" y="117"/>
                  </a:lnTo>
                  <a:lnTo>
                    <a:pt x="4" y="117"/>
                  </a:lnTo>
                  <a:lnTo>
                    <a:pt x="0" y="117"/>
                  </a:lnTo>
                  <a:lnTo>
                    <a:pt x="0" y="118"/>
                  </a:lnTo>
                  <a:lnTo>
                    <a:pt x="0" y="121"/>
                  </a:lnTo>
                  <a:lnTo>
                    <a:pt x="0" y="122"/>
                  </a:lnTo>
                  <a:lnTo>
                    <a:pt x="2" y="121"/>
                  </a:lnTo>
                  <a:lnTo>
                    <a:pt x="52" y="120"/>
                  </a:lnTo>
                  <a:lnTo>
                    <a:pt x="50" y="111"/>
                  </a:lnTo>
                  <a:lnTo>
                    <a:pt x="143" y="105"/>
                  </a:lnTo>
                  <a:lnTo>
                    <a:pt x="192" y="100"/>
                  </a:lnTo>
                  <a:lnTo>
                    <a:pt x="198" y="97"/>
                  </a:lnTo>
                  <a:lnTo>
                    <a:pt x="202" y="9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5" name="Freeform 46">
              <a:extLst>
                <a:ext uri="{FF2B5EF4-FFF2-40B4-BE49-F238E27FC236}">
                  <a16:creationId xmlns:a16="http://schemas.microsoft.com/office/drawing/2014/main" id="{00D335D6-CC95-0449-A7DE-E0EBD4BC4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6419" y="2426216"/>
              <a:ext cx="362585" cy="315365"/>
            </a:xfrm>
            <a:custGeom>
              <a:avLst/>
              <a:gdLst>
                <a:gd name="T0" fmla="*/ 238 w 254"/>
                <a:gd name="T1" fmla="*/ 190 h 221"/>
                <a:gd name="T2" fmla="*/ 242 w 254"/>
                <a:gd name="T3" fmla="*/ 189 h 221"/>
                <a:gd name="T4" fmla="*/ 244 w 254"/>
                <a:gd name="T5" fmla="*/ 188 h 221"/>
                <a:gd name="T6" fmla="*/ 249 w 254"/>
                <a:gd name="T7" fmla="*/ 187 h 221"/>
                <a:gd name="T8" fmla="*/ 254 w 254"/>
                <a:gd name="T9" fmla="*/ 183 h 221"/>
                <a:gd name="T10" fmla="*/ 254 w 254"/>
                <a:gd name="T11" fmla="*/ 173 h 221"/>
                <a:gd name="T12" fmla="*/ 250 w 254"/>
                <a:gd name="T13" fmla="*/ 168 h 221"/>
                <a:gd name="T14" fmla="*/ 251 w 254"/>
                <a:gd name="T15" fmla="*/ 161 h 221"/>
                <a:gd name="T16" fmla="*/ 243 w 254"/>
                <a:gd name="T17" fmla="*/ 166 h 221"/>
                <a:gd name="T18" fmla="*/ 238 w 254"/>
                <a:gd name="T19" fmla="*/ 156 h 221"/>
                <a:gd name="T20" fmla="*/ 240 w 254"/>
                <a:gd name="T21" fmla="*/ 146 h 221"/>
                <a:gd name="T22" fmla="*/ 232 w 254"/>
                <a:gd name="T23" fmla="*/ 131 h 221"/>
                <a:gd name="T24" fmla="*/ 216 w 254"/>
                <a:gd name="T25" fmla="*/ 124 h 221"/>
                <a:gd name="T26" fmla="*/ 202 w 254"/>
                <a:gd name="T27" fmla="*/ 112 h 221"/>
                <a:gd name="T28" fmla="*/ 204 w 254"/>
                <a:gd name="T29" fmla="*/ 100 h 221"/>
                <a:gd name="T30" fmla="*/ 206 w 254"/>
                <a:gd name="T31" fmla="*/ 91 h 221"/>
                <a:gd name="T32" fmla="*/ 206 w 254"/>
                <a:gd name="T33" fmla="*/ 80 h 221"/>
                <a:gd name="T34" fmla="*/ 196 w 254"/>
                <a:gd name="T35" fmla="*/ 76 h 221"/>
                <a:gd name="T36" fmla="*/ 191 w 254"/>
                <a:gd name="T37" fmla="*/ 81 h 221"/>
                <a:gd name="T38" fmla="*/ 186 w 254"/>
                <a:gd name="T39" fmla="*/ 67 h 221"/>
                <a:gd name="T40" fmla="*/ 163 w 254"/>
                <a:gd name="T41" fmla="*/ 45 h 221"/>
                <a:gd name="T42" fmla="*/ 156 w 254"/>
                <a:gd name="T43" fmla="*/ 22 h 221"/>
                <a:gd name="T44" fmla="*/ 158 w 254"/>
                <a:gd name="T45" fmla="*/ 10 h 221"/>
                <a:gd name="T46" fmla="*/ 0 w 254"/>
                <a:gd name="T47" fmla="*/ 2 h 221"/>
                <a:gd name="T48" fmla="*/ 4 w 254"/>
                <a:gd name="T49" fmla="*/ 6 h 221"/>
                <a:gd name="T50" fmla="*/ 3 w 254"/>
                <a:gd name="T51" fmla="*/ 13 h 221"/>
                <a:gd name="T52" fmla="*/ 5 w 254"/>
                <a:gd name="T53" fmla="*/ 17 h 221"/>
                <a:gd name="T54" fmla="*/ 12 w 254"/>
                <a:gd name="T55" fmla="*/ 25 h 221"/>
                <a:gd name="T56" fmla="*/ 14 w 254"/>
                <a:gd name="T57" fmla="*/ 29 h 221"/>
                <a:gd name="T58" fmla="*/ 20 w 254"/>
                <a:gd name="T59" fmla="*/ 39 h 221"/>
                <a:gd name="T60" fmla="*/ 31 w 254"/>
                <a:gd name="T61" fmla="*/ 39 h 221"/>
                <a:gd name="T62" fmla="*/ 28 w 254"/>
                <a:gd name="T63" fmla="*/ 50 h 221"/>
                <a:gd name="T64" fmla="*/ 31 w 254"/>
                <a:gd name="T65" fmla="*/ 61 h 221"/>
                <a:gd name="T66" fmla="*/ 36 w 254"/>
                <a:gd name="T67" fmla="*/ 69 h 221"/>
                <a:gd name="T68" fmla="*/ 42 w 254"/>
                <a:gd name="T69" fmla="*/ 176 h 221"/>
                <a:gd name="T70" fmla="*/ 215 w 254"/>
                <a:gd name="T71" fmla="*/ 197 h 221"/>
                <a:gd name="T72" fmla="*/ 205 w 254"/>
                <a:gd name="T73" fmla="*/ 221 h 221"/>
                <a:gd name="T74" fmla="*/ 234 w 254"/>
                <a:gd name="T75" fmla="*/ 216 h 221"/>
                <a:gd name="T76" fmla="*/ 237 w 254"/>
                <a:gd name="T77" fmla="*/ 211 h 221"/>
                <a:gd name="T78" fmla="*/ 234 w 254"/>
                <a:gd name="T79" fmla="*/ 206 h 221"/>
                <a:gd name="T80" fmla="*/ 237 w 254"/>
                <a:gd name="T81" fmla="*/ 203 h 221"/>
                <a:gd name="T82" fmla="*/ 238 w 254"/>
                <a:gd name="T83" fmla="*/ 197 h 221"/>
                <a:gd name="T84" fmla="*/ 238 w 254"/>
                <a:gd name="T85" fmla="*/ 19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4" h="221">
                  <a:moveTo>
                    <a:pt x="238" y="193"/>
                  </a:moveTo>
                  <a:cubicBezTo>
                    <a:pt x="238" y="190"/>
                    <a:pt x="238" y="190"/>
                    <a:pt x="238" y="190"/>
                  </a:cubicBezTo>
                  <a:cubicBezTo>
                    <a:pt x="238" y="189"/>
                    <a:pt x="238" y="189"/>
                    <a:pt x="238" y="189"/>
                  </a:cubicBezTo>
                  <a:cubicBezTo>
                    <a:pt x="242" y="189"/>
                    <a:pt x="242" y="189"/>
                    <a:pt x="242" y="189"/>
                  </a:cubicBezTo>
                  <a:cubicBezTo>
                    <a:pt x="243" y="189"/>
                    <a:pt x="243" y="189"/>
                    <a:pt x="243" y="189"/>
                  </a:cubicBezTo>
                  <a:cubicBezTo>
                    <a:pt x="244" y="188"/>
                    <a:pt x="244" y="188"/>
                    <a:pt x="244" y="188"/>
                  </a:cubicBezTo>
                  <a:cubicBezTo>
                    <a:pt x="246" y="187"/>
                    <a:pt x="246" y="187"/>
                    <a:pt x="246" y="187"/>
                  </a:cubicBezTo>
                  <a:cubicBezTo>
                    <a:pt x="249" y="187"/>
                    <a:pt x="249" y="187"/>
                    <a:pt x="249" y="187"/>
                  </a:cubicBezTo>
                  <a:cubicBezTo>
                    <a:pt x="252" y="186"/>
                    <a:pt x="252" y="186"/>
                    <a:pt x="252" y="186"/>
                  </a:cubicBezTo>
                  <a:cubicBezTo>
                    <a:pt x="254" y="183"/>
                    <a:pt x="254" y="183"/>
                    <a:pt x="254" y="183"/>
                  </a:cubicBezTo>
                  <a:cubicBezTo>
                    <a:pt x="254" y="177"/>
                    <a:pt x="254" y="177"/>
                    <a:pt x="254" y="177"/>
                  </a:cubicBezTo>
                  <a:cubicBezTo>
                    <a:pt x="254" y="173"/>
                    <a:pt x="254" y="173"/>
                    <a:pt x="254" y="173"/>
                  </a:cubicBezTo>
                  <a:cubicBezTo>
                    <a:pt x="254" y="171"/>
                    <a:pt x="254" y="171"/>
                    <a:pt x="254" y="171"/>
                  </a:cubicBezTo>
                  <a:cubicBezTo>
                    <a:pt x="250" y="168"/>
                    <a:pt x="250" y="168"/>
                    <a:pt x="250" y="168"/>
                  </a:cubicBezTo>
                  <a:cubicBezTo>
                    <a:pt x="250" y="165"/>
                    <a:pt x="250" y="165"/>
                    <a:pt x="250" y="165"/>
                  </a:cubicBezTo>
                  <a:cubicBezTo>
                    <a:pt x="251" y="161"/>
                    <a:pt x="251" y="161"/>
                    <a:pt x="251" y="161"/>
                  </a:cubicBezTo>
                  <a:cubicBezTo>
                    <a:pt x="246" y="161"/>
                    <a:pt x="246" y="161"/>
                    <a:pt x="246" y="161"/>
                  </a:cubicBezTo>
                  <a:cubicBezTo>
                    <a:pt x="243" y="166"/>
                    <a:pt x="243" y="166"/>
                    <a:pt x="243" y="166"/>
                  </a:cubicBezTo>
                  <a:cubicBezTo>
                    <a:pt x="243" y="161"/>
                    <a:pt x="243" y="161"/>
                    <a:pt x="243" y="161"/>
                  </a:cubicBezTo>
                  <a:cubicBezTo>
                    <a:pt x="238" y="156"/>
                    <a:pt x="238" y="156"/>
                    <a:pt x="238" y="156"/>
                  </a:cubicBezTo>
                  <a:cubicBezTo>
                    <a:pt x="239" y="152"/>
                    <a:pt x="239" y="152"/>
                    <a:pt x="239" y="152"/>
                  </a:cubicBezTo>
                  <a:cubicBezTo>
                    <a:pt x="240" y="146"/>
                    <a:pt x="240" y="146"/>
                    <a:pt x="240" y="146"/>
                  </a:cubicBezTo>
                  <a:cubicBezTo>
                    <a:pt x="236" y="135"/>
                    <a:pt x="236" y="135"/>
                    <a:pt x="236" y="135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19" y="122"/>
                    <a:pt x="219" y="122"/>
                    <a:pt x="219" y="122"/>
                  </a:cubicBezTo>
                  <a:cubicBezTo>
                    <a:pt x="216" y="124"/>
                    <a:pt x="216" y="124"/>
                    <a:pt x="216" y="124"/>
                  </a:cubicBezTo>
                  <a:cubicBezTo>
                    <a:pt x="208" y="118"/>
                    <a:pt x="208" y="118"/>
                    <a:pt x="208" y="118"/>
                  </a:cubicBezTo>
                  <a:cubicBezTo>
                    <a:pt x="202" y="112"/>
                    <a:pt x="202" y="112"/>
                    <a:pt x="202" y="112"/>
                  </a:cubicBezTo>
                  <a:cubicBezTo>
                    <a:pt x="202" y="106"/>
                    <a:pt x="202" y="106"/>
                    <a:pt x="202" y="106"/>
                  </a:cubicBezTo>
                  <a:cubicBezTo>
                    <a:pt x="204" y="100"/>
                    <a:pt x="204" y="100"/>
                    <a:pt x="204" y="100"/>
                  </a:cubicBezTo>
                  <a:cubicBezTo>
                    <a:pt x="205" y="96"/>
                    <a:pt x="205" y="96"/>
                    <a:pt x="205" y="96"/>
                  </a:cubicBezTo>
                  <a:cubicBezTo>
                    <a:pt x="206" y="91"/>
                    <a:pt x="206" y="91"/>
                    <a:pt x="206" y="91"/>
                  </a:cubicBezTo>
                  <a:cubicBezTo>
                    <a:pt x="209" y="84"/>
                    <a:pt x="209" y="84"/>
                    <a:pt x="209" y="84"/>
                  </a:cubicBezTo>
                  <a:cubicBezTo>
                    <a:pt x="206" y="80"/>
                    <a:pt x="206" y="80"/>
                    <a:pt x="206" y="80"/>
                  </a:cubicBezTo>
                  <a:cubicBezTo>
                    <a:pt x="202" y="76"/>
                    <a:pt x="202" y="76"/>
                    <a:pt x="202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3" y="78"/>
                    <a:pt x="193" y="78"/>
                    <a:pt x="193" y="78"/>
                  </a:cubicBezTo>
                  <a:cubicBezTo>
                    <a:pt x="191" y="81"/>
                    <a:pt x="191" y="81"/>
                    <a:pt x="191" y="81"/>
                  </a:cubicBezTo>
                  <a:cubicBezTo>
                    <a:pt x="186" y="76"/>
                    <a:pt x="186" y="76"/>
                    <a:pt x="186" y="76"/>
                  </a:cubicBezTo>
                  <a:cubicBezTo>
                    <a:pt x="186" y="67"/>
                    <a:pt x="186" y="67"/>
                    <a:pt x="186" y="67"/>
                  </a:cubicBezTo>
                  <a:cubicBezTo>
                    <a:pt x="181" y="60"/>
                    <a:pt x="181" y="60"/>
                    <a:pt x="181" y="60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22"/>
                    <a:pt x="156" y="22"/>
                    <a:pt x="156" y="22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4" y="16"/>
                    <a:pt x="5" y="17"/>
                  </a:cubicBezTo>
                  <a:cubicBezTo>
                    <a:pt x="6" y="18"/>
                    <a:pt x="11" y="19"/>
                    <a:pt x="11" y="19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42" y="72"/>
                    <a:pt x="42" y="72"/>
                    <a:pt x="42" y="72"/>
                  </a:cubicBezTo>
                  <a:cubicBezTo>
                    <a:pt x="42" y="176"/>
                    <a:pt x="42" y="176"/>
                    <a:pt x="42" y="176"/>
                  </a:cubicBezTo>
                  <a:cubicBezTo>
                    <a:pt x="42" y="201"/>
                    <a:pt x="42" y="201"/>
                    <a:pt x="42" y="201"/>
                  </a:cubicBezTo>
                  <a:cubicBezTo>
                    <a:pt x="215" y="197"/>
                    <a:pt x="215" y="197"/>
                    <a:pt x="215" y="197"/>
                  </a:cubicBezTo>
                  <a:cubicBezTo>
                    <a:pt x="216" y="203"/>
                    <a:pt x="216" y="203"/>
                    <a:pt x="216" y="203"/>
                  </a:cubicBezTo>
                  <a:cubicBezTo>
                    <a:pt x="205" y="221"/>
                    <a:pt x="205" y="221"/>
                    <a:pt x="205" y="221"/>
                  </a:cubicBezTo>
                  <a:cubicBezTo>
                    <a:pt x="233" y="219"/>
                    <a:pt x="233" y="219"/>
                    <a:pt x="233" y="219"/>
                  </a:cubicBezTo>
                  <a:cubicBezTo>
                    <a:pt x="234" y="216"/>
                    <a:pt x="234" y="216"/>
                    <a:pt x="234" y="216"/>
                  </a:cubicBezTo>
                  <a:cubicBezTo>
                    <a:pt x="236" y="213"/>
                    <a:pt x="236" y="213"/>
                    <a:pt x="236" y="213"/>
                  </a:cubicBezTo>
                  <a:cubicBezTo>
                    <a:pt x="236" y="213"/>
                    <a:pt x="238" y="212"/>
                    <a:pt x="237" y="211"/>
                  </a:cubicBezTo>
                  <a:cubicBezTo>
                    <a:pt x="237" y="210"/>
                    <a:pt x="235" y="207"/>
                    <a:pt x="235" y="207"/>
                  </a:cubicBezTo>
                  <a:cubicBezTo>
                    <a:pt x="234" y="206"/>
                    <a:pt x="234" y="206"/>
                    <a:pt x="234" y="206"/>
                  </a:cubicBezTo>
                  <a:cubicBezTo>
                    <a:pt x="235" y="204"/>
                    <a:pt x="235" y="204"/>
                    <a:pt x="235" y="204"/>
                  </a:cubicBezTo>
                  <a:cubicBezTo>
                    <a:pt x="237" y="203"/>
                    <a:pt x="237" y="203"/>
                    <a:pt x="237" y="203"/>
                  </a:cubicBezTo>
                  <a:cubicBezTo>
                    <a:pt x="238" y="200"/>
                    <a:pt x="238" y="200"/>
                    <a:pt x="238" y="200"/>
                  </a:cubicBezTo>
                  <a:cubicBezTo>
                    <a:pt x="238" y="197"/>
                    <a:pt x="238" y="197"/>
                    <a:pt x="238" y="197"/>
                  </a:cubicBezTo>
                  <a:cubicBezTo>
                    <a:pt x="238" y="194"/>
                    <a:pt x="238" y="194"/>
                    <a:pt x="238" y="194"/>
                  </a:cubicBezTo>
                  <a:lnTo>
                    <a:pt x="238" y="19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6" name="Freeform 47">
              <a:extLst>
                <a:ext uri="{FF2B5EF4-FFF2-40B4-BE49-F238E27FC236}">
                  <a16:creationId xmlns:a16="http://schemas.microsoft.com/office/drawing/2014/main" id="{0250A7F0-D302-B641-BBEC-C1A5F7BE7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2333" y="1820782"/>
              <a:ext cx="350780" cy="408119"/>
            </a:xfrm>
            <a:custGeom>
              <a:avLst/>
              <a:gdLst>
                <a:gd name="T0" fmla="*/ 139 w 208"/>
                <a:gd name="T1" fmla="*/ 135 h 242"/>
                <a:gd name="T2" fmla="*/ 144 w 208"/>
                <a:gd name="T3" fmla="*/ 107 h 242"/>
                <a:gd name="T4" fmla="*/ 169 w 208"/>
                <a:gd name="T5" fmla="*/ 80 h 242"/>
                <a:gd name="T6" fmla="*/ 208 w 208"/>
                <a:gd name="T7" fmla="*/ 55 h 242"/>
                <a:gd name="T8" fmla="*/ 183 w 208"/>
                <a:gd name="T9" fmla="*/ 52 h 242"/>
                <a:gd name="T10" fmla="*/ 166 w 208"/>
                <a:gd name="T11" fmla="*/ 52 h 242"/>
                <a:gd name="T12" fmla="*/ 154 w 208"/>
                <a:gd name="T13" fmla="*/ 55 h 242"/>
                <a:gd name="T14" fmla="*/ 147 w 208"/>
                <a:gd name="T15" fmla="*/ 48 h 242"/>
                <a:gd name="T16" fmla="*/ 133 w 208"/>
                <a:gd name="T17" fmla="*/ 45 h 242"/>
                <a:gd name="T18" fmla="*/ 128 w 208"/>
                <a:gd name="T19" fmla="*/ 42 h 242"/>
                <a:gd name="T20" fmla="*/ 114 w 208"/>
                <a:gd name="T21" fmla="*/ 36 h 242"/>
                <a:gd name="T22" fmla="*/ 123 w 208"/>
                <a:gd name="T23" fmla="*/ 36 h 242"/>
                <a:gd name="T24" fmla="*/ 114 w 208"/>
                <a:gd name="T25" fmla="*/ 35 h 242"/>
                <a:gd name="T26" fmla="*/ 105 w 208"/>
                <a:gd name="T27" fmla="*/ 35 h 242"/>
                <a:gd name="T28" fmla="*/ 97 w 208"/>
                <a:gd name="T29" fmla="*/ 39 h 242"/>
                <a:gd name="T30" fmla="*/ 87 w 208"/>
                <a:gd name="T31" fmla="*/ 34 h 242"/>
                <a:gd name="T32" fmla="*/ 80 w 208"/>
                <a:gd name="T33" fmla="*/ 34 h 242"/>
                <a:gd name="T34" fmla="*/ 68 w 208"/>
                <a:gd name="T35" fmla="*/ 24 h 242"/>
                <a:gd name="T36" fmla="*/ 66 w 208"/>
                <a:gd name="T37" fmla="*/ 20 h 242"/>
                <a:gd name="T38" fmla="*/ 58 w 208"/>
                <a:gd name="T39" fmla="*/ 20 h 242"/>
                <a:gd name="T40" fmla="*/ 54 w 208"/>
                <a:gd name="T41" fmla="*/ 16 h 242"/>
                <a:gd name="T42" fmla="*/ 58 w 208"/>
                <a:gd name="T43" fmla="*/ 8 h 242"/>
                <a:gd name="T44" fmla="*/ 60 w 208"/>
                <a:gd name="T45" fmla="*/ 2 h 242"/>
                <a:gd name="T46" fmla="*/ 56 w 208"/>
                <a:gd name="T47" fmla="*/ 0 h 242"/>
                <a:gd name="T48" fmla="*/ 54 w 208"/>
                <a:gd name="T49" fmla="*/ 12 h 242"/>
                <a:gd name="T50" fmla="*/ 0 w 208"/>
                <a:gd name="T51" fmla="*/ 16 h 242"/>
                <a:gd name="T52" fmla="*/ 1 w 208"/>
                <a:gd name="T53" fmla="*/ 23 h 242"/>
                <a:gd name="T54" fmla="*/ 4 w 208"/>
                <a:gd name="T55" fmla="*/ 26 h 242"/>
                <a:gd name="T56" fmla="*/ 3 w 208"/>
                <a:gd name="T57" fmla="*/ 31 h 242"/>
                <a:gd name="T58" fmla="*/ 1 w 208"/>
                <a:gd name="T59" fmla="*/ 34 h 242"/>
                <a:gd name="T60" fmla="*/ 2 w 208"/>
                <a:gd name="T61" fmla="*/ 40 h 242"/>
                <a:gd name="T62" fmla="*/ 1 w 208"/>
                <a:gd name="T63" fmla="*/ 51 h 242"/>
                <a:gd name="T64" fmla="*/ 6 w 208"/>
                <a:gd name="T65" fmla="*/ 64 h 242"/>
                <a:gd name="T66" fmla="*/ 9 w 208"/>
                <a:gd name="T67" fmla="*/ 78 h 242"/>
                <a:gd name="T68" fmla="*/ 10 w 208"/>
                <a:gd name="T69" fmla="*/ 104 h 242"/>
                <a:gd name="T70" fmla="*/ 12 w 208"/>
                <a:gd name="T71" fmla="*/ 114 h 242"/>
                <a:gd name="T72" fmla="*/ 12 w 208"/>
                <a:gd name="T73" fmla="*/ 122 h 242"/>
                <a:gd name="T74" fmla="*/ 17 w 208"/>
                <a:gd name="T75" fmla="*/ 127 h 242"/>
                <a:gd name="T76" fmla="*/ 18 w 208"/>
                <a:gd name="T77" fmla="*/ 136 h 242"/>
                <a:gd name="T78" fmla="*/ 16 w 208"/>
                <a:gd name="T79" fmla="*/ 142 h 242"/>
                <a:gd name="T80" fmla="*/ 17 w 208"/>
                <a:gd name="T81" fmla="*/ 144 h 242"/>
                <a:gd name="T82" fmla="*/ 11 w 208"/>
                <a:gd name="T83" fmla="*/ 150 h 242"/>
                <a:gd name="T84" fmla="*/ 8 w 208"/>
                <a:gd name="T85" fmla="*/ 154 h 242"/>
                <a:gd name="T86" fmla="*/ 9 w 208"/>
                <a:gd name="T87" fmla="*/ 158 h 242"/>
                <a:gd name="T88" fmla="*/ 12 w 208"/>
                <a:gd name="T89" fmla="*/ 163 h 242"/>
                <a:gd name="T90" fmla="*/ 18 w 208"/>
                <a:gd name="T91" fmla="*/ 167 h 242"/>
                <a:gd name="T92" fmla="*/ 18 w 208"/>
                <a:gd name="T93" fmla="*/ 242 h 242"/>
                <a:gd name="T94" fmla="*/ 173 w 208"/>
                <a:gd name="T95" fmla="*/ 233 h 242"/>
                <a:gd name="T96" fmla="*/ 166 w 208"/>
                <a:gd name="T97" fmla="*/ 220 h 242"/>
                <a:gd name="T98" fmla="*/ 157 w 208"/>
                <a:gd name="T99" fmla="*/ 213 h 242"/>
                <a:gd name="T100" fmla="*/ 138 w 208"/>
                <a:gd name="T101" fmla="*/ 197 h 242"/>
                <a:gd name="T102" fmla="*/ 125 w 208"/>
                <a:gd name="T103" fmla="*/ 189 h 242"/>
                <a:gd name="T104" fmla="*/ 128 w 208"/>
                <a:gd name="T105" fmla="*/ 159 h 242"/>
                <a:gd name="T106" fmla="*/ 122 w 208"/>
                <a:gd name="T107" fmla="*/ 154 h 242"/>
                <a:gd name="T108" fmla="*/ 128 w 208"/>
                <a:gd name="T109" fmla="*/ 14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8" h="242">
                  <a:moveTo>
                    <a:pt x="128" y="141"/>
                  </a:moveTo>
                  <a:lnTo>
                    <a:pt x="139" y="135"/>
                  </a:lnTo>
                  <a:lnTo>
                    <a:pt x="139" y="111"/>
                  </a:lnTo>
                  <a:lnTo>
                    <a:pt x="144" y="107"/>
                  </a:lnTo>
                  <a:lnTo>
                    <a:pt x="161" y="91"/>
                  </a:lnTo>
                  <a:lnTo>
                    <a:pt x="169" y="80"/>
                  </a:lnTo>
                  <a:lnTo>
                    <a:pt x="185" y="69"/>
                  </a:lnTo>
                  <a:lnTo>
                    <a:pt x="208" y="55"/>
                  </a:lnTo>
                  <a:lnTo>
                    <a:pt x="200" y="53"/>
                  </a:lnTo>
                  <a:lnTo>
                    <a:pt x="183" y="52"/>
                  </a:lnTo>
                  <a:lnTo>
                    <a:pt x="169" y="49"/>
                  </a:lnTo>
                  <a:lnTo>
                    <a:pt x="166" y="52"/>
                  </a:lnTo>
                  <a:lnTo>
                    <a:pt x="162" y="55"/>
                  </a:lnTo>
                  <a:lnTo>
                    <a:pt x="154" y="55"/>
                  </a:lnTo>
                  <a:lnTo>
                    <a:pt x="151" y="51"/>
                  </a:lnTo>
                  <a:lnTo>
                    <a:pt x="147" y="48"/>
                  </a:lnTo>
                  <a:lnTo>
                    <a:pt x="136" y="45"/>
                  </a:lnTo>
                  <a:lnTo>
                    <a:pt x="133" y="45"/>
                  </a:lnTo>
                  <a:lnTo>
                    <a:pt x="129" y="43"/>
                  </a:lnTo>
                  <a:lnTo>
                    <a:pt x="128" y="42"/>
                  </a:lnTo>
                  <a:lnTo>
                    <a:pt x="119" y="41"/>
                  </a:lnTo>
                  <a:lnTo>
                    <a:pt x="114" y="36"/>
                  </a:lnTo>
                  <a:lnTo>
                    <a:pt x="120" y="39"/>
                  </a:lnTo>
                  <a:lnTo>
                    <a:pt x="123" y="36"/>
                  </a:lnTo>
                  <a:lnTo>
                    <a:pt x="119" y="35"/>
                  </a:lnTo>
                  <a:lnTo>
                    <a:pt x="114" y="35"/>
                  </a:lnTo>
                  <a:lnTo>
                    <a:pt x="109" y="35"/>
                  </a:lnTo>
                  <a:lnTo>
                    <a:pt x="105" y="35"/>
                  </a:lnTo>
                  <a:lnTo>
                    <a:pt x="100" y="35"/>
                  </a:lnTo>
                  <a:lnTo>
                    <a:pt x="97" y="39"/>
                  </a:lnTo>
                  <a:lnTo>
                    <a:pt x="93" y="39"/>
                  </a:lnTo>
                  <a:lnTo>
                    <a:pt x="87" y="34"/>
                  </a:lnTo>
                  <a:lnTo>
                    <a:pt x="84" y="34"/>
                  </a:lnTo>
                  <a:lnTo>
                    <a:pt x="80" y="34"/>
                  </a:lnTo>
                  <a:lnTo>
                    <a:pt x="73" y="32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6" y="20"/>
                  </a:lnTo>
                  <a:lnTo>
                    <a:pt x="62" y="20"/>
                  </a:lnTo>
                  <a:lnTo>
                    <a:pt x="58" y="20"/>
                  </a:lnTo>
                  <a:lnTo>
                    <a:pt x="55" y="20"/>
                  </a:lnTo>
                  <a:lnTo>
                    <a:pt x="54" y="16"/>
                  </a:lnTo>
                  <a:lnTo>
                    <a:pt x="57" y="12"/>
                  </a:lnTo>
                  <a:lnTo>
                    <a:pt x="58" y="8"/>
                  </a:lnTo>
                  <a:lnTo>
                    <a:pt x="62" y="5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6" y="0"/>
                  </a:lnTo>
                  <a:lnTo>
                    <a:pt x="56" y="10"/>
                  </a:lnTo>
                  <a:lnTo>
                    <a:pt x="54" y="12"/>
                  </a:lnTo>
                  <a:lnTo>
                    <a:pt x="52" y="16"/>
                  </a:lnTo>
                  <a:lnTo>
                    <a:pt x="0" y="16"/>
                  </a:lnTo>
                  <a:lnTo>
                    <a:pt x="1" y="20"/>
                  </a:lnTo>
                  <a:lnTo>
                    <a:pt x="1" y="23"/>
                  </a:lnTo>
                  <a:lnTo>
                    <a:pt x="1" y="24"/>
                  </a:lnTo>
                  <a:lnTo>
                    <a:pt x="4" y="26"/>
                  </a:lnTo>
                  <a:lnTo>
                    <a:pt x="4" y="30"/>
                  </a:lnTo>
                  <a:lnTo>
                    <a:pt x="3" y="31"/>
                  </a:lnTo>
                  <a:lnTo>
                    <a:pt x="1" y="33"/>
                  </a:lnTo>
                  <a:lnTo>
                    <a:pt x="1" y="34"/>
                  </a:lnTo>
                  <a:lnTo>
                    <a:pt x="1" y="38"/>
                  </a:lnTo>
                  <a:lnTo>
                    <a:pt x="2" y="40"/>
                  </a:lnTo>
                  <a:lnTo>
                    <a:pt x="3" y="45"/>
                  </a:lnTo>
                  <a:lnTo>
                    <a:pt x="1" y="51"/>
                  </a:lnTo>
                  <a:lnTo>
                    <a:pt x="3" y="56"/>
                  </a:lnTo>
                  <a:lnTo>
                    <a:pt x="6" y="64"/>
                  </a:lnTo>
                  <a:lnTo>
                    <a:pt x="9" y="70"/>
                  </a:lnTo>
                  <a:lnTo>
                    <a:pt x="9" y="78"/>
                  </a:lnTo>
                  <a:lnTo>
                    <a:pt x="10" y="92"/>
                  </a:lnTo>
                  <a:lnTo>
                    <a:pt x="10" y="104"/>
                  </a:lnTo>
                  <a:lnTo>
                    <a:pt x="10" y="112"/>
                  </a:lnTo>
                  <a:lnTo>
                    <a:pt x="12" y="114"/>
                  </a:lnTo>
                  <a:lnTo>
                    <a:pt x="12" y="116"/>
                  </a:lnTo>
                  <a:lnTo>
                    <a:pt x="12" y="122"/>
                  </a:lnTo>
                  <a:lnTo>
                    <a:pt x="15" y="124"/>
                  </a:lnTo>
                  <a:lnTo>
                    <a:pt x="17" y="127"/>
                  </a:lnTo>
                  <a:lnTo>
                    <a:pt x="18" y="132"/>
                  </a:lnTo>
                  <a:lnTo>
                    <a:pt x="18" y="136"/>
                  </a:lnTo>
                  <a:lnTo>
                    <a:pt x="18" y="141"/>
                  </a:lnTo>
                  <a:lnTo>
                    <a:pt x="16" y="142"/>
                  </a:lnTo>
                  <a:lnTo>
                    <a:pt x="16" y="142"/>
                  </a:lnTo>
                  <a:lnTo>
                    <a:pt x="17" y="144"/>
                  </a:lnTo>
                  <a:lnTo>
                    <a:pt x="13" y="147"/>
                  </a:lnTo>
                  <a:lnTo>
                    <a:pt x="11" y="150"/>
                  </a:lnTo>
                  <a:lnTo>
                    <a:pt x="8" y="152"/>
                  </a:lnTo>
                  <a:lnTo>
                    <a:pt x="8" y="154"/>
                  </a:lnTo>
                  <a:lnTo>
                    <a:pt x="8" y="156"/>
                  </a:lnTo>
                  <a:lnTo>
                    <a:pt x="9" y="158"/>
                  </a:lnTo>
                  <a:lnTo>
                    <a:pt x="12" y="160"/>
                  </a:lnTo>
                  <a:lnTo>
                    <a:pt x="12" y="163"/>
                  </a:lnTo>
                  <a:lnTo>
                    <a:pt x="17" y="164"/>
                  </a:lnTo>
                  <a:lnTo>
                    <a:pt x="18" y="167"/>
                  </a:lnTo>
                  <a:lnTo>
                    <a:pt x="21" y="169"/>
                  </a:lnTo>
                  <a:lnTo>
                    <a:pt x="18" y="242"/>
                  </a:lnTo>
                  <a:lnTo>
                    <a:pt x="172" y="239"/>
                  </a:lnTo>
                  <a:lnTo>
                    <a:pt x="173" y="233"/>
                  </a:lnTo>
                  <a:lnTo>
                    <a:pt x="172" y="227"/>
                  </a:lnTo>
                  <a:lnTo>
                    <a:pt x="166" y="220"/>
                  </a:lnTo>
                  <a:lnTo>
                    <a:pt x="160" y="216"/>
                  </a:lnTo>
                  <a:lnTo>
                    <a:pt x="157" y="213"/>
                  </a:lnTo>
                  <a:lnTo>
                    <a:pt x="150" y="204"/>
                  </a:lnTo>
                  <a:lnTo>
                    <a:pt x="138" y="197"/>
                  </a:lnTo>
                  <a:lnTo>
                    <a:pt x="130" y="193"/>
                  </a:lnTo>
                  <a:lnTo>
                    <a:pt x="125" y="189"/>
                  </a:lnTo>
                  <a:lnTo>
                    <a:pt x="126" y="174"/>
                  </a:lnTo>
                  <a:lnTo>
                    <a:pt x="128" y="159"/>
                  </a:lnTo>
                  <a:lnTo>
                    <a:pt x="126" y="159"/>
                  </a:lnTo>
                  <a:lnTo>
                    <a:pt x="122" y="154"/>
                  </a:lnTo>
                  <a:lnTo>
                    <a:pt x="126" y="145"/>
                  </a:lnTo>
                  <a:lnTo>
                    <a:pt x="128" y="14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7" name="Line 48">
              <a:extLst>
                <a:ext uri="{FF2B5EF4-FFF2-40B4-BE49-F238E27FC236}">
                  <a16:creationId xmlns:a16="http://schemas.microsoft.com/office/drawing/2014/main" id="{42BBE7D9-6BB5-4143-8681-C06D094CC2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1810" y="2014724"/>
              <a:ext cx="0" cy="0"/>
            </a:xfrm>
            <a:prstGeom prst="line">
              <a:avLst/>
            </a:prstGeom>
            <a:grp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8" name="Line 49">
              <a:extLst>
                <a:ext uri="{FF2B5EF4-FFF2-40B4-BE49-F238E27FC236}">
                  <a16:creationId xmlns:a16="http://schemas.microsoft.com/office/drawing/2014/main" id="{3DC8378A-635F-CB46-9572-F8D1C61EED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1810" y="2014724"/>
              <a:ext cx="0" cy="0"/>
            </a:xfrm>
            <a:prstGeom prst="line">
              <a:avLst/>
            </a:pr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9" name="Freeform 50">
              <a:extLst>
                <a:ext uri="{FF2B5EF4-FFF2-40B4-BE49-F238E27FC236}">
                  <a16:creationId xmlns:a16="http://schemas.microsoft.com/office/drawing/2014/main" id="{A5ED3D75-8839-6A4F-A063-CCD4780E4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4446" y="1940520"/>
              <a:ext cx="409805" cy="386196"/>
            </a:xfrm>
            <a:custGeom>
              <a:avLst/>
              <a:gdLst>
                <a:gd name="T0" fmla="*/ 12 w 287"/>
                <a:gd name="T1" fmla="*/ 44 h 270"/>
                <a:gd name="T2" fmla="*/ 29 w 287"/>
                <a:gd name="T3" fmla="*/ 36 h 270"/>
                <a:gd name="T4" fmla="*/ 52 w 287"/>
                <a:gd name="T5" fmla="*/ 17 h 270"/>
                <a:gd name="T6" fmla="*/ 77 w 287"/>
                <a:gd name="T7" fmla="*/ 0 h 270"/>
                <a:gd name="T8" fmla="*/ 75 w 287"/>
                <a:gd name="T9" fmla="*/ 6 h 270"/>
                <a:gd name="T10" fmla="*/ 65 w 287"/>
                <a:gd name="T11" fmla="*/ 19 h 270"/>
                <a:gd name="T12" fmla="*/ 67 w 287"/>
                <a:gd name="T13" fmla="*/ 29 h 270"/>
                <a:gd name="T14" fmla="*/ 77 w 287"/>
                <a:gd name="T15" fmla="*/ 28 h 270"/>
                <a:gd name="T16" fmla="*/ 111 w 287"/>
                <a:gd name="T17" fmla="*/ 45 h 270"/>
                <a:gd name="T18" fmla="*/ 135 w 287"/>
                <a:gd name="T19" fmla="*/ 39 h 270"/>
                <a:gd name="T20" fmla="*/ 169 w 287"/>
                <a:gd name="T21" fmla="*/ 28 h 270"/>
                <a:gd name="T22" fmla="*/ 198 w 287"/>
                <a:gd name="T23" fmla="*/ 38 h 270"/>
                <a:gd name="T24" fmla="*/ 217 w 287"/>
                <a:gd name="T25" fmla="*/ 55 h 270"/>
                <a:gd name="T26" fmla="*/ 232 w 287"/>
                <a:gd name="T27" fmla="*/ 56 h 270"/>
                <a:gd name="T28" fmla="*/ 219 w 287"/>
                <a:gd name="T29" fmla="*/ 62 h 270"/>
                <a:gd name="T30" fmla="*/ 193 w 287"/>
                <a:gd name="T31" fmla="*/ 64 h 270"/>
                <a:gd name="T32" fmla="*/ 201 w 287"/>
                <a:gd name="T33" fmla="*/ 74 h 270"/>
                <a:gd name="T34" fmla="*/ 204 w 287"/>
                <a:gd name="T35" fmla="*/ 75 h 270"/>
                <a:gd name="T36" fmla="*/ 234 w 287"/>
                <a:gd name="T37" fmla="*/ 88 h 270"/>
                <a:gd name="T38" fmla="*/ 246 w 287"/>
                <a:gd name="T39" fmla="*/ 109 h 270"/>
                <a:gd name="T40" fmla="*/ 245 w 287"/>
                <a:gd name="T41" fmla="*/ 141 h 270"/>
                <a:gd name="T42" fmla="*/ 233 w 287"/>
                <a:gd name="T43" fmla="*/ 168 h 270"/>
                <a:gd name="T44" fmla="*/ 246 w 287"/>
                <a:gd name="T45" fmla="*/ 166 h 270"/>
                <a:gd name="T46" fmla="*/ 255 w 287"/>
                <a:gd name="T47" fmla="*/ 153 h 270"/>
                <a:gd name="T48" fmla="*/ 275 w 287"/>
                <a:gd name="T49" fmla="*/ 154 h 270"/>
                <a:gd name="T50" fmla="*/ 287 w 287"/>
                <a:gd name="T51" fmla="*/ 197 h 270"/>
                <a:gd name="T52" fmla="*/ 275 w 287"/>
                <a:gd name="T53" fmla="*/ 220 h 270"/>
                <a:gd name="T54" fmla="*/ 266 w 287"/>
                <a:gd name="T55" fmla="*/ 249 h 270"/>
                <a:gd name="T56" fmla="*/ 141 w 287"/>
                <a:gd name="T57" fmla="*/ 270 h 270"/>
                <a:gd name="T58" fmla="*/ 158 w 287"/>
                <a:gd name="T59" fmla="*/ 235 h 270"/>
                <a:gd name="T60" fmla="*/ 145 w 287"/>
                <a:gd name="T61" fmla="*/ 191 h 270"/>
                <a:gd name="T62" fmla="*/ 144 w 287"/>
                <a:gd name="T63" fmla="*/ 165 h 270"/>
                <a:gd name="T64" fmla="*/ 148 w 287"/>
                <a:gd name="T65" fmla="*/ 147 h 270"/>
                <a:gd name="T66" fmla="*/ 153 w 287"/>
                <a:gd name="T67" fmla="*/ 122 h 270"/>
                <a:gd name="T68" fmla="*/ 166 w 287"/>
                <a:gd name="T69" fmla="*/ 106 h 270"/>
                <a:gd name="T70" fmla="*/ 169 w 287"/>
                <a:gd name="T71" fmla="*/ 122 h 270"/>
                <a:gd name="T72" fmla="*/ 175 w 287"/>
                <a:gd name="T73" fmla="*/ 111 h 270"/>
                <a:gd name="T74" fmla="*/ 180 w 287"/>
                <a:gd name="T75" fmla="*/ 94 h 270"/>
                <a:gd name="T76" fmla="*/ 184 w 287"/>
                <a:gd name="T77" fmla="*/ 81 h 270"/>
                <a:gd name="T78" fmla="*/ 189 w 287"/>
                <a:gd name="T79" fmla="*/ 74 h 270"/>
                <a:gd name="T80" fmla="*/ 187 w 287"/>
                <a:gd name="T81" fmla="*/ 65 h 270"/>
                <a:gd name="T82" fmla="*/ 159 w 287"/>
                <a:gd name="T83" fmla="*/ 68 h 270"/>
                <a:gd name="T84" fmla="*/ 129 w 287"/>
                <a:gd name="T85" fmla="*/ 85 h 270"/>
                <a:gd name="T86" fmla="*/ 127 w 287"/>
                <a:gd name="T87" fmla="*/ 76 h 270"/>
                <a:gd name="T88" fmla="*/ 118 w 287"/>
                <a:gd name="T89" fmla="*/ 75 h 270"/>
                <a:gd name="T90" fmla="*/ 107 w 287"/>
                <a:gd name="T91" fmla="*/ 101 h 270"/>
                <a:gd name="T92" fmla="*/ 95 w 287"/>
                <a:gd name="T93" fmla="*/ 100 h 270"/>
                <a:gd name="T94" fmla="*/ 84 w 287"/>
                <a:gd name="T95" fmla="*/ 81 h 270"/>
                <a:gd name="T96" fmla="*/ 58 w 287"/>
                <a:gd name="T97" fmla="*/ 74 h 270"/>
                <a:gd name="T98" fmla="*/ 29 w 287"/>
                <a:gd name="T99" fmla="*/ 65 h 270"/>
                <a:gd name="T100" fmla="*/ 9 w 287"/>
                <a:gd name="T101" fmla="*/ 5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7" h="270">
                  <a:moveTo>
                    <a:pt x="0" y="51"/>
                  </a:moveTo>
                  <a:cubicBezTo>
                    <a:pt x="2" y="49"/>
                    <a:pt x="2" y="49"/>
                    <a:pt x="2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6" y="14"/>
                    <a:pt x="56" y="14"/>
                    <a:pt x="56" y="14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0" y="14"/>
                    <a:pt x="68" y="14"/>
                    <a:pt x="68" y="15"/>
                  </a:cubicBezTo>
                  <a:cubicBezTo>
                    <a:pt x="68" y="16"/>
                    <a:pt x="65" y="23"/>
                    <a:pt x="65" y="23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33"/>
                    <a:pt x="62" y="33"/>
                    <a:pt x="62" y="33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69" y="31"/>
                    <a:pt x="69" y="31"/>
                    <a:pt x="69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102" y="44"/>
                    <a:pt x="102" y="44"/>
                    <a:pt x="102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9" y="35"/>
                    <a:pt x="139" y="35"/>
                    <a:pt x="139" y="35"/>
                  </a:cubicBezTo>
                  <a:cubicBezTo>
                    <a:pt x="148" y="33"/>
                    <a:pt x="148" y="33"/>
                    <a:pt x="148" y="33"/>
                  </a:cubicBezTo>
                  <a:cubicBezTo>
                    <a:pt x="154" y="31"/>
                    <a:pt x="154" y="31"/>
                    <a:pt x="154" y="31"/>
                  </a:cubicBezTo>
                  <a:cubicBezTo>
                    <a:pt x="160" y="31"/>
                    <a:pt x="160" y="31"/>
                    <a:pt x="160" y="31"/>
                  </a:cubicBezTo>
                  <a:cubicBezTo>
                    <a:pt x="169" y="28"/>
                    <a:pt x="169" y="28"/>
                    <a:pt x="169" y="28"/>
                  </a:cubicBezTo>
                  <a:cubicBezTo>
                    <a:pt x="175" y="26"/>
                    <a:pt x="175" y="26"/>
                    <a:pt x="175" y="26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91" y="38"/>
                    <a:pt x="191" y="38"/>
                    <a:pt x="191" y="38"/>
                  </a:cubicBezTo>
                  <a:cubicBezTo>
                    <a:pt x="198" y="38"/>
                    <a:pt x="198" y="38"/>
                    <a:pt x="198" y="38"/>
                  </a:cubicBezTo>
                  <a:cubicBezTo>
                    <a:pt x="203" y="39"/>
                    <a:pt x="203" y="39"/>
                    <a:pt x="203" y="39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213" y="51"/>
                    <a:pt x="213" y="51"/>
                    <a:pt x="213" y="51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215" y="53"/>
                    <a:pt x="216" y="54"/>
                    <a:pt x="217" y="55"/>
                  </a:cubicBezTo>
                  <a:cubicBezTo>
                    <a:pt x="218" y="56"/>
                    <a:pt x="219" y="58"/>
                    <a:pt x="219" y="58"/>
                  </a:cubicBezTo>
                  <a:cubicBezTo>
                    <a:pt x="224" y="59"/>
                    <a:pt x="224" y="59"/>
                    <a:pt x="224" y="59"/>
                  </a:cubicBezTo>
                  <a:cubicBezTo>
                    <a:pt x="224" y="59"/>
                    <a:pt x="226" y="57"/>
                    <a:pt x="226" y="57"/>
                  </a:cubicBezTo>
                  <a:cubicBezTo>
                    <a:pt x="226" y="56"/>
                    <a:pt x="230" y="54"/>
                    <a:pt x="230" y="54"/>
                  </a:cubicBezTo>
                  <a:cubicBezTo>
                    <a:pt x="232" y="56"/>
                    <a:pt x="232" y="56"/>
                    <a:pt x="232" y="56"/>
                  </a:cubicBezTo>
                  <a:cubicBezTo>
                    <a:pt x="232" y="56"/>
                    <a:pt x="234" y="57"/>
                    <a:pt x="232" y="58"/>
                  </a:cubicBezTo>
                  <a:cubicBezTo>
                    <a:pt x="231" y="58"/>
                    <a:pt x="230" y="60"/>
                    <a:pt x="229" y="60"/>
                  </a:cubicBezTo>
                  <a:cubicBezTo>
                    <a:pt x="227" y="60"/>
                    <a:pt x="225" y="60"/>
                    <a:pt x="225" y="60"/>
                  </a:cubicBezTo>
                  <a:cubicBezTo>
                    <a:pt x="221" y="60"/>
                    <a:pt x="221" y="60"/>
                    <a:pt x="221" y="60"/>
                  </a:cubicBezTo>
                  <a:cubicBezTo>
                    <a:pt x="219" y="62"/>
                    <a:pt x="219" y="62"/>
                    <a:pt x="219" y="62"/>
                  </a:cubicBezTo>
                  <a:cubicBezTo>
                    <a:pt x="208" y="62"/>
                    <a:pt x="208" y="62"/>
                    <a:pt x="208" y="62"/>
                  </a:cubicBezTo>
                  <a:cubicBezTo>
                    <a:pt x="205" y="63"/>
                    <a:pt x="205" y="63"/>
                    <a:pt x="205" y="63"/>
                  </a:cubicBezTo>
                  <a:cubicBezTo>
                    <a:pt x="201" y="61"/>
                    <a:pt x="201" y="61"/>
                    <a:pt x="201" y="61"/>
                  </a:cubicBezTo>
                  <a:cubicBezTo>
                    <a:pt x="197" y="59"/>
                    <a:pt x="197" y="59"/>
                    <a:pt x="197" y="59"/>
                  </a:cubicBezTo>
                  <a:cubicBezTo>
                    <a:pt x="193" y="64"/>
                    <a:pt x="193" y="64"/>
                    <a:pt x="193" y="64"/>
                  </a:cubicBezTo>
                  <a:cubicBezTo>
                    <a:pt x="194" y="67"/>
                    <a:pt x="194" y="67"/>
                    <a:pt x="194" y="67"/>
                  </a:cubicBezTo>
                  <a:cubicBezTo>
                    <a:pt x="194" y="69"/>
                    <a:pt x="194" y="69"/>
                    <a:pt x="194" y="69"/>
                  </a:cubicBezTo>
                  <a:cubicBezTo>
                    <a:pt x="194" y="69"/>
                    <a:pt x="194" y="71"/>
                    <a:pt x="195" y="71"/>
                  </a:cubicBezTo>
                  <a:cubicBezTo>
                    <a:pt x="195" y="71"/>
                    <a:pt x="196" y="72"/>
                    <a:pt x="196" y="72"/>
                  </a:cubicBezTo>
                  <a:cubicBezTo>
                    <a:pt x="201" y="74"/>
                    <a:pt x="201" y="74"/>
                    <a:pt x="201" y="74"/>
                  </a:cubicBezTo>
                  <a:cubicBezTo>
                    <a:pt x="203" y="72"/>
                    <a:pt x="203" y="72"/>
                    <a:pt x="203" y="72"/>
                  </a:cubicBezTo>
                  <a:cubicBezTo>
                    <a:pt x="203" y="72"/>
                    <a:pt x="200" y="70"/>
                    <a:pt x="201" y="70"/>
                  </a:cubicBezTo>
                  <a:cubicBezTo>
                    <a:pt x="202" y="70"/>
                    <a:pt x="206" y="72"/>
                    <a:pt x="206" y="72"/>
                  </a:cubicBezTo>
                  <a:cubicBezTo>
                    <a:pt x="206" y="72"/>
                    <a:pt x="205" y="74"/>
                    <a:pt x="205" y="74"/>
                  </a:cubicBezTo>
                  <a:cubicBezTo>
                    <a:pt x="204" y="75"/>
                    <a:pt x="204" y="75"/>
                    <a:pt x="204" y="75"/>
                  </a:cubicBezTo>
                  <a:cubicBezTo>
                    <a:pt x="205" y="76"/>
                    <a:pt x="210" y="77"/>
                    <a:pt x="210" y="77"/>
                  </a:cubicBezTo>
                  <a:cubicBezTo>
                    <a:pt x="211" y="77"/>
                    <a:pt x="214" y="79"/>
                    <a:pt x="214" y="79"/>
                  </a:cubicBezTo>
                  <a:cubicBezTo>
                    <a:pt x="219" y="82"/>
                    <a:pt x="219" y="82"/>
                    <a:pt x="219" y="82"/>
                  </a:cubicBezTo>
                  <a:cubicBezTo>
                    <a:pt x="226" y="85"/>
                    <a:pt x="226" y="85"/>
                    <a:pt x="226" y="85"/>
                  </a:cubicBezTo>
                  <a:cubicBezTo>
                    <a:pt x="234" y="88"/>
                    <a:pt x="234" y="88"/>
                    <a:pt x="234" y="88"/>
                  </a:cubicBezTo>
                  <a:cubicBezTo>
                    <a:pt x="242" y="96"/>
                    <a:pt x="242" y="96"/>
                    <a:pt x="242" y="96"/>
                  </a:cubicBezTo>
                  <a:cubicBezTo>
                    <a:pt x="246" y="101"/>
                    <a:pt x="246" y="101"/>
                    <a:pt x="246" y="101"/>
                  </a:cubicBezTo>
                  <a:cubicBezTo>
                    <a:pt x="244" y="103"/>
                    <a:pt x="244" y="103"/>
                    <a:pt x="244" y="103"/>
                  </a:cubicBezTo>
                  <a:cubicBezTo>
                    <a:pt x="244" y="103"/>
                    <a:pt x="243" y="103"/>
                    <a:pt x="243" y="104"/>
                  </a:cubicBezTo>
                  <a:cubicBezTo>
                    <a:pt x="244" y="105"/>
                    <a:pt x="246" y="109"/>
                    <a:pt x="246" y="109"/>
                  </a:cubicBezTo>
                  <a:cubicBezTo>
                    <a:pt x="245" y="110"/>
                    <a:pt x="247" y="113"/>
                    <a:pt x="247" y="113"/>
                  </a:cubicBezTo>
                  <a:cubicBezTo>
                    <a:pt x="249" y="124"/>
                    <a:pt x="249" y="124"/>
                    <a:pt x="249" y="124"/>
                  </a:cubicBezTo>
                  <a:cubicBezTo>
                    <a:pt x="250" y="130"/>
                    <a:pt x="250" y="130"/>
                    <a:pt x="250" y="130"/>
                  </a:cubicBezTo>
                  <a:cubicBezTo>
                    <a:pt x="249" y="136"/>
                    <a:pt x="249" y="136"/>
                    <a:pt x="249" y="136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42" y="147"/>
                    <a:pt x="242" y="147"/>
                    <a:pt x="242" y="147"/>
                  </a:cubicBezTo>
                  <a:cubicBezTo>
                    <a:pt x="242" y="147"/>
                    <a:pt x="240" y="151"/>
                    <a:pt x="239" y="152"/>
                  </a:cubicBezTo>
                  <a:cubicBezTo>
                    <a:pt x="239" y="152"/>
                    <a:pt x="235" y="155"/>
                    <a:pt x="235" y="156"/>
                  </a:cubicBezTo>
                  <a:cubicBezTo>
                    <a:pt x="235" y="156"/>
                    <a:pt x="233" y="160"/>
                    <a:pt x="233" y="160"/>
                  </a:cubicBezTo>
                  <a:cubicBezTo>
                    <a:pt x="233" y="168"/>
                    <a:pt x="233" y="168"/>
                    <a:pt x="233" y="168"/>
                  </a:cubicBezTo>
                  <a:cubicBezTo>
                    <a:pt x="235" y="170"/>
                    <a:pt x="235" y="170"/>
                    <a:pt x="235" y="170"/>
                  </a:cubicBezTo>
                  <a:cubicBezTo>
                    <a:pt x="240" y="172"/>
                    <a:pt x="240" y="172"/>
                    <a:pt x="240" y="172"/>
                  </a:cubicBezTo>
                  <a:cubicBezTo>
                    <a:pt x="242" y="170"/>
                    <a:pt x="242" y="170"/>
                    <a:pt x="242" y="170"/>
                  </a:cubicBezTo>
                  <a:cubicBezTo>
                    <a:pt x="242" y="170"/>
                    <a:pt x="244" y="169"/>
                    <a:pt x="244" y="168"/>
                  </a:cubicBezTo>
                  <a:cubicBezTo>
                    <a:pt x="245" y="168"/>
                    <a:pt x="246" y="166"/>
                    <a:pt x="246" y="166"/>
                  </a:cubicBezTo>
                  <a:cubicBezTo>
                    <a:pt x="246" y="166"/>
                    <a:pt x="249" y="164"/>
                    <a:pt x="249" y="164"/>
                  </a:cubicBezTo>
                  <a:cubicBezTo>
                    <a:pt x="249" y="164"/>
                    <a:pt x="249" y="161"/>
                    <a:pt x="249" y="161"/>
                  </a:cubicBezTo>
                  <a:cubicBezTo>
                    <a:pt x="249" y="161"/>
                    <a:pt x="250" y="157"/>
                    <a:pt x="250" y="157"/>
                  </a:cubicBezTo>
                  <a:cubicBezTo>
                    <a:pt x="250" y="157"/>
                    <a:pt x="252" y="156"/>
                    <a:pt x="252" y="156"/>
                  </a:cubicBezTo>
                  <a:cubicBezTo>
                    <a:pt x="252" y="155"/>
                    <a:pt x="255" y="153"/>
                    <a:pt x="255" y="153"/>
                  </a:cubicBezTo>
                  <a:cubicBezTo>
                    <a:pt x="255" y="153"/>
                    <a:pt x="259" y="150"/>
                    <a:pt x="259" y="150"/>
                  </a:cubicBezTo>
                  <a:cubicBezTo>
                    <a:pt x="260" y="150"/>
                    <a:pt x="262" y="147"/>
                    <a:pt x="262" y="147"/>
                  </a:cubicBezTo>
                  <a:cubicBezTo>
                    <a:pt x="265" y="147"/>
                    <a:pt x="265" y="147"/>
                    <a:pt x="265" y="147"/>
                  </a:cubicBezTo>
                  <a:cubicBezTo>
                    <a:pt x="269" y="148"/>
                    <a:pt x="269" y="148"/>
                    <a:pt x="269" y="148"/>
                  </a:cubicBezTo>
                  <a:cubicBezTo>
                    <a:pt x="275" y="154"/>
                    <a:pt x="275" y="154"/>
                    <a:pt x="275" y="154"/>
                  </a:cubicBezTo>
                  <a:cubicBezTo>
                    <a:pt x="279" y="162"/>
                    <a:pt x="279" y="162"/>
                    <a:pt x="279" y="162"/>
                  </a:cubicBezTo>
                  <a:cubicBezTo>
                    <a:pt x="283" y="184"/>
                    <a:pt x="283" y="184"/>
                    <a:pt x="283" y="184"/>
                  </a:cubicBezTo>
                  <a:cubicBezTo>
                    <a:pt x="286" y="189"/>
                    <a:pt x="286" y="189"/>
                    <a:pt x="286" y="189"/>
                  </a:cubicBezTo>
                  <a:cubicBezTo>
                    <a:pt x="286" y="193"/>
                    <a:pt x="286" y="193"/>
                    <a:pt x="286" y="193"/>
                  </a:cubicBezTo>
                  <a:cubicBezTo>
                    <a:pt x="286" y="193"/>
                    <a:pt x="287" y="196"/>
                    <a:pt x="287" y="197"/>
                  </a:cubicBezTo>
                  <a:cubicBezTo>
                    <a:pt x="287" y="198"/>
                    <a:pt x="287" y="213"/>
                    <a:pt x="287" y="213"/>
                  </a:cubicBezTo>
                  <a:cubicBezTo>
                    <a:pt x="280" y="213"/>
                    <a:pt x="280" y="213"/>
                    <a:pt x="280" y="213"/>
                  </a:cubicBezTo>
                  <a:cubicBezTo>
                    <a:pt x="278" y="213"/>
                    <a:pt x="278" y="213"/>
                    <a:pt x="278" y="213"/>
                  </a:cubicBezTo>
                  <a:cubicBezTo>
                    <a:pt x="278" y="216"/>
                    <a:pt x="278" y="216"/>
                    <a:pt x="278" y="216"/>
                  </a:cubicBezTo>
                  <a:cubicBezTo>
                    <a:pt x="275" y="220"/>
                    <a:pt x="275" y="220"/>
                    <a:pt x="275" y="220"/>
                  </a:cubicBezTo>
                  <a:cubicBezTo>
                    <a:pt x="274" y="225"/>
                    <a:pt x="274" y="225"/>
                    <a:pt x="274" y="225"/>
                  </a:cubicBezTo>
                  <a:cubicBezTo>
                    <a:pt x="272" y="229"/>
                    <a:pt x="272" y="229"/>
                    <a:pt x="272" y="229"/>
                  </a:cubicBezTo>
                  <a:cubicBezTo>
                    <a:pt x="269" y="233"/>
                    <a:pt x="269" y="233"/>
                    <a:pt x="269" y="233"/>
                  </a:cubicBezTo>
                  <a:cubicBezTo>
                    <a:pt x="266" y="243"/>
                    <a:pt x="266" y="243"/>
                    <a:pt x="266" y="243"/>
                  </a:cubicBezTo>
                  <a:cubicBezTo>
                    <a:pt x="266" y="249"/>
                    <a:pt x="266" y="249"/>
                    <a:pt x="266" y="249"/>
                  </a:cubicBezTo>
                  <a:cubicBezTo>
                    <a:pt x="262" y="254"/>
                    <a:pt x="262" y="254"/>
                    <a:pt x="262" y="254"/>
                  </a:cubicBezTo>
                  <a:cubicBezTo>
                    <a:pt x="259" y="259"/>
                    <a:pt x="259" y="259"/>
                    <a:pt x="259" y="259"/>
                  </a:cubicBezTo>
                  <a:cubicBezTo>
                    <a:pt x="213" y="267"/>
                    <a:pt x="213" y="267"/>
                    <a:pt x="213" y="267"/>
                  </a:cubicBezTo>
                  <a:cubicBezTo>
                    <a:pt x="212" y="265"/>
                    <a:pt x="212" y="265"/>
                    <a:pt x="212" y="265"/>
                  </a:cubicBezTo>
                  <a:cubicBezTo>
                    <a:pt x="141" y="270"/>
                    <a:pt x="141" y="270"/>
                    <a:pt x="141" y="270"/>
                  </a:cubicBezTo>
                  <a:cubicBezTo>
                    <a:pt x="146" y="265"/>
                    <a:pt x="146" y="265"/>
                    <a:pt x="146" y="265"/>
                  </a:cubicBezTo>
                  <a:cubicBezTo>
                    <a:pt x="148" y="261"/>
                    <a:pt x="148" y="261"/>
                    <a:pt x="148" y="261"/>
                  </a:cubicBezTo>
                  <a:cubicBezTo>
                    <a:pt x="152" y="254"/>
                    <a:pt x="152" y="254"/>
                    <a:pt x="152" y="254"/>
                  </a:cubicBezTo>
                  <a:cubicBezTo>
                    <a:pt x="156" y="245"/>
                    <a:pt x="156" y="245"/>
                    <a:pt x="156" y="245"/>
                  </a:cubicBezTo>
                  <a:cubicBezTo>
                    <a:pt x="158" y="235"/>
                    <a:pt x="158" y="235"/>
                    <a:pt x="158" y="235"/>
                  </a:cubicBezTo>
                  <a:cubicBezTo>
                    <a:pt x="157" y="217"/>
                    <a:pt x="157" y="217"/>
                    <a:pt x="157" y="217"/>
                  </a:cubicBezTo>
                  <a:cubicBezTo>
                    <a:pt x="157" y="209"/>
                    <a:pt x="157" y="209"/>
                    <a:pt x="157" y="209"/>
                  </a:cubicBezTo>
                  <a:cubicBezTo>
                    <a:pt x="153" y="203"/>
                    <a:pt x="153" y="203"/>
                    <a:pt x="153" y="203"/>
                  </a:cubicBezTo>
                  <a:cubicBezTo>
                    <a:pt x="149" y="195"/>
                    <a:pt x="149" y="195"/>
                    <a:pt x="149" y="195"/>
                  </a:cubicBezTo>
                  <a:cubicBezTo>
                    <a:pt x="145" y="191"/>
                    <a:pt x="145" y="191"/>
                    <a:pt x="145" y="191"/>
                  </a:cubicBezTo>
                  <a:cubicBezTo>
                    <a:pt x="142" y="184"/>
                    <a:pt x="142" y="184"/>
                    <a:pt x="142" y="184"/>
                  </a:cubicBezTo>
                  <a:cubicBezTo>
                    <a:pt x="144" y="179"/>
                    <a:pt x="144" y="179"/>
                    <a:pt x="144" y="179"/>
                  </a:cubicBezTo>
                  <a:cubicBezTo>
                    <a:pt x="146" y="177"/>
                    <a:pt x="146" y="177"/>
                    <a:pt x="146" y="177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4" y="165"/>
                    <a:pt x="144" y="165"/>
                    <a:pt x="144" y="165"/>
                  </a:cubicBezTo>
                  <a:cubicBezTo>
                    <a:pt x="141" y="162"/>
                    <a:pt x="141" y="162"/>
                    <a:pt x="141" y="162"/>
                  </a:cubicBezTo>
                  <a:cubicBezTo>
                    <a:pt x="144" y="160"/>
                    <a:pt x="144" y="160"/>
                    <a:pt x="144" y="160"/>
                  </a:cubicBezTo>
                  <a:cubicBezTo>
                    <a:pt x="145" y="155"/>
                    <a:pt x="145" y="155"/>
                    <a:pt x="145" y="155"/>
                  </a:cubicBezTo>
                  <a:cubicBezTo>
                    <a:pt x="146" y="150"/>
                    <a:pt x="146" y="150"/>
                    <a:pt x="146" y="150"/>
                  </a:cubicBezTo>
                  <a:cubicBezTo>
                    <a:pt x="148" y="147"/>
                    <a:pt x="148" y="147"/>
                    <a:pt x="148" y="147"/>
                  </a:cubicBezTo>
                  <a:cubicBezTo>
                    <a:pt x="148" y="139"/>
                    <a:pt x="148" y="139"/>
                    <a:pt x="148" y="139"/>
                  </a:cubicBezTo>
                  <a:cubicBezTo>
                    <a:pt x="147" y="135"/>
                    <a:pt x="147" y="135"/>
                    <a:pt x="147" y="135"/>
                  </a:cubicBezTo>
                  <a:cubicBezTo>
                    <a:pt x="148" y="130"/>
                    <a:pt x="148" y="130"/>
                    <a:pt x="148" y="130"/>
                  </a:cubicBezTo>
                  <a:cubicBezTo>
                    <a:pt x="151" y="126"/>
                    <a:pt x="151" y="126"/>
                    <a:pt x="151" y="126"/>
                  </a:cubicBezTo>
                  <a:cubicBezTo>
                    <a:pt x="153" y="122"/>
                    <a:pt x="153" y="122"/>
                    <a:pt x="153" y="122"/>
                  </a:cubicBezTo>
                  <a:cubicBezTo>
                    <a:pt x="153" y="117"/>
                    <a:pt x="153" y="117"/>
                    <a:pt x="153" y="117"/>
                  </a:cubicBezTo>
                  <a:cubicBezTo>
                    <a:pt x="157" y="116"/>
                    <a:pt x="157" y="116"/>
                    <a:pt x="157" y="116"/>
                  </a:cubicBezTo>
                  <a:cubicBezTo>
                    <a:pt x="163" y="116"/>
                    <a:pt x="163" y="116"/>
                    <a:pt x="163" y="116"/>
                  </a:cubicBezTo>
                  <a:cubicBezTo>
                    <a:pt x="165" y="108"/>
                    <a:pt x="165" y="108"/>
                    <a:pt x="165" y="108"/>
                  </a:cubicBezTo>
                  <a:cubicBezTo>
                    <a:pt x="166" y="106"/>
                    <a:pt x="166" y="106"/>
                    <a:pt x="166" y="106"/>
                  </a:cubicBezTo>
                  <a:cubicBezTo>
                    <a:pt x="168" y="105"/>
                    <a:pt x="168" y="105"/>
                    <a:pt x="168" y="105"/>
                  </a:cubicBezTo>
                  <a:cubicBezTo>
                    <a:pt x="171" y="114"/>
                    <a:pt x="171" y="114"/>
                    <a:pt x="171" y="114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121"/>
                    <a:pt x="167" y="121"/>
                    <a:pt x="167" y="121"/>
                  </a:cubicBezTo>
                  <a:cubicBezTo>
                    <a:pt x="167" y="121"/>
                    <a:pt x="168" y="122"/>
                    <a:pt x="169" y="122"/>
                  </a:cubicBezTo>
                  <a:cubicBezTo>
                    <a:pt x="170" y="122"/>
                    <a:pt x="170" y="122"/>
                    <a:pt x="170" y="122"/>
                  </a:cubicBezTo>
                  <a:cubicBezTo>
                    <a:pt x="170" y="122"/>
                    <a:pt x="172" y="121"/>
                    <a:pt x="172" y="121"/>
                  </a:cubicBezTo>
                  <a:cubicBezTo>
                    <a:pt x="172" y="120"/>
                    <a:pt x="173" y="117"/>
                    <a:pt x="173" y="117"/>
                  </a:cubicBezTo>
                  <a:cubicBezTo>
                    <a:pt x="174" y="116"/>
                    <a:pt x="174" y="116"/>
                    <a:pt x="174" y="116"/>
                  </a:cubicBezTo>
                  <a:cubicBezTo>
                    <a:pt x="175" y="111"/>
                    <a:pt x="175" y="111"/>
                    <a:pt x="175" y="111"/>
                  </a:cubicBezTo>
                  <a:cubicBezTo>
                    <a:pt x="175" y="108"/>
                    <a:pt x="175" y="108"/>
                    <a:pt x="175" y="108"/>
                  </a:cubicBezTo>
                  <a:cubicBezTo>
                    <a:pt x="175" y="104"/>
                    <a:pt x="175" y="104"/>
                    <a:pt x="175" y="104"/>
                  </a:cubicBezTo>
                  <a:cubicBezTo>
                    <a:pt x="175" y="100"/>
                    <a:pt x="175" y="100"/>
                    <a:pt x="175" y="100"/>
                  </a:cubicBezTo>
                  <a:cubicBezTo>
                    <a:pt x="178" y="96"/>
                    <a:pt x="178" y="96"/>
                    <a:pt x="178" y="96"/>
                  </a:cubicBezTo>
                  <a:cubicBezTo>
                    <a:pt x="180" y="94"/>
                    <a:pt x="180" y="94"/>
                    <a:pt x="180" y="94"/>
                  </a:cubicBezTo>
                  <a:cubicBezTo>
                    <a:pt x="185" y="93"/>
                    <a:pt x="185" y="93"/>
                    <a:pt x="185" y="93"/>
                  </a:cubicBezTo>
                  <a:cubicBezTo>
                    <a:pt x="187" y="91"/>
                    <a:pt x="187" y="91"/>
                    <a:pt x="187" y="91"/>
                  </a:cubicBezTo>
                  <a:cubicBezTo>
                    <a:pt x="183" y="87"/>
                    <a:pt x="183" y="87"/>
                    <a:pt x="183" y="87"/>
                  </a:cubicBezTo>
                  <a:cubicBezTo>
                    <a:pt x="182" y="84"/>
                    <a:pt x="182" y="84"/>
                    <a:pt x="182" y="84"/>
                  </a:cubicBezTo>
                  <a:cubicBezTo>
                    <a:pt x="184" y="81"/>
                    <a:pt x="184" y="81"/>
                    <a:pt x="184" y="81"/>
                  </a:cubicBezTo>
                  <a:cubicBezTo>
                    <a:pt x="186" y="78"/>
                    <a:pt x="186" y="78"/>
                    <a:pt x="186" y="78"/>
                  </a:cubicBezTo>
                  <a:cubicBezTo>
                    <a:pt x="187" y="77"/>
                    <a:pt x="187" y="77"/>
                    <a:pt x="187" y="77"/>
                  </a:cubicBezTo>
                  <a:cubicBezTo>
                    <a:pt x="187" y="75"/>
                    <a:pt x="187" y="75"/>
                    <a:pt x="187" y="75"/>
                  </a:cubicBezTo>
                  <a:cubicBezTo>
                    <a:pt x="188" y="74"/>
                    <a:pt x="188" y="74"/>
                    <a:pt x="188" y="74"/>
                  </a:cubicBezTo>
                  <a:cubicBezTo>
                    <a:pt x="188" y="74"/>
                    <a:pt x="188" y="74"/>
                    <a:pt x="189" y="74"/>
                  </a:cubicBezTo>
                  <a:cubicBezTo>
                    <a:pt x="189" y="74"/>
                    <a:pt x="193" y="73"/>
                    <a:pt x="193" y="73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0"/>
                    <a:pt x="193" y="70"/>
                    <a:pt x="193" y="70"/>
                  </a:cubicBezTo>
                  <a:cubicBezTo>
                    <a:pt x="189" y="67"/>
                    <a:pt x="189" y="67"/>
                    <a:pt x="189" y="67"/>
                  </a:cubicBezTo>
                  <a:cubicBezTo>
                    <a:pt x="187" y="65"/>
                    <a:pt x="187" y="65"/>
                    <a:pt x="187" y="65"/>
                  </a:cubicBezTo>
                  <a:cubicBezTo>
                    <a:pt x="184" y="63"/>
                    <a:pt x="184" y="63"/>
                    <a:pt x="184" y="63"/>
                  </a:cubicBezTo>
                  <a:cubicBezTo>
                    <a:pt x="179" y="61"/>
                    <a:pt x="179" y="61"/>
                    <a:pt x="179" y="61"/>
                  </a:cubicBezTo>
                  <a:cubicBezTo>
                    <a:pt x="170" y="60"/>
                    <a:pt x="170" y="60"/>
                    <a:pt x="170" y="60"/>
                  </a:cubicBezTo>
                  <a:cubicBezTo>
                    <a:pt x="163" y="64"/>
                    <a:pt x="163" y="64"/>
                    <a:pt x="163" y="64"/>
                  </a:cubicBezTo>
                  <a:cubicBezTo>
                    <a:pt x="159" y="68"/>
                    <a:pt x="159" y="68"/>
                    <a:pt x="159" y="68"/>
                  </a:cubicBezTo>
                  <a:cubicBezTo>
                    <a:pt x="152" y="69"/>
                    <a:pt x="152" y="69"/>
                    <a:pt x="152" y="69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35" y="81"/>
                    <a:pt x="135" y="81"/>
                    <a:pt x="135" y="81"/>
                  </a:cubicBezTo>
                  <a:cubicBezTo>
                    <a:pt x="129" y="85"/>
                    <a:pt x="129" y="85"/>
                    <a:pt x="129" y="85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30" y="80"/>
                    <a:pt x="130" y="80"/>
                    <a:pt x="130" y="80"/>
                  </a:cubicBezTo>
                  <a:cubicBezTo>
                    <a:pt x="133" y="77"/>
                    <a:pt x="133" y="77"/>
                    <a:pt x="133" y="77"/>
                  </a:cubicBezTo>
                  <a:cubicBezTo>
                    <a:pt x="131" y="74"/>
                    <a:pt x="131" y="74"/>
                    <a:pt x="131" y="74"/>
                  </a:cubicBezTo>
                  <a:cubicBezTo>
                    <a:pt x="127" y="76"/>
                    <a:pt x="127" y="76"/>
                    <a:pt x="127" y="76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120" y="82"/>
                    <a:pt x="120" y="82"/>
                    <a:pt x="120" y="82"/>
                  </a:cubicBezTo>
                  <a:cubicBezTo>
                    <a:pt x="118" y="75"/>
                    <a:pt x="118" y="75"/>
                    <a:pt x="118" y="75"/>
                  </a:cubicBezTo>
                  <a:cubicBezTo>
                    <a:pt x="117" y="75"/>
                    <a:pt x="117" y="75"/>
                    <a:pt x="117" y="75"/>
                  </a:cubicBezTo>
                  <a:cubicBezTo>
                    <a:pt x="115" y="81"/>
                    <a:pt x="115" y="81"/>
                    <a:pt x="115" y="81"/>
                  </a:cubicBezTo>
                  <a:cubicBezTo>
                    <a:pt x="114" y="85"/>
                    <a:pt x="114" y="85"/>
                    <a:pt x="114" y="85"/>
                  </a:cubicBezTo>
                  <a:cubicBezTo>
                    <a:pt x="110" y="90"/>
                    <a:pt x="110" y="90"/>
                    <a:pt x="110" y="90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5" y="107"/>
                    <a:pt x="105" y="107"/>
                    <a:pt x="105" y="107"/>
                  </a:cubicBezTo>
                  <a:cubicBezTo>
                    <a:pt x="99" y="112"/>
                    <a:pt x="99" y="112"/>
                    <a:pt x="99" y="112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6" y="101"/>
                    <a:pt x="96" y="101"/>
                    <a:pt x="96" y="101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0" y="85"/>
                    <a:pt x="90" y="85"/>
                    <a:pt x="90" y="85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2" y="77"/>
                    <a:pt x="82" y="77"/>
                    <a:pt x="82" y="77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0" y="5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0" name="Freeform 51">
              <a:extLst>
                <a:ext uri="{FF2B5EF4-FFF2-40B4-BE49-F238E27FC236}">
                  <a16:creationId xmlns:a16="http://schemas.microsoft.com/office/drawing/2014/main" id="{C14F33B0-87CD-8C45-9EAC-FBA40031F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8081" y="1986054"/>
              <a:ext cx="286695" cy="305247"/>
            </a:xfrm>
            <a:custGeom>
              <a:avLst/>
              <a:gdLst>
                <a:gd name="T0" fmla="*/ 175 w 201"/>
                <a:gd name="T1" fmla="*/ 65 h 213"/>
                <a:gd name="T2" fmla="*/ 172 w 201"/>
                <a:gd name="T3" fmla="*/ 53 h 213"/>
                <a:gd name="T4" fmla="*/ 157 w 201"/>
                <a:gd name="T5" fmla="*/ 44 h 213"/>
                <a:gd name="T6" fmla="*/ 140 w 201"/>
                <a:gd name="T7" fmla="*/ 42 h 213"/>
                <a:gd name="T8" fmla="*/ 125 w 201"/>
                <a:gd name="T9" fmla="*/ 36 h 213"/>
                <a:gd name="T10" fmla="*/ 103 w 201"/>
                <a:gd name="T11" fmla="*/ 30 h 213"/>
                <a:gd name="T12" fmla="*/ 93 w 201"/>
                <a:gd name="T13" fmla="*/ 27 h 213"/>
                <a:gd name="T14" fmla="*/ 82 w 201"/>
                <a:gd name="T15" fmla="*/ 20 h 213"/>
                <a:gd name="T16" fmla="*/ 78 w 201"/>
                <a:gd name="T17" fmla="*/ 18 h 213"/>
                <a:gd name="T18" fmla="*/ 70 w 201"/>
                <a:gd name="T19" fmla="*/ 17 h 213"/>
                <a:gd name="T20" fmla="*/ 67 w 201"/>
                <a:gd name="T21" fmla="*/ 15 h 213"/>
                <a:gd name="T22" fmla="*/ 70 w 201"/>
                <a:gd name="T23" fmla="*/ 2 h 213"/>
                <a:gd name="T24" fmla="*/ 61 w 201"/>
                <a:gd name="T25" fmla="*/ 3 h 213"/>
                <a:gd name="T26" fmla="*/ 47 w 201"/>
                <a:gd name="T27" fmla="*/ 9 h 213"/>
                <a:gd name="T28" fmla="*/ 33 w 201"/>
                <a:gd name="T29" fmla="*/ 16 h 213"/>
                <a:gd name="T30" fmla="*/ 21 w 201"/>
                <a:gd name="T31" fmla="*/ 15 h 213"/>
                <a:gd name="T32" fmla="*/ 5 w 201"/>
                <a:gd name="T33" fmla="*/ 55 h 213"/>
                <a:gd name="T34" fmla="*/ 7 w 201"/>
                <a:gd name="T35" fmla="*/ 72 h 213"/>
                <a:gd name="T36" fmla="*/ 10 w 201"/>
                <a:gd name="T37" fmla="*/ 112 h 213"/>
                <a:gd name="T38" fmla="*/ 42 w 201"/>
                <a:gd name="T39" fmla="*/ 135 h 213"/>
                <a:gd name="T40" fmla="*/ 60 w 201"/>
                <a:gd name="T41" fmla="*/ 152 h 213"/>
                <a:gd name="T42" fmla="*/ 63 w 201"/>
                <a:gd name="T43" fmla="*/ 173 h 213"/>
                <a:gd name="T44" fmla="*/ 65 w 201"/>
                <a:gd name="T45" fmla="*/ 187 h 213"/>
                <a:gd name="T46" fmla="*/ 67 w 201"/>
                <a:gd name="T47" fmla="*/ 203 h 213"/>
                <a:gd name="T48" fmla="*/ 82 w 201"/>
                <a:gd name="T49" fmla="*/ 209 h 213"/>
                <a:gd name="T50" fmla="*/ 184 w 201"/>
                <a:gd name="T51" fmla="*/ 195 h 213"/>
                <a:gd name="T52" fmla="*/ 178 w 201"/>
                <a:gd name="T53" fmla="*/ 172 h 213"/>
                <a:gd name="T54" fmla="*/ 182 w 201"/>
                <a:gd name="T55" fmla="*/ 155 h 213"/>
                <a:gd name="T56" fmla="*/ 182 w 201"/>
                <a:gd name="T57" fmla="*/ 140 h 213"/>
                <a:gd name="T58" fmla="*/ 184 w 201"/>
                <a:gd name="T59" fmla="*/ 131 h 213"/>
                <a:gd name="T60" fmla="*/ 186 w 201"/>
                <a:gd name="T61" fmla="*/ 121 h 213"/>
                <a:gd name="T62" fmla="*/ 188 w 201"/>
                <a:gd name="T63" fmla="*/ 105 h 213"/>
                <a:gd name="T64" fmla="*/ 197 w 201"/>
                <a:gd name="T65" fmla="*/ 85 h 213"/>
                <a:gd name="T66" fmla="*/ 201 w 201"/>
                <a:gd name="T67" fmla="*/ 79 h 213"/>
                <a:gd name="T68" fmla="*/ 201 w 201"/>
                <a:gd name="T69" fmla="*/ 73 h 213"/>
                <a:gd name="T70" fmla="*/ 194 w 201"/>
                <a:gd name="T71" fmla="*/ 79 h 213"/>
                <a:gd name="T72" fmla="*/ 187 w 201"/>
                <a:gd name="T73" fmla="*/ 92 h 213"/>
                <a:gd name="T74" fmla="*/ 177 w 201"/>
                <a:gd name="T75" fmla="*/ 101 h 213"/>
                <a:gd name="T76" fmla="*/ 168 w 201"/>
                <a:gd name="T77" fmla="*/ 107 h 213"/>
                <a:gd name="T78" fmla="*/ 174 w 201"/>
                <a:gd name="T79" fmla="*/ 93 h 213"/>
                <a:gd name="T80" fmla="*/ 179 w 201"/>
                <a:gd name="T81" fmla="*/ 87 h 213"/>
                <a:gd name="T82" fmla="*/ 180 w 201"/>
                <a:gd name="T83" fmla="*/ 78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1" h="213">
                  <a:moveTo>
                    <a:pt x="178" y="69"/>
                  </a:moveTo>
                  <a:cubicBezTo>
                    <a:pt x="177" y="68"/>
                    <a:pt x="177" y="68"/>
                    <a:pt x="177" y="68"/>
                  </a:cubicBezTo>
                  <a:cubicBezTo>
                    <a:pt x="175" y="65"/>
                    <a:pt x="175" y="65"/>
                    <a:pt x="175" y="65"/>
                  </a:cubicBezTo>
                  <a:cubicBezTo>
                    <a:pt x="176" y="62"/>
                    <a:pt x="176" y="62"/>
                    <a:pt x="176" y="62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3"/>
                    <a:pt x="172" y="53"/>
                    <a:pt x="172" y="53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4" y="45"/>
                    <a:pt x="164" y="45"/>
                    <a:pt x="164" y="45"/>
                  </a:cubicBezTo>
                  <a:cubicBezTo>
                    <a:pt x="157" y="44"/>
                    <a:pt x="157" y="44"/>
                    <a:pt x="157" y="44"/>
                  </a:cubicBezTo>
                  <a:cubicBezTo>
                    <a:pt x="148" y="44"/>
                    <a:pt x="148" y="44"/>
                    <a:pt x="148" y="44"/>
                  </a:cubicBezTo>
                  <a:cubicBezTo>
                    <a:pt x="146" y="42"/>
                    <a:pt x="146" y="42"/>
                    <a:pt x="146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32" y="41"/>
                    <a:pt x="132" y="41"/>
                    <a:pt x="132" y="41"/>
                  </a:cubicBezTo>
                  <a:cubicBezTo>
                    <a:pt x="131" y="39"/>
                    <a:pt x="131" y="39"/>
                    <a:pt x="131" y="39"/>
                  </a:cubicBezTo>
                  <a:cubicBezTo>
                    <a:pt x="125" y="36"/>
                    <a:pt x="125" y="36"/>
                    <a:pt x="125" y="36"/>
                  </a:cubicBezTo>
                  <a:cubicBezTo>
                    <a:pt x="118" y="35"/>
                    <a:pt x="118" y="35"/>
                    <a:pt x="118" y="35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89" y="22"/>
                    <a:pt x="89" y="22"/>
                    <a:pt x="89" y="22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19" y="117"/>
                    <a:pt x="19" y="117"/>
                    <a:pt x="19" y="117"/>
                  </a:cubicBezTo>
                  <a:cubicBezTo>
                    <a:pt x="33" y="125"/>
                    <a:pt x="33" y="125"/>
                    <a:pt x="33" y="125"/>
                  </a:cubicBezTo>
                  <a:cubicBezTo>
                    <a:pt x="42" y="135"/>
                    <a:pt x="42" y="135"/>
                    <a:pt x="42" y="135"/>
                  </a:cubicBezTo>
                  <a:cubicBezTo>
                    <a:pt x="45" y="139"/>
                    <a:pt x="45" y="139"/>
                    <a:pt x="45" y="139"/>
                  </a:cubicBezTo>
                  <a:cubicBezTo>
                    <a:pt x="52" y="144"/>
                    <a:pt x="52" y="144"/>
                    <a:pt x="52" y="144"/>
                  </a:cubicBezTo>
                  <a:cubicBezTo>
                    <a:pt x="60" y="152"/>
                    <a:pt x="60" y="152"/>
                    <a:pt x="60" y="152"/>
                  </a:cubicBezTo>
                  <a:cubicBezTo>
                    <a:pt x="61" y="159"/>
                    <a:pt x="61" y="159"/>
                    <a:pt x="61" y="159"/>
                  </a:cubicBezTo>
                  <a:cubicBezTo>
                    <a:pt x="60" y="166"/>
                    <a:pt x="60" y="166"/>
                    <a:pt x="60" y="166"/>
                  </a:cubicBezTo>
                  <a:cubicBezTo>
                    <a:pt x="63" y="173"/>
                    <a:pt x="63" y="173"/>
                    <a:pt x="63" y="173"/>
                  </a:cubicBezTo>
                  <a:cubicBezTo>
                    <a:pt x="65" y="176"/>
                    <a:pt x="65" y="176"/>
                    <a:pt x="65" y="176"/>
                  </a:cubicBezTo>
                  <a:cubicBezTo>
                    <a:pt x="65" y="183"/>
                    <a:pt x="65" y="183"/>
                    <a:pt x="65" y="183"/>
                  </a:cubicBezTo>
                  <a:cubicBezTo>
                    <a:pt x="65" y="187"/>
                    <a:pt x="65" y="187"/>
                    <a:pt x="65" y="187"/>
                  </a:cubicBezTo>
                  <a:cubicBezTo>
                    <a:pt x="65" y="193"/>
                    <a:pt x="65" y="193"/>
                    <a:pt x="65" y="193"/>
                  </a:cubicBezTo>
                  <a:cubicBezTo>
                    <a:pt x="67" y="198"/>
                    <a:pt x="67" y="198"/>
                    <a:pt x="67" y="198"/>
                  </a:cubicBezTo>
                  <a:cubicBezTo>
                    <a:pt x="67" y="203"/>
                    <a:pt x="67" y="203"/>
                    <a:pt x="67" y="203"/>
                  </a:cubicBezTo>
                  <a:cubicBezTo>
                    <a:pt x="72" y="203"/>
                    <a:pt x="72" y="203"/>
                    <a:pt x="72" y="203"/>
                  </a:cubicBezTo>
                  <a:cubicBezTo>
                    <a:pt x="72" y="203"/>
                    <a:pt x="76" y="207"/>
                    <a:pt x="77" y="207"/>
                  </a:cubicBezTo>
                  <a:cubicBezTo>
                    <a:pt x="78" y="207"/>
                    <a:pt x="82" y="209"/>
                    <a:pt x="82" y="209"/>
                  </a:cubicBezTo>
                  <a:cubicBezTo>
                    <a:pt x="85" y="213"/>
                    <a:pt x="85" y="213"/>
                    <a:pt x="85" y="213"/>
                  </a:cubicBezTo>
                  <a:cubicBezTo>
                    <a:pt x="184" y="207"/>
                    <a:pt x="184" y="207"/>
                    <a:pt x="184" y="207"/>
                  </a:cubicBezTo>
                  <a:cubicBezTo>
                    <a:pt x="184" y="195"/>
                    <a:pt x="184" y="195"/>
                    <a:pt x="184" y="195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79" y="179"/>
                    <a:pt x="179" y="179"/>
                    <a:pt x="179" y="179"/>
                  </a:cubicBezTo>
                  <a:cubicBezTo>
                    <a:pt x="178" y="172"/>
                    <a:pt x="178" y="172"/>
                    <a:pt x="178" y="172"/>
                  </a:cubicBezTo>
                  <a:cubicBezTo>
                    <a:pt x="179" y="164"/>
                    <a:pt x="179" y="164"/>
                    <a:pt x="179" y="164"/>
                  </a:cubicBezTo>
                  <a:cubicBezTo>
                    <a:pt x="181" y="158"/>
                    <a:pt x="181" y="158"/>
                    <a:pt x="181" y="158"/>
                  </a:cubicBezTo>
                  <a:cubicBezTo>
                    <a:pt x="182" y="155"/>
                    <a:pt x="182" y="155"/>
                    <a:pt x="182" y="155"/>
                  </a:cubicBezTo>
                  <a:cubicBezTo>
                    <a:pt x="184" y="152"/>
                    <a:pt x="184" y="152"/>
                    <a:pt x="184" y="152"/>
                  </a:cubicBezTo>
                  <a:cubicBezTo>
                    <a:pt x="182" y="147"/>
                    <a:pt x="182" y="147"/>
                    <a:pt x="182" y="147"/>
                  </a:cubicBezTo>
                  <a:cubicBezTo>
                    <a:pt x="182" y="140"/>
                    <a:pt x="182" y="140"/>
                    <a:pt x="182" y="140"/>
                  </a:cubicBezTo>
                  <a:cubicBezTo>
                    <a:pt x="182" y="136"/>
                    <a:pt x="182" y="136"/>
                    <a:pt x="182" y="136"/>
                  </a:cubicBezTo>
                  <a:cubicBezTo>
                    <a:pt x="184" y="133"/>
                    <a:pt x="184" y="133"/>
                    <a:pt x="184" y="133"/>
                  </a:cubicBezTo>
                  <a:cubicBezTo>
                    <a:pt x="184" y="131"/>
                    <a:pt x="184" y="131"/>
                    <a:pt x="184" y="131"/>
                  </a:cubicBezTo>
                  <a:cubicBezTo>
                    <a:pt x="188" y="127"/>
                    <a:pt x="188" y="127"/>
                    <a:pt x="188" y="127"/>
                  </a:cubicBezTo>
                  <a:cubicBezTo>
                    <a:pt x="188" y="125"/>
                    <a:pt x="188" y="125"/>
                    <a:pt x="188" y="125"/>
                  </a:cubicBezTo>
                  <a:cubicBezTo>
                    <a:pt x="186" y="121"/>
                    <a:pt x="186" y="121"/>
                    <a:pt x="186" y="121"/>
                  </a:cubicBezTo>
                  <a:cubicBezTo>
                    <a:pt x="186" y="118"/>
                    <a:pt x="186" y="118"/>
                    <a:pt x="186" y="118"/>
                  </a:cubicBezTo>
                  <a:cubicBezTo>
                    <a:pt x="187" y="110"/>
                    <a:pt x="187" y="110"/>
                    <a:pt x="187" y="110"/>
                  </a:cubicBezTo>
                  <a:cubicBezTo>
                    <a:pt x="188" y="105"/>
                    <a:pt x="188" y="105"/>
                    <a:pt x="188" y="105"/>
                  </a:cubicBezTo>
                  <a:cubicBezTo>
                    <a:pt x="191" y="99"/>
                    <a:pt x="191" y="99"/>
                    <a:pt x="191" y="99"/>
                  </a:cubicBezTo>
                  <a:cubicBezTo>
                    <a:pt x="196" y="89"/>
                    <a:pt x="196" y="89"/>
                    <a:pt x="196" y="89"/>
                  </a:cubicBezTo>
                  <a:cubicBezTo>
                    <a:pt x="197" y="85"/>
                    <a:pt x="197" y="85"/>
                    <a:pt x="197" y="85"/>
                  </a:cubicBezTo>
                  <a:cubicBezTo>
                    <a:pt x="197" y="82"/>
                    <a:pt x="197" y="82"/>
                    <a:pt x="197" y="82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1" y="79"/>
                    <a:pt x="201" y="79"/>
                    <a:pt x="201" y="79"/>
                  </a:cubicBezTo>
                  <a:cubicBezTo>
                    <a:pt x="201" y="77"/>
                    <a:pt x="201" y="77"/>
                    <a:pt x="201" y="77"/>
                  </a:cubicBezTo>
                  <a:cubicBezTo>
                    <a:pt x="201" y="75"/>
                    <a:pt x="201" y="75"/>
                    <a:pt x="201" y="75"/>
                  </a:cubicBezTo>
                  <a:cubicBezTo>
                    <a:pt x="201" y="73"/>
                    <a:pt x="201" y="73"/>
                    <a:pt x="201" y="73"/>
                  </a:cubicBezTo>
                  <a:cubicBezTo>
                    <a:pt x="201" y="71"/>
                    <a:pt x="201" y="71"/>
                    <a:pt x="201" y="71"/>
                  </a:cubicBezTo>
                  <a:cubicBezTo>
                    <a:pt x="197" y="75"/>
                    <a:pt x="197" y="75"/>
                    <a:pt x="197" y="75"/>
                  </a:cubicBezTo>
                  <a:cubicBezTo>
                    <a:pt x="194" y="79"/>
                    <a:pt x="194" y="79"/>
                    <a:pt x="194" y="79"/>
                  </a:cubicBezTo>
                  <a:cubicBezTo>
                    <a:pt x="193" y="84"/>
                    <a:pt x="193" y="84"/>
                    <a:pt x="193" y="84"/>
                  </a:cubicBezTo>
                  <a:cubicBezTo>
                    <a:pt x="190" y="90"/>
                    <a:pt x="190" y="90"/>
                    <a:pt x="190" y="90"/>
                  </a:cubicBezTo>
                  <a:cubicBezTo>
                    <a:pt x="187" y="92"/>
                    <a:pt x="187" y="92"/>
                    <a:pt x="187" y="92"/>
                  </a:cubicBezTo>
                  <a:cubicBezTo>
                    <a:pt x="181" y="95"/>
                    <a:pt x="181" y="95"/>
                    <a:pt x="181" y="95"/>
                  </a:cubicBezTo>
                  <a:cubicBezTo>
                    <a:pt x="178" y="99"/>
                    <a:pt x="178" y="99"/>
                    <a:pt x="178" y="99"/>
                  </a:cubicBezTo>
                  <a:cubicBezTo>
                    <a:pt x="177" y="101"/>
                    <a:pt x="177" y="101"/>
                    <a:pt x="177" y="101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1" y="110"/>
                    <a:pt x="171" y="110"/>
                    <a:pt x="171" y="110"/>
                  </a:cubicBezTo>
                  <a:cubicBezTo>
                    <a:pt x="168" y="107"/>
                    <a:pt x="168" y="107"/>
                    <a:pt x="168" y="107"/>
                  </a:cubicBezTo>
                  <a:cubicBezTo>
                    <a:pt x="171" y="103"/>
                    <a:pt x="171" y="103"/>
                    <a:pt x="171" y="103"/>
                  </a:cubicBezTo>
                  <a:cubicBezTo>
                    <a:pt x="173" y="96"/>
                    <a:pt x="173" y="96"/>
                    <a:pt x="173" y="96"/>
                  </a:cubicBezTo>
                  <a:cubicBezTo>
                    <a:pt x="174" y="93"/>
                    <a:pt x="174" y="93"/>
                    <a:pt x="174" y="93"/>
                  </a:cubicBezTo>
                  <a:cubicBezTo>
                    <a:pt x="175" y="91"/>
                    <a:pt x="175" y="91"/>
                    <a:pt x="175" y="91"/>
                  </a:cubicBezTo>
                  <a:cubicBezTo>
                    <a:pt x="177" y="89"/>
                    <a:pt x="177" y="89"/>
                    <a:pt x="177" y="89"/>
                  </a:cubicBezTo>
                  <a:cubicBezTo>
                    <a:pt x="179" y="87"/>
                    <a:pt x="179" y="87"/>
                    <a:pt x="179" y="87"/>
                  </a:cubicBezTo>
                  <a:cubicBezTo>
                    <a:pt x="180" y="85"/>
                    <a:pt x="180" y="85"/>
                    <a:pt x="180" y="85"/>
                  </a:cubicBezTo>
                  <a:cubicBezTo>
                    <a:pt x="179" y="80"/>
                    <a:pt x="179" y="80"/>
                    <a:pt x="179" y="80"/>
                  </a:cubicBezTo>
                  <a:cubicBezTo>
                    <a:pt x="180" y="78"/>
                    <a:pt x="180" y="78"/>
                    <a:pt x="180" y="78"/>
                  </a:cubicBezTo>
                  <a:cubicBezTo>
                    <a:pt x="179" y="76"/>
                    <a:pt x="179" y="76"/>
                    <a:pt x="179" y="76"/>
                  </a:cubicBezTo>
                  <a:lnTo>
                    <a:pt x="178" y="6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1" name="Freeform 52">
              <a:extLst>
                <a:ext uri="{FF2B5EF4-FFF2-40B4-BE49-F238E27FC236}">
                  <a16:creationId xmlns:a16="http://schemas.microsoft.com/office/drawing/2014/main" id="{665126FF-9DDC-5B42-996F-AA604BF3D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8005" y="2274435"/>
              <a:ext cx="229357" cy="263085"/>
            </a:xfrm>
            <a:custGeom>
              <a:avLst/>
              <a:gdLst>
                <a:gd name="T0" fmla="*/ 114 w 136"/>
                <a:gd name="T1" fmla="*/ 8 h 156"/>
                <a:gd name="T2" fmla="*/ 101 w 136"/>
                <a:gd name="T3" fmla="*/ 17 h 156"/>
                <a:gd name="T4" fmla="*/ 93 w 136"/>
                <a:gd name="T5" fmla="*/ 22 h 156"/>
                <a:gd name="T6" fmla="*/ 88 w 136"/>
                <a:gd name="T7" fmla="*/ 27 h 156"/>
                <a:gd name="T8" fmla="*/ 82 w 136"/>
                <a:gd name="T9" fmla="*/ 27 h 156"/>
                <a:gd name="T10" fmla="*/ 74 w 136"/>
                <a:gd name="T11" fmla="*/ 33 h 156"/>
                <a:gd name="T12" fmla="*/ 69 w 136"/>
                <a:gd name="T13" fmla="*/ 33 h 156"/>
                <a:gd name="T14" fmla="*/ 65 w 136"/>
                <a:gd name="T15" fmla="*/ 31 h 156"/>
                <a:gd name="T16" fmla="*/ 60 w 136"/>
                <a:gd name="T17" fmla="*/ 29 h 156"/>
                <a:gd name="T18" fmla="*/ 55 w 136"/>
                <a:gd name="T19" fmla="*/ 27 h 156"/>
                <a:gd name="T20" fmla="*/ 47 w 136"/>
                <a:gd name="T21" fmla="*/ 23 h 156"/>
                <a:gd name="T22" fmla="*/ 0 w 136"/>
                <a:gd name="T23" fmla="*/ 28 h 156"/>
                <a:gd name="T24" fmla="*/ 16 w 136"/>
                <a:gd name="T25" fmla="*/ 136 h 156"/>
                <a:gd name="T26" fmla="*/ 22 w 136"/>
                <a:gd name="T27" fmla="*/ 133 h 156"/>
                <a:gd name="T28" fmla="*/ 31 w 136"/>
                <a:gd name="T29" fmla="*/ 140 h 156"/>
                <a:gd name="T30" fmla="*/ 34 w 136"/>
                <a:gd name="T31" fmla="*/ 146 h 156"/>
                <a:gd name="T32" fmla="*/ 42 w 136"/>
                <a:gd name="T33" fmla="*/ 148 h 156"/>
                <a:gd name="T34" fmla="*/ 46 w 136"/>
                <a:gd name="T35" fmla="*/ 151 h 156"/>
                <a:gd name="T36" fmla="*/ 49 w 136"/>
                <a:gd name="T37" fmla="*/ 149 h 156"/>
                <a:gd name="T38" fmla="*/ 52 w 136"/>
                <a:gd name="T39" fmla="*/ 146 h 156"/>
                <a:gd name="T40" fmla="*/ 60 w 136"/>
                <a:gd name="T41" fmla="*/ 150 h 156"/>
                <a:gd name="T42" fmla="*/ 67 w 136"/>
                <a:gd name="T43" fmla="*/ 148 h 156"/>
                <a:gd name="T44" fmla="*/ 71 w 136"/>
                <a:gd name="T45" fmla="*/ 144 h 156"/>
                <a:gd name="T46" fmla="*/ 75 w 136"/>
                <a:gd name="T47" fmla="*/ 146 h 156"/>
                <a:gd name="T48" fmla="*/ 83 w 136"/>
                <a:gd name="T49" fmla="*/ 155 h 156"/>
                <a:gd name="T50" fmla="*/ 85 w 136"/>
                <a:gd name="T51" fmla="*/ 156 h 156"/>
                <a:gd name="T52" fmla="*/ 92 w 136"/>
                <a:gd name="T53" fmla="*/ 149 h 156"/>
                <a:gd name="T54" fmla="*/ 94 w 136"/>
                <a:gd name="T55" fmla="*/ 142 h 156"/>
                <a:gd name="T56" fmla="*/ 100 w 136"/>
                <a:gd name="T57" fmla="*/ 128 h 156"/>
                <a:gd name="T58" fmla="*/ 105 w 136"/>
                <a:gd name="T59" fmla="*/ 130 h 156"/>
                <a:gd name="T60" fmla="*/ 109 w 136"/>
                <a:gd name="T61" fmla="*/ 116 h 156"/>
                <a:gd name="T62" fmla="*/ 118 w 136"/>
                <a:gd name="T63" fmla="*/ 110 h 156"/>
                <a:gd name="T64" fmla="*/ 129 w 136"/>
                <a:gd name="T65" fmla="*/ 99 h 156"/>
                <a:gd name="T66" fmla="*/ 131 w 136"/>
                <a:gd name="T67" fmla="*/ 91 h 156"/>
                <a:gd name="T68" fmla="*/ 132 w 136"/>
                <a:gd name="T69" fmla="*/ 77 h 156"/>
                <a:gd name="T70" fmla="*/ 133 w 136"/>
                <a:gd name="T71" fmla="*/ 70 h 156"/>
                <a:gd name="T72" fmla="*/ 133 w 136"/>
                <a:gd name="T73" fmla="*/ 61 h 156"/>
                <a:gd name="T74" fmla="*/ 133 w 136"/>
                <a:gd name="T75" fmla="*/ 55 h 156"/>
                <a:gd name="T76" fmla="*/ 126 w 136"/>
                <a:gd name="T7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6" h="156">
                  <a:moveTo>
                    <a:pt x="121" y="5"/>
                  </a:moveTo>
                  <a:lnTo>
                    <a:pt x="114" y="8"/>
                  </a:lnTo>
                  <a:lnTo>
                    <a:pt x="108" y="13"/>
                  </a:lnTo>
                  <a:lnTo>
                    <a:pt x="101" y="17"/>
                  </a:lnTo>
                  <a:lnTo>
                    <a:pt x="96" y="21"/>
                  </a:lnTo>
                  <a:lnTo>
                    <a:pt x="93" y="22"/>
                  </a:lnTo>
                  <a:lnTo>
                    <a:pt x="91" y="24"/>
                  </a:lnTo>
                  <a:lnTo>
                    <a:pt x="88" y="27"/>
                  </a:lnTo>
                  <a:lnTo>
                    <a:pt x="85" y="27"/>
                  </a:lnTo>
                  <a:lnTo>
                    <a:pt x="82" y="27"/>
                  </a:lnTo>
                  <a:lnTo>
                    <a:pt x="78" y="29"/>
                  </a:lnTo>
                  <a:lnTo>
                    <a:pt x="74" y="33"/>
                  </a:lnTo>
                  <a:lnTo>
                    <a:pt x="71" y="33"/>
                  </a:lnTo>
                  <a:lnTo>
                    <a:pt x="69" y="33"/>
                  </a:lnTo>
                  <a:lnTo>
                    <a:pt x="68" y="33"/>
                  </a:lnTo>
                  <a:lnTo>
                    <a:pt x="65" y="31"/>
                  </a:lnTo>
                  <a:lnTo>
                    <a:pt x="62" y="28"/>
                  </a:lnTo>
                  <a:lnTo>
                    <a:pt x="60" y="29"/>
                  </a:lnTo>
                  <a:lnTo>
                    <a:pt x="56" y="28"/>
                  </a:lnTo>
                  <a:lnTo>
                    <a:pt x="55" y="27"/>
                  </a:lnTo>
                  <a:lnTo>
                    <a:pt x="51" y="24"/>
                  </a:lnTo>
                  <a:lnTo>
                    <a:pt x="47" y="23"/>
                  </a:lnTo>
                  <a:lnTo>
                    <a:pt x="39" y="22"/>
                  </a:lnTo>
                  <a:lnTo>
                    <a:pt x="0" y="28"/>
                  </a:lnTo>
                  <a:lnTo>
                    <a:pt x="11" y="134"/>
                  </a:lnTo>
                  <a:lnTo>
                    <a:pt x="16" y="136"/>
                  </a:lnTo>
                  <a:lnTo>
                    <a:pt x="21" y="134"/>
                  </a:lnTo>
                  <a:lnTo>
                    <a:pt x="22" y="133"/>
                  </a:lnTo>
                  <a:lnTo>
                    <a:pt x="27" y="137"/>
                  </a:lnTo>
                  <a:lnTo>
                    <a:pt x="31" y="140"/>
                  </a:lnTo>
                  <a:lnTo>
                    <a:pt x="33" y="144"/>
                  </a:lnTo>
                  <a:lnTo>
                    <a:pt x="34" y="146"/>
                  </a:lnTo>
                  <a:lnTo>
                    <a:pt x="39" y="147"/>
                  </a:lnTo>
                  <a:lnTo>
                    <a:pt x="42" y="148"/>
                  </a:lnTo>
                  <a:lnTo>
                    <a:pt x="44" y="149"/>
                  </a:lnTo>
                  <a:lnTo>
                    <a:pt x="46" y="151"/>
                  </a:lnTo>
                  <a:lnTo>
                    <a:pt x="49" y="150"/>
                  </a:lnTo>
                  <a:lnTo>
                    <a:pt x="49" y="149"/>
                  </a:lnTo>
                  <a:lnTo>
                    <a:pt x="51" y="147"/>
                  </a:lnTo>
                  <a:lnTo>
                    <a:pt x="52" y="146"/>
                  </a:lnTo>
                  <a:lnTo>
                    <a:pt x="55" y="148"/>
                  </a:lnTo>
                  <a:lnTo>
                    <a:pt x="60" y="150"/>
                  </a:lnTo>
                  <a:lnTo>
                    <a:pt x="66" y="149"/>
                  </a:lnTo>
                  <a:lnTo>
                    <a:pt x="67" y="148"/>
                  </a:lnTo>
                  <a:lnTo>
                    <a:pt x="69" y="145"/>
                  </a:lnTo>
                  <a:lnTo>
                    <a:pt x="71" y="144"/>
                  </a:lnTo>
                  <a:lnTo>
                    <a:pt x="72" y="143"/>
                  </a:lnTo>
                  <a:lnTo>
                    <a:pt x="75" y="146"/>
                  </a:lnTo>
                  <a:lnTo>
                    <a:pt x="79" y="151"/>
                  </a:lnTo>
                  <a:lnTo>
                    <a:pt x="83" y="155"/>
                  </a:lnTo>
                  <a:lnTo>
                    <a:pt x="86" y="155"/>
                  </a:lnTo>
                  <a:lnTo>
                    <a:pt x="85" y="156"/>
                  </a:lnTo>
                  <a:lnTo>
                    <a:pt x="88" y="153"/>
                  </a:lnTo>
                  <a:lnTo>
                    <a:pt x="92" y="149"/>
                  </a:lnTo>
                  <a:lnTo>
                    <a:pt x="94" y="146"/>
                  </a:lnTo>
                  <a:lnTo>
                    <a:pt x="94" y="142"/>
                  </a:lnTo>
                  <a:lnTo>
                    <a:pt x="97" y="131"/>
                  </a:lnTo>
                  <a:lnTo>
                    <a:pt x="100" y="128"/>
                  </a:lnTo>
                  <a:lnTo>
                    <a:pt x="104" y="131"/>
                  </a:lnTo>
                  <a:lnTo>
                    <a:pt x="105" y="130"/>
                  </a:lnTo>
                  <a:lnTo>
                    <a:pt x="106" y="120"/>
                  </a:lnTo>
                  <a:lnTo>
                    <a:pt x="109" y="116"/>
                  </a:lnTo>
                  <a:lnTo>
                    <a:pt x="113" y="110"/>
                  </a:lnTo>
                  <a:lnTo>
                    <a:pt x="118" y="110"/>
                  </a:lnTo>
                  <a:lnTo>
                    <a:pt x="121" y="106"/>
                  </a:lnTo>
                  <a:lnTo>
                    <a:pt x="129" y="99"/>
                  </a:lnTo>
                  <a:lnTo>
                    <a:pt x="131" y="94"/>
                  </a:lnTo>
                  <a:lnTo>
                    <a:pt x="131" y="91"/>
                  </a:lnTo>
                  <a:lnTo>
                    <a:pt x="132" y="83"/>
                  </a:lnTo>
                  <a:lnTo>
                    <a:pt x="132" y="77"/>
                  </a:lnTo>
                  <a:lnTo>
                    <a:pt x="133" y="74"/>
                  </a:lnTo>
                  <a:lnTo>
                    <a:pt x="133" y="70"/>
                  </a:lnTo>
                  <a:lnTo>
                    <a:pt x="133" y="62"/>
                  </a:lnTo>
                  <a:lnTo>
                    <a:pt x="133" y="61"/>
                  </a:lnTo>
                  <a:lnTo>
                    <a:pt x="132" y="58"/>
                  </a:lnTo>
                  <a:lnTo>
                    <a:pt x="133" y="55"/>
                  </a:lnTo>
                  <a:lnTo>
                    <a:pt x="136" y="55"/>
                  </a:lnTo>
                  <a:lnTo>
                    <a:pt x="126" y="0"/>
                  </a:lnTo>
                  <a:lnTo>
                    <a:pt x="121" y="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2" name="Freeform 53">
              <a:extLst>
                <a:ext uri="{FF2B5EF4-FFF2-40B4-BE49-F238E27FC236}">
                  <a16:creationId xmlns:a16="http://schemas.microsoft.com/office/drawing/2014/main" id="{01116484-1612-AE4C-9E7A-3014DC93A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9598" y="2319970"/>
              <a:ext cx="168644" cy="290068"/>
            </a:xfrm>
            <a:custGeom>
              <a:avLst/>
              <a:gdLst>
                <a:gd name="T0" fmla="*/ 5 w 100"/>
                <a:gd name="T1" fmla="*/ 167 h 172"/>
                <a:gd name="T2" fmla="*/ 16 w 100"/>
                <a:gd name="T3" fmla="*/ 163 h 172"/>
                <a:gd name="T4" fmla="*/ 24 w 100"/>
                <a:gd name="T5" fmla="*/ 163 h 172"/>
                <a:gd name="T6" fmla="*/ 31 w 100"/>
                <a:gd name="T7" fmla="*/ 168 h 172"/>
                <a:gd name="T8" fmla="*/ 32 w 100"/>
                <a:gd name="T9" fmla="*/ 163 h 172"/>
                <a:gd name="T10" fmla="*/ 38 w 100"/>
                <a:gd name="T11" fmla="*/ 161 h 172"/>
                <a:gd name="T12" fmla="*/ 44 w 100"/>
                <a:gd name="T13" fmla="*/ 163 h 172"/>
                <a:gd name="T14" fmla="*/ 49 w 100"/>
                <a:gd name="T15" fmla="*/ 161 h 172"/>
                <a:gd name="T16" fmla="*/ 52 w 100"/>
                <a:gd name="T17" fmla="*/ 154 h 172"/>
                <a:gd name="T18" fmla="*/ 55 w 100"/>
                <a:gd name="T19" fmla="*/ 150 h 172"/>
                <a:gd name="T20" fmla="*/ 59 w 100"/>
                <a:gd name="T21" fmla="*/ 157 h 172"/>
                <a:gd name="T22" fmla="*/ 66 w 100"/>
                <a:gd name="T23" fmla="*/ 157 h 172"/>
                <a:gd name="T24" fmla="*/ 68 w 100"/>
                <a:gd name="T25" fmla="*/ 150 h 172"/>
                <a:gd name="T26" fmla="*/ 74 w 100"/>
                <a:gd name="T27" fmla="*/ 145 h 172"/>
                <a:gd name="T28" fmla="*/ 78 w 100"/>
                <a:gd name="T29" fmla="*/ 139 h 172"/>
                <a:gd name="T30" fmla="*/ 80 w 100"/>
                <a:gd name="T31" fmla="*/ 131 h 172"/>
                <a:gd name="T32" fmla="*/ 81 w 100"/>
                <a:gd name="T33" fmla="*/ 127 h 172"/>
                <a:gd name="T34" fmla="*/ 90 w 100"/>
                <a:gd name="T35" fmla="*/ 125 h 172"/>
                <a:gd name="T36" fmla="*/ 98 w 100"/>
                <a:gd name="T37" fmla="*/ 123 h 172"/>
                <a:gd name="T38" fmla="*/ 99 w 100"/>
                <a:gd name="T39" fmla="*/ 115 h 172"/>
                <a:gd name="T40" fmla="*/ 98 w 100"/>
                <a:gd name="T41" fmla="*/ 112 h 172"/>
                <a:gd name="T42" fmla="*/ 99 w 100"/>
                <a:gd name="T43" fmla="*/ 107 h 172"/>
                <a:gd name="T44" fmla="*/ 88 w 100"/>
                <a:gd name="T45" fmla="*/ 0 h 172"/>
                <a:gd name="T46" fmla="*/ 27 w 100"/>
                <a:gd name="T47" fmla="*/ 5 h 172"/>
                <a:gd name="T48" fmla="*/ 16 w 100"/>
                <a:gd name="T49" fmla="*/ 12 h 172"/>
                <a:gd name="T50" fmla="*/ 8 w 100"/>
                <a:gd name="T51" fmla="*/ 12 h 172"/>
                <a:gd name="T52" fmla="*/ 10 w 100"/>
                <a:gd name="T53" fmla="*/ 106 h 172"/>
                <a:gd name="T54" fmla="*/ 10 w 100"/>
                <a:gd name="T55" fmla="*/ 113 h 172"/>
                <a:gd name="T56" fmla="*/ 15 w 100"/>
                <a:gd name="T57" fmla="*/ 124 h 172"/>
                <a:gd name="T58" fmla="*/ 16 w 100"/>
                <a:gd name="T59" fmla="*/ 134 h 172"/>
                <a:gd name="T60" fmla="*/ 11 w 100"/>
                <a:gd name="T61" fmla="*/ 140 h 172"/>
                <a:gd name="T62" fmla="*/ 8 w 100"/>
                <a:gd name="T63" fmla="*/ 147 h 172"/>
                <a:gd name="T64" fmla="*/ 4 w 100"/>
                <a:gd name="T65" fmla="*/ 156 h 172"/>
                <a:gd name="T66" fmla="*/ 0 w 100"/>
                <a:gd name="T67" fmla="*/ 161 h 172"/>
                <a:gd name="T68" fmla="*/ 1 w 100"/>
                <a:gd name="T69" fmla="*/ 171 h 172"/>
                <a:gd name="T70" fmla="*/ 2 w 100"/>
                <a:gd name="T71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" h="172">
                  <a:moveTo>
                    <a:pt x="5" y="172"/>
                  </a:moveTo>
                  <a:lnTo>
                    <a:pt x="5" y="167"/>
                  </a:lnTo>
                  <a:lnTo>
                    <a:pt x="13" y="167"/>
                  </a:lnTo>
                  <a:lnTo>
                    <a:pt x="16" y="163"/>
                  </a:lnTo>
                  <a:lnTo>
                    <a:pt x="19" y="163"/>
                  </a:lnTo>
                  <a:lnTo>
                    <a:pt x="24" y="163"/>
                  </a:lnTo>
                  <a:lnTo>
                    <a:pt x="27" y="166"/>
                  </a:lnTo>
                  <a:lnTo>
                    <a:pt x="31" y="168"/>
                  </a:lnTo>
                  <a:lnTo>
                    <a:pt x="32" y="167"/>
                  </a:lnTo>
                  <a:lnTo>
                    <a:pt x="32" y="163"/>
                  </a:lnTo>
                  <a:lnTo>
                    <a:pt x="36" y="162"/>
                  </a:lnTo>
                  <a:lnTo>
                    <a:pt x="38" y="161"/>
                  </a:lnTo>
                  <a:lnTo>
                    <a:pt x="42" y="161"/>
                  </a:lnTo>
                  <a:lnTo>
                    <a:pt x="44" y="163"/>
                  </a:lnTo>
                  <a:lnTo>
                    <a:pt x="48" y="164"/>
                  </a:lnTo>
                  <a:lnTo>
                    <a:pt x="49" y="161"/>
                  </a:lnTo>
                  <a:lnTo>
                    <a:pt x="49" y="157"/>
                  </a:lnTo>
                  <a:lnTo>
                    <a:pt x="52" y="154"/>
                  </a:lnTo>
                  <a:lnTo>
                    <a:pt x="53" y="150"/>
                  </a:lnTo>
                  <a:lnTo>
                    <a:pt x="55" y="150"/>
                  </a:lnTo>
                  <a:lnTo>
                    <a:pt x="56" y="154"/>
                  </a:lnTo>
                  <a:lnTo>
                    <a:pt x="59" y="157"/>
                  </a:lnTo>
                  <a:lnTo>
                    <a:pt x="60" y="158"/>
                  </a:lnTo>
                  <a:lnTo>
                    <a:pt x="66" y="157"/>
                  </a:lnTo>
                  <a:lnTo>
                    <a:pt x="68" y="153"/>
                  </a:lnTo>
                  <a:lnTo>
                    <a:pt x="68" y="150"/>
                  </a:lnTo>
                  <a:lnTo>
                    <a:pt x="71" y="145"/>
                  </a:lnTo>
                  <a:lnTo>
                    <a:pt x="74" y="145"/>
                  </a:lnTo>
                  <a:lnTo>
                    <a:pt x="76" y="143"/>
                  </a:lnTo>
                  <a:lnTo>
                    <a:pt x="78" y="139"/>
                  </a:lnTo>
                  <a:lnTo>
                    <a:pt x="80" y="135"/>
                  </a:lnTo>
                  <a:lnTo>
                    <a:pt x="80" y="131"/>
                  </a:lnTo>
                  <a:lnTo>
                    <a:pt x="81" y="129"/>
                  </a:lnTo>
                  <a:lnTo>
                    <a:pt x="81" y="127"/>
                  </a:lnTo>
                  <a:lnTo>
                    <a:pt x="82" y="126"/>
                  </a:lnTo>
                  <a:lnTo>
                    <a:pt x="90" y="125"/>
                  </a:lnTo>
                  <a:lnTo>
                    <a:pt x="94" y="123"/>
                  </a:lnTo>
                  <a:lnTo>
                    <a:pt x="98" y="123"/>
                  </a:lnTo>
                  <a:lnTo>
                    <a:pt x="100" y="121"/>
                  </a:lnTo>
                  <a:lnTo>
                    <a:pt x="99" y="115"/>
                  </a:lnTo>
                  <a:lnTo>
                    <a:pt x="100" y="113"/>
                  </a:lnTo>
                  <a:lnTo>
                    <a:pt x="98" y="112"/>
                  </a:lnTo>
                  <a:lnTo>
                    <a:pt x="97" y="108"/>
                  </a:lnTo>
                  <a:lnTo>
                    <a:pt x="99" y="107"/>
                  </a:lnTo>
                  <a:lnTo>
                    <a:pt x="88" y="1"/>
                  </a:lnTo>
                  <a:lnTo>
                    <a:pt x="88" y="0"/>
                  </a:lnTo>
                  <a:lnTo>
                    <a:pt x="27" y="4"/>
                  </a:lnTo>
                  <a:lnTo>
                    <a:pt x="27" y="5"/>
                  </a:lnTo>
                  <a:lnTo>
                    <a:pt x="20" y="9"/>
                  </a:lnTo>
                  <a:lnTo>
                    <a:pt x="16" y="12"/>
                  </a:lnTo>
                  <a:lnTo>
                    <a:pt x="13" y="13"/>
                  </a:lnTo>
                  <a:lnTo>
                    <a:pt x="8" y="12"/>
                  </a:lnTo>
                  <a:lnTo>
                    <a:pt x="11" y="103"/>
                  </a:lnTo>
                  <a:lnTo>
                    <a:pt x="10" y="106"/>
                  </a:lnTo>
                  <a:lnTo>
                    <a:pt x="10" y="109"/>
                  </a:lnTo>
                  <a:lnTo>
                    <a:pt x="10" y="113"/>
                  </a:lnTo>
                  <a:lnTo>
                    <a:pt x="11" y="117"/>
                  </a:lnTo>
                  <a:lnTo>
                    <a:pt x="15" y="124"/>
                  </a:lnTo>
                  <a:lnTo>
                    <a:pt x="16" y="130"/>
                  </a:lnTo>
                  <a:lnTo>
                    <a:pt x="16" y="134"/>
                  </a:lnTo>
                  <a:lnTo>
                    <a:pt x="13" y="136"/>
                  </a:lnTo>
                  <a:lnTo>
                    <a:pt x="11" y="140"/>
                  </a:lnTo>
                  <a:lnTo>
                    <a:pt x="10" y="145"/>
                  </a:lnTo>
                  <a:lnTo>
                    <a:pt x="8" y="147"/>
                  </a:lnTo>
                  <a:lnTo>
                    <a:pt x="5" y="150"/>
                  </a:lnTo>
                  <a:lnTo>
                    <a:pt x="4" y="156"/>
                  </a:lnTo>
                  <a:lnTo>
                    <a:pt x="2" y="157"/>
                  </a:lnTo>
                  <a:lnTo>
                    <a:pt x="0" y="161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2" y="172"/>
                  </a:lnTo>
                  <a:lnTo>
                    <a:pt x="2" y="172"/>
                  </a:lnTo>
                  <a:lnTo>
                    <a:pt x="5" y="172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3" name="Freeform 54">
              <a:extLst>
                <a:ext uri="{FF2B5EF4-FFF2-40B4-BE49-F238E27FC236}">
                  <a16:creationId xmlns:a16="http://schemas.microsoft.com/office/drawing/2014/main" id="{C0881555-21F1-9546-B7D6-0EDC62D09F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9030" y="2282869"/>
              <a:ext cx="217551" cy="381136"/>
            </a:xfrm>
            <a:custGeom>
              <a:avLst/>
              <a:gdLst>
                <a:gd name="T0" fmla="*/ 88 w 129"/>
                <a:gd name="T1" fmla="*/ 217 h 226"/>
                <a:gd name="T2" fmla="*/ 96 w 129"/>
                <a:gd name="T3" fmla="*/ 222 h 226"/>
                <a:gd name="T4" fmla="*/ 102 w 129"/>
                <a:gd name="T5" fmla="*/ 222 h 226"/>
                <a:gd name="T6" fmla="*/ 102 w 129"/>
                <a:gd name="T7" fmla="*/ 216 h 226"/>
                <a:gd name="T8" fmla="*/ 105 w 129"/>
                <a:gd name="T9" fmla="*/ 209 h 226"/>
                <a:gd name="T10" fmla="*/ 113 w 129"/>
                <a:gd name="T11" fmla="*/ 206 h 226"/>
                <a:gd name="T12" fmla="*/ 112 w 129"/>
                <a:gd name="T13" fmla="*/ 200 h 226"/>
                <a:gd name="T14" fmla="*/ 112 w 129"/>
                <a:gd name="T15" fmla="*/ 195 h 226"/>
                <a:gd name="T16" fmla="*/ 115 w 129"/>
                <a:gd name="T17" fmla="*/ 194 h 226"/>
                <a:gd name="T18" fmla="*/ 113 w 129"/>
                <a:gd name="T19" fmla="*/ 189 h 226"/>
                <a:gd name="T20" fmla="*/ 115 w 129"/>
                <a:gd name="T21" fmla="*/ 179 h 226"/>
                <a:gd name="T22" fmla="*/ 118 w 129"/>
                <a:gd name="T23" fmla="*/ 172 h 226"/>
                <a:gd name="T24" fmla="*/ 123 w 129"/>
                <a:gd name="T25" fmla="*/ 167 h 226"/>
                <a:gd name="T26" fmla="*/ 126 w 129"/>
                <a:gd name="T27" fmla="*/ 158 h 226"/>
                <a:gd name="T28" fmla="*/ 129 w 129"/>
                <a:gd name="T29" fmla="*/ 152 h 226"/>
                <a:gd name="T30" fmla="*/ 124 w 129"/>
                <a:gd name="T31" fmla="*/ 139 h 226"/>
                <a:gd name="T32" fmla="*/ 123 w 129"/>
                <a:gd name="T33" fmla="*/ 131 h 226"/>
                <a:gd name="T34" fmla="*/ 124 w 129"/>
                <a:gd name="T35" fmla="*/ 125 h 226"/>
                <a:gd name="T36" fmla="*/ 122 w 129"/>
                <a:gd name="T37" fmla="*/ 34 h 226"/>
                <a:gd name="T38" fmla="*/ 116 w 129"/>
                <a:gd name="T39" fmla="*/ 26 h 226"/>
                <a:gd name="T40" fmla="*/ 113 w 129"/>
                <a:gd name="T41" fmla="*/ 17 h 226"/>
                <a:gd name="T42" fmla="*/ 107 w 129"/>
                <a:gd name="T43" fmla="*/ 3 h 226"/>
                <a:gd name="T44" fmla="*/ 24 w 129"/>
                <a:gd name="T45" fmla="*/ 5 h 226"/>
                <a:gd name="T46" fmla="*/ 22 w 129"/>
                <a:gd name="T47" fmla="*/ 3 h 226"/>
                <a:gd name="T48" fmla="*/ 21 w 129"/>
                <a:gd name="T49" fmla="*/ 8 h 226"/>
                <a:gd name="T50" fmla="*/ 28 w 129"/>
                <a:gd name="T51" fmla="*/ 14 h 226"/>
                <a:gd name="T52" fmla="*/ 38 w 129"/>
                <a:gd name="T53" fmla="*/ 23 h 226"/>
                <a:gd name="T54" fmla="*/ 36 w 129"/>
                <a:gd name="T55" fmla="*/ 32 h 226"/>
                <a:gd name="T56" fmla="*/ 31 w 129"/>
                <a:gd name="T57" fmla="*/ 43 h 226"/>
                <a:gd name="T58" fmla="*/ 27 w 129"/>
                <a:gd name="T59" fmla="*/ 47 h 226"/>
                <a:gd name="T60" fmla="*/ 15 w 129"/>
                <a:gd name="T61" fmla="*/ 50 h 226"/>
                <a:gd name="T62" fmla="*/ 12 w 129"/>
                <a:gd name="T63" fmla="*/ 55 h 226"/>
                <a:gd name="T64" fmla="*/ 15 w 129"/>
                <a:gd name="T65" fmla="*/ 65 h 226"/>
                <a:gd name="T66" fmla="*/ 13 w 129"/>
                <a:gd name="T67" fmla="*/ 70 h 226"/>
                <a:gd name="T68" fmla="*/ 11 w 129"/>
                <a:gd name="T69" fmla="*/ 77 h 226"/>
                <a:gd name="T70" fmla="*/ 2 w 129"/>
                <a:gd name="T71" fmla="*/ 86 h 226"/>
                <a:gd name="T72" fmla="*/ 0 w 129"/>
                <a:gd name="T73" fmla="*/ 95 h 226"/>
                <a:gd name="T74" fmla="*/ 0 w 129"/>
                <a:gd name="T75" fmla="*/ 113 h 226"/>
                <a:gd name="T76" fmla="*/ 21 w 129"/>
                <a:gd name="T77" fmla="*/ 136 h 226"/>
                <a:gd name="T78" fmla="*/ 25 w 129"/>
                <a:gd name="T79" fmla="*/ 150 h 226"/>
                <a:gd name="T80" fmla="*/ 31 w 129"/>
                <a:gd name="T81" fmla="*/ 151 h 226"/>
                <a:gd name="T82" fmla="*/ 39 w 129"/>
                <a:gd name="T83" fmla="*/ 150 h 226"/>
                <a:gd name="T84" fmla="*/ 45 w 129"/>
                <a:gd name="T85" fmla="*/ 156 h 226"/>
                <a:gd name="T86" fmla="*/ 41 w 129"/>
                <a:gd name="T87" fmla="*/ 167 h 226"/>
                <a:gd name="T88" fmla="*/ 39 w 129"/>
                <a:gd name="T89" fmla="*/ 175 h 226"/>
                <a:gd name="T90" fmla="*/ 44 w 129"/>
                <a:gd name="T91" fmla="*/ 185 h 226"/>
                <a:gd name="T92" fmla="*/ 53 w 129"/>
                <a:gd name="T93" fmla="*/ 189 h 226"/>
                <a:gd name="T94" fmla="*/ 68 w 129"/>
                <a:gd name="T95" fmla="*/ 200 h 226"/>
                <a:gd name="T96" fmla="*/ 70 w 129"/>
                <a:gd name="T97" fmla="*/ 214 h 226"/>
                <a:gd name="T98" fmla="*/ 74 w 129"/>
                <a:gd name="T99" fmla="*/ 222 h 226"/>
                <a:gd name="T100" fmla="*/ 76 w 129"/>
                <a:gd name="T101" fmla="*/ 222 h 226"/>
                <a:gd name="T102" fmla="*/ 83 w 129"/>
                <a:gd name="T103" fmla="*/ 22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9" h="226">
                  <a:moveTo>
                    <a:pt x="86" y="218"/>
                  </a:moveTo>
                  <a:lnTo>
                    <a:pt x="88" y="217"/>
                  </a:lnTo>
                  <a:lnTo>
                    <a:pt x="92" y="219"/>
                  </a:lnTo>
                  <a:lnTo>
                    <a:pt x="96" y="222"/>
                  </a:lnTo>
                  <a:lnTo>
                    <a:pt x="99" y="222"/>
                  </a:lnTo>
                  <a:lnTo>
                    <a:pt x="102" y="222"/>
                  </a:lnTo>
                  <a:lnTo>
                    <a:pt x="104" y="221"/>
                  </a:lnTo>
                  <a:lnTo>
                    <a:pt x="102" y="216"/>
                  </a:lnTo>
                  <a:lnTo>
                    <a:pt x="102" y="211"/>
                  </a:lnTo>
                  <a:lnTo>
                    <a:pt x="105" y="209"/>
                  </a:lnTo>
                  <a:lnTo>
                    <a:pt x="111" y="207"/>
                  </a:lnTo>
                  <a:lnTo>
                    <a:pt x="113" y="206"/>
                  </a:lnTo>
                  <a:lnTo>
                    <a:pt x="112" y="203"/>
                  </a:lnTo>
                  <a:lnTo>
                    <a:pt x="112" y="200"/>
                  </a:lnTo>
                  <a:lnTo>
                    <a:pt x="112" y="199"/>
                  </a:lnTo>
                  <a:lnTo>
                    <a:pt x="112" y="195"/>
                  </a:lnTo>
                  <a:lnTo>
                    <a:pt x="115" y="194"/>
                  </a:lnTo>
                  <a:lnTo>
                    <a:pt x="115" y="194"/>
                  </a:lnTo>
                  <a:lnTo>
                    <a:pt x="114" y="193"/>
                  </a:lnTo>
                  <a:lnTo>
                    <a:pt x="113" y="189"/>
                  </a:lnTo>
                  <a:lnTo>
                    <a:pt x="113" y="183"/>
                  </a:lnTo>
                  <a:lnTo>
                    <a:pt x="115" y="179"/>
                  </a:lnTo>
                  <a:lnTo>
                    <a:pt x="117" y="178"/>
                  </a:lnTo>
                  <a:lnTo>
                    <a:pt x="118" y="172"/>
                  </a:lnTo>
                  <a:lnTo>
                    <a:pt x="121" y="169"/>
                  </a:lnTo>
                  <a:lnTo>
                    <a:pt x="123" y="167"/>
                  </a:lnTo>
                  <a:lnTo>
                    <a:pt x="124" y="162"/>
                  </a:lnTo>
                  <a:lnTo>
                    <a:pt x="126" y="158"/>
                  </a:lnTo>
                  <a:lnTo>
                    <a:pt x="129" y="156"/>
                  </a:lnTo>
                  <a:lnTo>
                    <a:pt x="129" y="152"/>
                  </a:lnTo>
                  <a:lnTo>
                    <a:pt x="128" y="146"/>
                  </a:lnTo>
                  <a:lnTo>
                    <a:pt x="124" y="139"/>
                  </a:lnTo>
                  <a:lnTo>
                    <a:pt x="123" y="135"/>
                  </a:lnTo>
                  <a:lnTo>
                    <a:pt x="123" y="131"/>
                  </a:lnTo>
                  <a:lnTo>
                    <a:pt x="123" y="128"/>
                  </a:lnTo>
                  <a:lnTo>
                    <a:pt x="124" y="125"/>
                  </a:lnTo>
                  <a:lnTo>
                    <a:pt x="121" y="34"/>
                  </a:lnTo>
                  <a:lnTo>
                    <a:pt x="122" y="34"/>
                  </a:lnTo>
                  <a:lnTo>
                    <a:pt x="118" y="31"/>
                  </a:lnTo>
                  <a:lnTo>
                    <a:pt x="116" y="26"/>
                  </a:lnTo>
                  <a:lnTo>
                    <a:pt x="114" y="23"/>
                  </a:lnTo>
                  <a:lnTo>
                    <a:pt x="113" y="17"/>
                  </a:lnTo>
                  <a:lnTo>
                    <a:pt x="109" y="13"/>
                  </a:lnTo>
                  <a:lnTo>
                    <a:pt x="107" y="3"/>
                  </a:lnTo>
                  <a:lnTo>
                    <a:pt x="107" y="0"/>
                  </a:lnTo>
                  <a:lnTo>
                    <a:pt x="24" y="5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1" y="6"/>
                  </a:lnTo>
                  <a:lnTo>
                    <a:pt x="21" y="8"/>
                  </a:lnTo>
                  <a:lnTo>
                    <a:pt x="24" y="11"/>
                  </a:lnTo>
                  <a:lnTo>
                    <a:pt x="28" y="14"/>
                  </a:lnTo>
                  <a:lnTo>
                    <a:pt x="33" y="18"/>
                  </a:lnTo>
                  <a:lnTo>
                    <a:pt x="38" y="23"/>
                  </a:lnTo>
                  <a:lnTo>
                    <a:pt x="38" y="26"/>
                  </a:lnTo>
                  <a:lnTo>
                    <a:pt x="36" y="32"/>
                  </a:lnTo>
                  <a:lnTo>
                    <a:pt x="34" y="35"/>
                  </a:lnTo>
                  <a:lnTo>
                    <a:pt x="31" y="43"/>
                  </a:lnTo>
                  <a:lnTo>
                    <a:pt x="29" y="45"/>
                  </a:lnTo>
                  <a:lnTo>
                    <a:pt x="27" y="47"/>
                  </a:lnTo>
                  <a:lnTo>
                    <a:pt x="21" y="50"/>
                  </a:lnTo>
                  <a:lnTo>
                    <a:pt x="15" y="50"/>
                  </a:lnTo>
                  <a:lnTo>
                    <a:pt x="12" y="51"/>
                  </a:lnTo>
                  <a:lnTo>
                    <a:pt x="12" y="55"/>
                  </a:lnTo>
                  <a:lnTo>
                    <a:pt x="12" y="58"/>
                  </a:lnTo>
                  <a:lnTo>
                    <a:pt x="15" y="65"/>
                  </a:lnTo>
                  <a:lnTo>
                    <a:pt x="17" y="67"/>
                  </a:lnTo>
                  <a:lnTo>
                    <a:pt x="13" y="70"/>
                  </a:lnTo>
                  <a:lnTo>
                    <a:pt x="13" y="77"/>
                  </a:lnTo>
                  <a:lnTo>
                    <a:pt x="11" y="77"/>
                  </a:lnTo>
                  <a:lnTo>
                    <a:pt x="8" y="80"/>
                  </a:lnTo>
                  <a:lnTo>
                    <a:pt x="2" y="86"/>
                  </a:lnTo>
                  <a:lnTo>
                    <a:pt x="3" y="92"/>
                  </a:lnTo>
                  <a:lnTo>
                    <a:pt x="0" y="95"/>
                  </a:lnTo>
                  <a:lnTo>
                    <a:pt x="0" y="104"/>
                  </a:lnTo>
                  <a:lnTo>
                    <a:pt x="0" y="113"/>
                  </a:lnTo>
                  <a:lnTo>
                    <a:pt x="6" y="123"/>
                  </a:lnTo>
                  <a:lnTo>
                    <a:pt x="21" y="136"/>
                  </a:lnTo>
                  <a:lnTo>
                    <a:pt x="25" y="142"/>
                  </a:lnTo>
                  <a:lnTo>
                    <a:pt x="25" y="150"/>
                  </a:lnTo>
                  <a:lnTo>
                    <a:pt x="30" y="154"/>
                  </a:lnTo>
                  <a:lnTo>
                    <a:pt x="31" y="151"/>
                  </a:lnTo>
                  <a:lnTo>
                    <a:pt x="34" y="150"/>
                  </a:lnTo>
                  <a:lnTo>
                    <a:pt x="39" y="150"/>
                  </a:lnTo>
                  <a:lnTo>
                    <a:pt x="42" y="153"/>
                  </a:lnTo>
                  <a:lnTo>
                    <a:pt x="45" y="156"/>
                  </a:lnTo>
                  <a:lnTo>
                    <a:pt x="42" y="162"/>
                  </a:lnTo>
                  <a:lnTo>
                    <a:pt x="41" y="167"/>
                  </a:lnTo>
                  <a:lnTo>
                    <a:pt x="41" y="170"/>
                  </a:lnTo>
                  <a:lnTo>
                    <a:pt x="39" y="175"/>
                  </a:lnTo>
                  <a:lnTo>
                    <a:pt x="39" y="180"/>
                  </a:lnTo>
                  <a:lnTo>
                    <a:pt x="44" y="185"/>
                  </a:lnTo>
                  <a:lnTo>
                    <a:pt x="51" y="190"/>
                  </a:lnTo>
                  <a:lnTo>
                    <a:pt x="53" y="189"/>
                  </a:lnTo>
                  <a:lnTo>
                    <a:pt x="64" y="196"/>
                  </a:lnTo>
                  <a:lnTo>
                    <a:pt x="68" y="200"/>
                  </a:lnTo>
                  <a:lnTo>
                    <a:pt x="71" y="209"/>
                  </a:lnTo>
                  <a:lnTo>
                    <a:pt x="70" y="214"/>
                  </a:lnTo>
                  <a:lnTo>
                    <a:pt x="69" y="217"/>
                  </a:lnTo>
                  <a:lnTo>
                    <a:pt x="74" y="222"/>
                  </a:lnTo>
                  <a:lnTo>
                    <a:pt x="74" y="226"/>
                  </a:lnTo>
                  <a:lnTo>
                    <a:pt x="76" y="222"/>
                  </a:lnTo>
                  <a:lnTo>
                    <a:pt x="80" y="222"/>
                  </a:lnTo>
                  <a:lnTo>
                    <a:pt x="83" y="221"/>
                  </a:lnTo>
                  <a:lnTo>
                    <a:pt x="86" y="21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4" name="Freeform 55">
              <a:extLst>
                <a:ext uri="{FF2B5EF4-FFF2-40B4-BE49-F238E27FC236}">
                  <a16:creationId xmlns:a16="http://schemas.microsoft.com/office/drawing/2014/main" id="{AF0D40AD-61A5-A545-8683-9E6E627E2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572" y="2198545"/>
              <a:ext cx="330543" cy="242848"/>
            </a:xfrm>
            <a:custGeom>
              <a:avLst/>
              <a:gdLst>
                <a:gd name="T0" fmla="*/ 196 w 231"/>
                <a:gd name="T1" fmla="*/ 154 h 170"/>
                <a:gd name="T2" fmla="*/ 201 w 231"/>
                <a:gd name="T3" fmla="*/ 150 h 170"/>
                <a:gd name="T4" fmla="*/ 206 w 231"/>
                <a:gd name="T5" fmla="*/ 139 h 170"/>
                <a:gd name="T6" fmla="*/ 200 w 231"/>
                <a:gd name="T7" fmla="*/ 128 h 170"/>
                <a:gd name="T8" fmla="*/ 200 w 231"/>
                <a:gd name="T9" fmla="*/ 120 h 170"/>
                <a:gd name="T10" fmla="*/ 211 w 231"/>
                <a:gd name="T11" fmla="*/ 118 h 170"/>
                <a:gd name="T12" fmla="*/ 220 w 231"/>
                <a:gd name="T13" fmla="*/ 113 h 170"/>
                <a:gd name="T14" fmla="*/ 226 w 231"/>
                <a:gd name="T15" fmla="*/ 101 h 170"/>
                <a:gd name="T16" fmla="*/ 231 w 231"/>
                <a:gd name="T17" fmla="*/ 90 h 170"/>
                <a:gd name="T18" fmla="*/ 225 w 231"/>
                <a:gd name="T19" fmla="*/ 81 h 170"/>
                <a:gd name="T20" fmla="*/ 215 w 231"/>
                <a:gd name="T21" fmla="*/ 72 h 170"/>
                <a:gd name="T22" fmla="*/ 211 w 231"/>
                <a:gd name="T23" fmla="*/ 66 h 170"/>
                <a:gd name="T24" fmla="*/ 214 w 231"/>
                <a:gd name="T25" fmla="*/ 65 h 170"/>
                <a:gd name="T26" fmla="*/ 206 w 231"/>
                <a:gd name="T27" fmla="*/ 59 h 170"/>
                <a:gd name="T28" fmla="*/ 196 w 231"/>
                <a:gd name="T29" fmla="*/ 55 h 170"/>
                <a:gd name="T30" fmla="*/ 194 w 231"/>
                <a:gd name="T31" fmla="*/ 45 h 170"/>
                <a:gd name="T32" fmla="*/ 194 w 231"/>
                <a:gd name="T33" fmla="*/ 35 h 170"/>
                <a:gd name="T34" fmla="*/ 192 w 231"/>
                <a:gd name="T35" fmla="*/ 25 h 170"/>
                <a:gd name="T36" fmla="*/ 7 w 231"/>
                <a:gd name="T37" fmla="*/ 22 h 170"/>
                <a:gd name="T38" fmla="*/ 8 w 231"/>
                <a:gd name="T39" fmla="*/ 0 h 170"/>
                <a:gd name="T40" fmla="*/ 4 w 231"/>
                <a:gd name="T41" fmla="*/ 23 h 170"/>
                <a:gd name="T42" fmla="*/ 3 w 231"/>
                <a:gd name="T43" fmla="*/ 31 h 170"/>
                <a:gd name="T44" fmla="*/ 7 w 231"/>
                <a:gd name="T45" fmla="*/ 37 h 170"/>
                <a:gd name="T46" fmla="*/ 5 w 231"/>
                <a:gd name="T47" fmla="*/ 42 h 170"/>
                <a:gd name="T48" fmla="*/ 4 w 231"/>
                <a:gd name="T49" fmla="*/ 52 h 170"/>
                <a:gd name="T50" fmla="*/ 0 w 231"/>
                <a:gd name="T51" fmla="*/ 56 h 170"/>
                <a:gd name="T52" fmla="*/ 4 w 231"/>
                <a:gd name="T53" fmla="*/ 62 h 170"/>
                <a:gd name="T54" fmla="*/ 4 w 231"/>
                <a:gd name="T55" fmla="*/ 69 h 170"/>
                <a:gd name="T56" fmla="*/ 6 w 231"/>
                <a:gd name="T57" fmla="*/ 71 h 170"/>
                <a:gd name="T58" fmla="*/ 12 w 231"/>
                <a:gd name="T59" fmla="*/ 85 h 170"/>
                <a:gd name="T60" fmla="*/ 16 w 231"/>
                <a:gd name="T61" fmla="*/ 96 h 170"/>
                <a:gd name="T62" fmla="*/ 19 w 231"/>
                <a:gd name="T63" fmla="*/ 102 h 170"/>
                <a:gd name="T64" fmla="*/ 20 w 231"/>
                <a:gd name="T65" fmla="*/ 104 h 170"/>
                <a:gd name="T66" fmla="*/ 18 w 231"/>
                <a:gd name="T67" fmla="*/ 109 h 170"/>
                <a:gd name="T68" fmla="*/ 20 w 231"/>
                <a:gd name="T69" fmla="*/ 116 h 170"/>
                <a:gd name="T70" fmla="*/ 24 w 231"/>
                <a:gd name="T71" fmla="*/ 118 h 170"/>
                <a:gd name="T72" fmla="*/ 26 w 231"/>
                <a:gd name="T73" fmla="*/ 135 h 170"/>
                <a:gd name="T74" fmla="*/ 27 w 231"/>
                <a:gd name="T75" fmla="*/ 142 h 170"/>
                <a:gd name="T76" fmla="*/ 28 w 231"/>
                <a:gd name="T77" fmla="*/ 154 h 170"/>
                <a:gd name="T78" fmla="*/ 30 w 231"/>
                <a:gd name="T79" fmla="*/ 162 h 170"/>
                <a:gd name="T80" fmla="*/ 188 w 231"/>
                <a:gd name="T81" fmla="*/ 170 h 170"/>
                <a:gd name="T82" fmla="*/ 189 w 231"/>
                <a:gd name="T83" fmla="*/ 16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1" h="170">
                  <a:moveTo>
                    <a:pt x="189" y="161"/>
                  </a:moveTo>
                  <a:cubicBezTo>
                    <a:pt x="196" y="154"/>
                    <a:pt x="196" y="154"/>
                    <a:pt x="196" y="154"/>
                  </a:cubicBezTo>
                  <a:cubicBezTo>
                    <a:pt x="199" y="150"/>
                    <a:pt x="199" y="150"/>
                    <a:pt x="199" y="150"/>
                  </a:cubicBezTo>
                  <a:cubicBezTo>
                    <a:pt x="201" y="150"/>
                    <a:pt x="201" y="150"/>
                    <a:pt x="201" y="150"/>
                  </a:cubicBezTo>
                  <a:cubicBezTo>
                    <a:pt x="202" y="142"/>
                    <a:pt x="202" y="142"/>
                    <a:pt x="202" y="142"/>
                  </a:cubicBezTo>
                  <a:cubicBezTo>
                    <a:pt x="206" y="139"/>
                    <a:pt x="206" y="139"/>
                    <a:pt x="206" y="139"/>
                  </a:cubicBezTo>
                  <a:cubicBezTo>
                    <a:pt x="204" y="136"/>
                    <a:pt x="204" y="136"/>
                    <a:pt x="204" y="136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00" y="124"/>
                    <a:pt x="200" y="124"/>
                    <a:pt x="200" y="124"/>
                  </a:cubicBezTo>
                  <a:cubicBezTo>
                    <a:pt x="200" y="120"/>
                    <a:pt x="200" y="120"/>
                    <a:pt x="200" y="120"/>
                  </a:cubicBezTo>
                  <a:cubicBezTo>
                    <a:pt x="204" y="118"/>
                    <a:pt x="204" y="118"/>
                    <a:pt x="204" y="118"/>
                  </a:cubicBezTo>
                  <a:cubicBezTo>
                    <a:pt x="211" y="118"/>
                    <a:pt x="211" y="118"/>
                    <a:pt x="211" y="118"/>
                  </a:cubicBezTo>
                  <a:cubicBezTo>
                    <a:pt x="218" y="115"/>
                    <a:pt x="218" y="115"/>
                    <a:pt x="218" y="115"/>
                  </a:cubicBezTo>
                  <a:cubicBezTo>
                    <a:pt x="220" y="113"/>
                    <a:pt x="220" y="113"/>
                    <a:pt x="220" y="113"/>
                  </a:cubicBezTo>
                  <a:cubicBezTo>
                    <a:pt x="223" y="110"/>
                    <a:pt x="223" y="110"/>
                    <a:pt x="223" y="110"/>
                  </a:cubicBezTo>
                  <a:cubicBezTo>
                    <a:pt x="226" y="101"/>
                    <a:pt x="226" y="101"/>
                    <a:pt x="226" y="101"/>
                  </a:cubicBezTo>
                  <a:cubicBezTo>
                    <a:pt x="229" y="97"/>
                    <a:pt x="229" y="97"/>
                    <a:pt x="229" y="97"/>
                  </a:cubicBezTo>
                  <a:cubicBezTo>
                    <a:pt x="231" y="90"/>
                    <a:pt x="231" y="90"/>
                    <a:pt x="231" y="90"/>
                  </a:cubicBezTo>
                  <a:cubicBezTo>
                    <a:pt x="231" y="87"/>
                    <a:pt x="231" y="87"/>
                    <a:pt x="231" y="87"/>
                  </a:cubicBezTo>
                  <a:cubicBezTo>
                    <a:pt x="225" y="81"/>
                    <a:pt x="225" y="81"/>
                    <a:pt x="225" y="81"/>
                  </a:cubicBezTo>
                  <a:cubicBezTo>
                    <a:pt x="219" y="76"/>
                    <a:pt x="219" y="76"/>
                    <a:pt x="219" y="76"/>
                  </a:cubicBezTo>
                  <a:cubicBezTo>
                    <a:pt x="215" y="72"/>
                    <a:pt x="215" y="72"/>
                    <a:pt x="215" y="72"/>
                  </a:cubicBezTo>
                  <a:cubicBezTo>
                    <a:pt x="211" y="69"/>
                    <a:pt x="211" y="69"/>
                    <a:pt x="211" y="69"/>
                  </a:cubicBezTo>
                  <a:cubicBezTo>
                    <a:pt x="211" y="66"/>
                    <a:pt x="211" y="66"/>
                    <a:pt x="211" y="66"/>
                  </a:cubicBezTo>
                  <a:cubicBezTo>
                    <a:pt x="212" y="63"/>
                    <a:pt x="212" y="63"/>
                    <a:pt x="212" y="63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1" y="61"/>
                    <a:pt x="211" y="61"/>
                    <a:pt x="211" y="61"/>
                  </a:cubicBezTo>
                  <a:cubicBezTo>
                    <a:pt x="211" y="61"/>
                    <a:pt x="207" y="59"/>
                    <a:pt x="206" y="59"/>
                  </a:cubicBezTo>
                  <a:cubicBezTo>
                    <a:pt x="205" y="59"/>
                    <a:pt x="201" y="55"/>
                    <a:pt x="201" y="55"/>
                  </a:cubicBezTo>
                  <a:cubicBezTo>
                    <a:pt x="196" y="55"/>
                    <a:pt x="196" y="55"/>
                    <a:pt x="196" y="55"/>
                  </a:cubicBezTo>
                  <a:cubicBezTo>
                    <a:pt x="196" y="50"/>
                    <a:pt x="196" y="50"/>
                    <a:pt x="196" y="50"/>
                  </a:cubicBezTo>
                  <a:cubicBezTo>
                    <a:pt x="194" y="45"/>
                    <a:pt x="194" y="45"/>
                    <a:pt x="194" y="45"/>
                  </a:cubicBezTo>
                  <a:cubicBezTo>
                    <a:pt x="194" y="39"/>
                    <a:pt x="194" y="39"/>
                    <a:pt x="194" y="39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94" y="28"/>
                    <a:pt x="194" y="28"/>
                    <a:pt x="194" y="28"/>
                  </a:cubicBezTo>
                  <a:cubicBezTo>
                    <a:pt x="192" y="25"/>
                    <a:pt x="192" y="25"/>
                    <a:pt x="192" y="25"/>
                  </a:cubicBezTo>
                  <a:cubicBezTo>
                    <a:pt x="189" y="18"/>
                    <a:pt x="189" y="18"/>
                    <a:pt x="189" y="18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6" y="71"/>
                    <a:pt x="6" y="71"/>
                    <a:pt x="6" y="71"/>
                  </a:cubicBezTo>
                  <a:cubicBezTo>
                    <a:pt x="9" y="80"/>
                    <a:pt x="9" y="80"/>
                    <a:pt x="9" y="8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8" y="99"/>
                    <a:pt x="18" y="99"/>
                    <a:pt x="18" y="99"/>
                  </a:cubicBezTo>
                  <a:cubicBezTo>
                    <a:pt x="19" y="102"/>
                    <a:pt x="19" y="102"/>
                    <a:pt x="19" y="102"/>
                  </a:cubicBezTo>
                  <a:cubicBezTo>
                    <a:pt x="20" y="103"/>
                    <a:pt x="20" y="103"/>
                    <a:pt x="20" y="103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17" y="105"/>
                    <a:pt x="17" y="105"/>
                    <a:pt x="17" y="105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20" y="116"/>
                    <a:pt x="20" y="116"/>
                    <a:pt x="20" y="116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24" y="118"/>
                    <a:pt x="24" y="118"/>
                    <a:pt x="24" y="118"/>
                  </a:cubicBezTo>
                  <a:cubicBezTo>
                    <a:pt x="26" y="125"/>
                    <a:pt x="26" y="125"/>
                    <a:pt x="26" y="125"/>
                  </a:cubicBezTo>
                  <a:cubicBezTo>
                    <a:pt x="26" y="135"/>
                    <a:pt x="26" y="135"/>
                    <a:pt x="26" y="135"/>
                  </a:cubicBezTo>
                  <a:cubicBezTo>
                    <a:pt x="25" y="139"/>
                    <a:pt x="25" y="139"/>
                    <a:pt x="25" y="139"/>
                  </a:cubicBezTo>
                  <a:cubicBezTo>
                    <a:pt x="27" y="142"/>
                    <a:pt x="27" y="142"/>
                    <a:pt x="27" y="142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30" y="161"/>
                    <a:pt x="30" y="161"/>
                    <a:pt x="30" y="161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176" y="160"/>
                    <a:pt x="176" y="160"/>
                    <a:pt x="176" y="160"/>
                  </a:cubicBezTo>
                  <a:cubicBezTo>
                    <a:pt x="188" y="170"/>
                    <a:pt x="188" y="170"/>
                    <a:pt x="188" y="170"/>
                  </a:cubicBezTo>
                  <a:cubicBezTo>
                    <a:pt x="190" y="168"/>
                    <a:pt x="190" y="168"/>
                    <a:pt x="190" y="168"/>
                  </a:cubicBezTo>
                  <a:lnTo>
                    <a:pt x="189" y="16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1D8F6668-1955-5143-84BE-74EB0E048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7993" y="3013097"/>
              <a:ext cx="735560" cy="571704"/>
            </a:xfrm>
            <a:custGeom>
              <a:avLst/>
              <a:gdLst>
                <a:gd name="connsiteX0" fmla="*/ 302516 w 770887"/>
                <a:gd name="connsiteY0" fmla="*/ 482511 h 599162"/>
                <a:gd name="connsiteX1" fmla="*/ 307819 w 770887"/>
                <a:gd name="connsiteY1" fmla="*/ 487813 h 599162"/>
                <a:gd name="connsiteX2" fmla="*/ 318423 w 770887"/>
                <a:gd name="connsiteY2" fmla="*/ 494883 h 599162"/>
                <a:gd name="connsiteX3" fmla="*/ 311354 w 770887"/>
                <a:gd name="connsiteY3" fmla="*/ 496651 h 599162"/>
                <a:gd name="connsiteX4" fmla="*/ 307819 w 770887"/>
                <a:gd name="connsiteY4" fmla="*/ 496651 h 599162"/>
                <a:gd name="connsiteX5" fmla="*/ 300749 w 770887"/>
                <a:gd name="connsiteY5" fmla="*/ 501953 h 599162"/>
                <a:gd name="connsiteX6" fmla="*/ 300749 w 770887"/>
                <a:gd name="connsiteY6" fmla="*/ 503720 h 599162"/>
                <a:gd name="connsiteX7" fmla="*/ 300749 w 770887"/>
                <a:gd name="connsiteY7" fmla="*/ 509023 h 599162"/>
                <a:gd name="connsiteX8" fmla="*/ 304284 w 770887"/>
                <a:gd name="connsiteY8" fmla="*/ 509023 h 599162"/>
                <a:gd name="connsiteX9" fmla="*/ 311354 w 770887"/>
                <a:gd name="connsiteY9" fmla="*/ 517860 h 599162"/>
                <a:gd name="connsiteX10" fmla="*/ 311354 w 770887"/>
                <a:gd name="connsiteY10" fmla="*/ 521395 h 599162"/>
                <a:gd name="connsiteX11" fmla="*/ 306051 w 770887"/>
                <a:gd name="connsiteY11" fmla="*/ 523162 h 599162"/>
                <a:gd name="connsiteX12" fmla="*/ 302516 w 770887"/>
                <a:gd name="connsiteY12" fmla="*/ 523162 h 599162"/>
                <a:gd name="connsiteX13" fmla="*/ 298982 w 770887"/>
                <a:gd name="connsiteY13" fmla="*/ 524930 h 599162"/>
                <a:gd name="connsiteX14" fmla="*/ 297214 w 770887"/>
                <a:gd name="connsiteY14" fmla="*/ 524930 h 599162"/>
                <a:gd name="connsiteX15" fmla="*/ 291912 w 770887"/>
                <a:gd name="connsiteY15" fmla="*/ 528465 h 599162"/>
                <a:gd name="connsiteX16" fmla="*/ 291912 w 770887"/>
                <a:gd name="connsiteY16" fmla="*/ 533767 h 599162"/>
                <a:gd name="connsiteX17" fmla="*/ 291912 w 770887"/>
                <a:gd name="connsiteY17" fmla="*/ 535534 h 599162"/>
                <a:gd name="connsiteX18" fmla="*/ 288377 w 770887"/>
                <a:gd name="connsiteY18" fmla="*/ 540837 h 599162"/>
                <a:gd name="connsiteX19" fmla="*/ 283075 w 770887"/>
                <a:gd name="connsiteY19" fmla="*/ 531999 h 599162"/>
                <a:gd name="connsiteX20" fmla="*/ 283075 w 770887"/>
                <a:gd name="connsiteY20" fmla="*/ 533767 h 599162"/>
                <a:gd name="connsiteX21" fmla="*/ 281307 w 770887"/>
                <a:gd name="connsiteY21" fmla="*/ 537302 h 599162"/>
                <a:gd name="connsiteX22" fmla="*/ 276005 w 770887"/>
                <a:gd name="connsiteY22" fmla="*/ 542604 h 599162"/>
                <a:gd name="connsiteX23" fmla="*/ 272470 w 770887"/>
                <a:gd name="connsiteY23" fmla="*/ 549674 h 599162"/>
                <a:gd name="connsiteX24" fmla="*/ 272470 w 770887"/>
                <a:gd name="connsiteY24" fmla="*/ 551441 h 599162"/>
                <a:gd name="connsiteX25" fmla="*/ 272470 w 770887"/>
                <a:gd name="connsiteY25" fmla="*/ 558511 h 599162"/>
                <a:gd name="connsiteX26" fmla="*/ 256563 w 770887"/>
                <a:gd name="connsiteY26" fmla="*/ 558511 h 599162"/>
                <a:gd name="connsiteX27" fmla="*/ 268935 w 770887"/>
                <a:gd name="connsiteY27" fmla="*/ 554976 h 599162"/>
                <a:gd name="connsiteX28" fmla="*/ 270703 w 770887"/>
                <a:gd name="connsiteY28" fmla="*/ 551441 h 599162"/>
                <a:gd name="connsiteX29" fmla="*/ 272470 w 770887"/>
                <a:gd name="connsiteY29" fmla="*/ 547906 h 599162"/>
                <a:gd name="connsiteX30" fmla="*/ 270703 w 770887"/>
                <a:gd name="connsiteY30" fmla="*/ 542604 h 599162"/>
                <a:gd name="connsiteX31" fmla="*/ 267168 w 770887"/>
                <a:gd name="connsiteY31" fmla="*/ 540837 h 599162"/>
                <a:gd name="connsiteX32" fmla="*/ 265400 w 770887"/>
                <a:gd name="connsiteY32" fmla="*/ 540837 h 599162"/>
                <a:gd name="connsiteX33" fmla="*/ 261866 w 770887"/>
                <a:gd name="connsiteY33" fmla="*/ 537302 h 599162"/>
                <a:gd name="connsiteX34" fmla="*/ 261866 w 770887"/>
                <a:gd name="connsiteY34" fmla="*/ 535534 h 599162"/>
                <a:gd name="connsiteX35" fmla="*/ 260098 w 770887"/>
                <a:gd name="connsiteY35" fmla="*/ 524930 h 599162"/>
                <a:gd name="connsiteX36" fmla="*/ 263633 w 770887"/>
                <a:gd name="connsiteY36" fmla="*/ 521395 h 599162"/>
                <a:gd name="connsiteX37" fmla="*/ 265400 w 770887"/>
                <a:gd name="connsiteY37" fmla="*/ 517860 h 599162"/>
                <a:gd name="connsiteX38" fmla="*/ 270703 w 770887"/>
                <a:gd name="connsiteY38" fmla="*/ 514325 h 599162"/>
                <a:gd name="connsiteX39" fmla="*/ 272470 w 770887"/>
                <a:gd name="connsiteY39" fmla="*/ 516093 h 599162"/>
                <a:gd name="connsiteX40" fmla="*/ 277772 w 770887"/>
                <a:gd name="connsiteY40" fmla="*/ 521395 h 599162"/>
                <a:gd name="connsiteX41" fmla="*/ 281307 w 770887"/>
                <a:gd name="connsiteY41" fmla="*/ 528465 h 599162"/>
                <a:gd name="connsiteX42" fmla="*/ 281307 w 770887"/>
                <a:gd name="connsiteY42" fmla="*/ 521395 h 599162"/>
                <a:gd name="connsiteX43" fmla="*/ 279540 w 770887"/>
                <a:gd name="connsiteY43" fmla="*/ 514325 h 599162"/>
                <a:gd name="connsiteX44" fmla="*/ 276005 w 770887"/>
                <a:gd name="connsiteY44" fmla="*/ 509023 h 599162"/>
                <a:gd name="connsiteX45" fmla="*/ 281307 w 770887"/>
                <a:gd name="connsiteY45" fmla="*/ 507255 h 599162"/>
                <a:gd name="connsiteX46" fmla="*/ 288377 w 770887"/>
                <a:gd name="connsiteY46" fmla="*/ 510790 h 599162"/>
                <a:gd name="connsiteX47" fmla="*/ 291912 w 770887"/>
                <a:gd name="connsiteY47" fmla="*/ 510790 h 599162"/>
                <a:gd name="connsiteX48" fmla="*/ 291912 w 770887"/>
                <a:gd name="connsiteY48" fmla="*/ 507255 h 599162"/>
                <a:gd name="connsiteX49" fmla="*/ 291912 w 770887"/>
                <a:gd name="connsiteY49" fmla="*/ 505488 h 599162"/>
                <a:gd name="connsiteX50" fmla="*/ 291912 w 770887"/>
                <a:gd name="connsiteY50" fmla="*/ 501953 h 599162"/>
                <a:gd name="connsiteX51" fmla="*/ 291912 w 770887"/>
                <a:gd name="connsiteY51" fmla="*/ 496651 h 599162"/>
                <a:gd name="connsiteX52" fmla="*/ 290144 w 770887"/>
                <a:gd name="connsiteY52" fmla="*/ 493116 h 599162"/>
                <a:gd name="connsiteX53" fmla="*/ 297214 w 770887"/>
                <a:gd name="connsiteY53" fmla="*/ 487813 h 599162"/>
                <a:gd name="connsiteX54" fmla="*/ 55075 w 770887"/>
                <a:gd name="connsiteY54" fmla="*/ 374697 h 599162"/>
                <a:gd name="connsiteX55" fmla="*/ 58610 w 770887"/>
                <a:gd name="connsiteY55" fmla="*/ 374697 h 599162"/>
                <a:gd name="connsiteX56" fmla="*/ 63912 w 770887"/>
                <a:gd name="connsiteY56" fmla="*/ 385302 h 599162"/>
                <a:gd name="connsiteX57" fmla="*/ 63912 w 770887"/>
                <a:gd name="connsiteY57" fmla="*/ 390604 h 599162"/>
                <a:gd name="connsiteX58" fmla="*/ 60377 w 770887"/>
                <a:gd name="connsiteY58" fmla="*/ 395906 h 599162"/>
                <a:gd name="connsiteX59" fmla="*/ 56842 w 770887"/>
                <a:gd name="connsiteY59" fmla="*/ 395906 h 599162"/>
                <a:gd name="connsiteX60" fmla="*/ 51540 w 770887"/>
                <a:gd name="connsiteY60" fmla="*/ 395906 h 599162"/>
                <a:gd name="connsiteX61" fmla="*/ 44470 w 770887"/>
                <a:gd name="connsiteY61" fmla="*/ 390604 h 599162"/>
                <a:gd name="connsiteX62" fmla="*/ 35633 w 770887"/>
                <a:gd name="connsiteY62" fmla="*/ 383534 h 599162"/>
                <a:gd name="connsiteX63" fmla="*/ 44470 w 770887"/>
                <a:gd name="connsiteY63" fmla="*/ 378232 h 599162"/>
                <a:gd name="connsiteX64" fmla="*/ 49773 w 770887"/>
                <a:gd name="connsiteY64" fmla="*/ 378232 h 599162"/>
                <a:gd name="connsiteX65" fmla="*/ 4447 w 770887"/>
                <a:gd name="connsiteY65" fmla="*/ 224465 h 599162"/>
                <a:gd name="connsiteX66" fmla="*/ 5929 w 770887"/>
                <a:gd name="connsiteY66" fmla="*/ 230488 h 599162"/>
                <a:gd name="connsiteX67" fmla="*/ 8894 w 770887"/>
                <a:gd name="connsiteY67" fmla="*/ 233499 h 599162"/>
                <a:gd name="connsiteX68" fmla="*/ 16306 w 770887"/>
                <a:gd name="connsiteY68" fmla="*/ 235005 h 599162"/>
                <a:gd name="connsiteX69" fmla="*/ 23717 w 770887"/>
                <a:gd name="connsiteY69" fmla="*/ 235005 h 599162"/>
                <a:gd name="connsiteX70" fmla="*/ 28164 w 770887"/>
                <a:gd name="connsiteY70" fmla="*/ 238016 h 599162"/>
                <a:gd name="connsiteX71" fmla="*/ 28164 w 770887"/>
                <a:gd name="connsiteY71" fmla="*/ 242533 h 599162"/>
                <a:gd name="connsiteX72" fmla="*/ 31129 w 770887"/>
                <a:gd name="connsiteY72" fmla="*/ 245544 h 599162"/>
                <a:gd name="connsiteX73" fmla="*/ 37058 w 770887"/>
                <a:gd name="connsiteY73" fmla="*/ 251566 h 599162"/>
                <a:gd name="connsiteX74" fmla="*/ 44470 w 770887"/>
                <a:gd name="connsiteY74" fmla="*/ 262106 h 599162"/>
                <a:gd name="connsiteX75" fmla="*/ 40023 w 770887"/>
                <a:gd name="connsiteY75" fmla="*/ 262106 h 599162"/>
                <a:gd name="connsiteX76" fmla="*/ 31129 w 770887"/>
                <a:gd name="connsiteY76" fmla="*/ 262106 h 599162"/>
                <a:gd name="connsiteX77" fmla="*/ 29647 w 770887"/>
                <a:gd name="connsiteY77" fmla="*/ 265117 h 599162"/>
                <a:gd name="connsiteX78" fmla="*/ 23717 w 770887"/>
                <a:gd name="connsiteY78" fmla="*/ 259095 h 599162"/>
                <a:gd name="connsiteX79" fmla="*/ 20753 w 770887"/>
                <a:gd name="connsiteY79" fmla="*/ 250061 h 599162"/>
                <a:gd name="connsiteX80" fmla="*/ 19270 w 770887"/>
                <a:gd name="connsiteY80" fmla="*/ 247050 h 599162"/>
                <a:gd name="connsiteX81" fmla="*/ 16306 w 770887"/>
                <a:gd name="connsiteY81" fmla="*/ 244038 h 599162"/>
                <a:gd name="connsiteX82" fmla="*/ 14823 w 770887"/>
                <a:gd name="connsiteY82" fmla="*/ 244038 h 599162"/>
                <a:gd name="connsiteX83" fmla="*/ 13341 w 770887"/>
                <a:gd name="connsiteY83" fmla="*/ 244038 h 599162"/>
                <a:gd name="connsiteX84" fmla="*/ 10376 w 770887"/>
                <a:gd name="connsiteY84" fmla="*/ 244038 h 599162"/>
                <a:gd name="connsiteX85" fmla="*/ 8894 w 770887"/>
                <a:gd name="connsiteY85" fmla="*/ 244038 h 599162"/>
                <a:gd name="connsiteX86" fmla="*/ 4447 w 770887"/>
                <a:gd name="connsiteY86" fmla="*/ 244038 h 599162"/>
                <a:gd name="connsiteX87" fmla="*/ 2964 w 770887"/>
                <a:gd name="connsiteY87" fmla="*/ 242533 h 599162"/>
                <a:gd name="connsiteX88" fmla="*/ 1482 w 770887"/>
                <a:gd name="connsiteY88" fmla="*/ 239521 h 599162"/>
                <a:gd name="connsiteX89" fmla="*/ 0 w 770887"/>
                <a:gd name="connsiteY89" fmla="*/ 235005 h 599162"/>
                <a:gd name="connsiteX90" fmla="*/ 0 w 770887"/>
                <a:gd name="connsiteY90" fmla="*/ 230488 h 599162"/>
                <a:gd name="connsiteX91" fmla="*/ 4447 w 770887"/>
                <a:gd name="connsiteY91" fmla="*/ 224465 h 599162"/>
                <a:gd name="connsiteX92" fmla="*/ 277183 w 770887"/>
                <a:gd name="connsiteY92" fmla="*/ 0 h 599162"/>
                <a:gd name="connsiteX93" fmla="*/ 283168 w 770887"/>
                <a:gd name="connsiteY93" fmla="*/ 5977 h 599162"/>
                <a:gd name="connsiteX94" fmla="*/ 286160 w 770887"/>
                <a:gd name="connsiteY94" fmla="*/ 10459 h 599162"/>
                <a:gd name="connsiteX95" fmla="*/ 283168 w 770887"/>
                <a:gd name="connsiteY95" fmla="*/ 10459 h 599162"/>
                <a:gd name="connsiteX96" fmla="*/ 283168 w 770887"/>
                <a:gd name="connsiteY96" fmla="*/ 14942 h 599162"/>
                <a:gd name="connsiteX97" fmla="*/ 287656 w 770887"/>
                <a:gd name="connsiteY97" fmla="*/ 17930 h 599162"/>
                <a:gd name="connsiteX98" fmla="*/ 293640 w 770887"/>
                <a:gd name="connsiteY98" fmla="*/ 17930 h 599162"/>
                <a:gd name="connsiteX99" fmla="*/ 293640 w 770887"/>
                <a:gd name="connsiteY99" fmla="*/ 13447 h 599162"/>
                <a:gd name="connsiteX100" fmla="*/ 296632 w 770887"/>
                <a:gd name="connsiteY100" fmla="*/ 10459 h 599162"/>
                <a:gd name="connsiteX101" fmla="*/ 299624 w 770887"/>
                <a:gd name="connsiteY101" fmla="*/ 13447 h 599162"/>
                <a:gd name="connsiteX102" fmla="*/ 304113 w 770887"/>
                <a:gd name="connsiteY102" fmla="*/ 19424 h 599162"/>
                <a:gd name="connsiteX103" fmla="*/ 313089 w 770887"/>
                <a:gd name="connsiteY103" fmla="*/ 17930 h 599162"/>
                <a:gd name="connsiteX104" fmla="*/ 325058 w 770887"/>
                <a:gd name="connsiteY104" fmla="*/ 20918 h 599162"/>
                <a:gd name="connsiteX105" fmla="*/ 325058 w 770887"/>
                <a:gd name="connsiteY105" fmla="*/ 25401 h 599162"/>
                <a:gd name="connsiteX106" fmla="*/ 328050 w 770887"/>
                <a:gd name="connsiteY106" fmla="*/ 31377 h 599162"/>
                <a:gd name="connsiteX107" fmla="*/ 335530 w 770887"/>
                <a:gd name="connsiteY107" fmla="*/ 37354 h 599162"/>
                <a:gd name="connsiteX108" fmla="*/ 351987 w 770887"/>
                <a:gd name="connsiteY108" fmla="*/ 37354 h 599162"/>
                <a:gd name="connsiteX109" fmla="*/ 356475 w 770887"/>
                <a:gd name="connsiteY109" fmla="*/ 37354 h 599162"/>
                <a:gd name="connsiteX110" fmla="*/ 360963 w 770887"/>
                <a:gd name="connsiteY110" fmla="*/ 34366 h 599162"/>
                <a:gd name="connsiteX111" fmla="*/ 366948 w 770887"/>
                <a:gd name="connsiteY111" fmla="*/ 34366 h 599162"/>
                <a:gd name="connsiteX112" fmla="*/ 374428 w 770887"/>
                <a:gd name="connsiteY112" fmla="*/ 38848 h 599162"/>
                <a:gd name="connsiteX113" fmla="*/ 375924 w 770887"/>
                <a:gd name="connsiteY113" fmla="*/ 43331 h 599162"/>
                <a:gd name="connsiteX114" fmla="*/ 375924 w 770887"/>
                <a:gd name="connsiteY114" fmla="*/ 47813 h 599162"/>
                <a:gd name="connsiteX115" fmla="*/ 375924 w 770887"/>
                <a:gd name="connsiteY115" fmla="*/ 48560 h 599162"/>
                <a:gd name="connsiteX116" fmla="*/ 375924 w 770887"/>
                <a:gd name="connsiteY116" fmla="*/ 50802 h 599162"/>
                <a:gd name="connsiteX117" fmla="*/ 383404 w 770887"/>
                <a:gd name="connsiteY117" fmla="*/ 46319 h 599162"/>
                <a:gd name="connsiteX118" fmla="*/ 392381 w 770887"/>
                <a:gd name="connsiteY118" fmla="*/ 43331 h 599162"/>
                <a:gd name="connsiteX119" fmla="*/ 398365 w 770887"/>
                <a:gd name="connsiteY119" fmla="*/ 43331 h 599162"/>
                <a:gd name="connsiteX120" fmla="*/ 410334 w 770887"/>
                <a:gd name="connsiteY120" fmla="*/ 47813 h 599162"/>
                <a:gd name="connsiteX121" fmla="*/ 420806 w 770887"/>
                <a:gd name="connsiteY121" fmla="*/ 50802 h 599162"/>
                <a:gd name="connsiteX122" fmla="*/ 432775 w 770887"/>
                <a:gd name="connsiteY122" fmla="*/ 47813 h 599162"/>
                <a:gd name="connsiteX123" fmla="*/ 438759 w 770887"/>
                <a:gd name="connsiteY123" fmla="*/ 43331 h 599162"/>
                <a:gd name="connsiteX124" fmla="*/ 444743 w 770887"/>
                <a:gd name="connsiteY124" fmla="*/ 43331 h 599162"/>
                <a:gd name="connsiteX125" fmla="*/ 447736 w 770887"/>
                <a:gd name="connsiteY125" fmla="*/ 43331 h 599162"/>
                <a:gd name="connsiteX126" fmla="*/ 455216 w 770887"/>
                <a:gd name="connsiteY126" fmla="*/ 50802 h 599162"/>
                <a:gd name="connsiteX127" fmla="*/ 462696 w 770887"/>
                <a:gd name="connsiteY127" fmla="*/ 56778 h 599162"/>
                <a:gd name="connsiteX128" fmla="*/ 476161 w 770887"/>
                <a:gd name="connsiteY128" fmla="*/ 58272 h 599162"/>
                <a:gd name="connsiteX129" fmla="*/ 482145 w 770887"/>
                <a:gd name="connsiteY129" fmla="*/ 110568 h 599162"/>
                <a:gd name="connsiteX130" fmla="*/ 500098 w 770887"/>
                <a:gd name="connsiteY130" fmla="*/ 242056 h 599162"/>
                <a:gd name="connsiteX131" fmla="*/ 521043 w 770887"/>
                <a:gd name="connsiteY131" fmla="*/ 400438 h 599162"/>
                <a:gd name="connsiteX132" fmla="*/ 525531 w 770887"/>
                <a:gd name="connsiteY132" fmla="*/ 409403 h 599162"/>
                <a:gd name="connsiteX133" fmla="*/ 540492 w 770887"/>
                <a:gd name="connsiteY133" fmla="*/ 409403 h 599162"/>
                <a:gd name="connsiteX134" fmla="*/ 543484 w 770887"/>
                <a:gd name="connsiteY134" fmla="*/ 400438 h 599162"/>
                <a:gd name="connsiteX135" fmla="*/ 555453 w 770887"/>
                <a:gd name="connsiteY135" fmla="*/ 400438 h 599162"/>
                <a:gd name="connsiteX136" fmla="*/ 555453 w 770887"/>
                <a:gd name="connsiteY136" fmla="*/ 404920 h 599162"/>
                <a:gd name="connsiteX137" fmla="*/ 559941 w 770887"/>
                <a:gd name="connsiteY137" fmla="*/ 410897 h 599162"/>
                <a:gd name="connsiteX138" fmla="*/ 579390 w 770887"/>
                <a:gd name="connsiteY138" fmla="*/ 424344 h 599162"/>
                <a:gd name="connsiteX139" fmla="*/ 595847 w 770887"/>
                <a:gd name="connsiteY139" fmla="*/ 442274 h 599162"/>
                <a:gd name="connsiteX140" fmla="*/ 604823 w 770887"/>
                <a:gd name="connsiteY140" fmla="*/ 434803 h 599162"/>
                <a:gd name="connsiteX141" fmla="*/ 610807 w 770887"/>
                <a:gd name="connsiteY141" fmla="*/ 419862 h 599162"/>
                <a:gd name="connsiteX142" fmla="*/ 618288 w 770887"/>
                <a:gd name="connsiteY142" fmla="*/ 412391 h 599162"/>
                <a:gd name="connsiteX143" fmla="*/ 625768 w 770887"/>
                <a:gd name="connsiteY143" fmla="*/ 407908 h 599162"/>
                <a:gd name="connsiteX144" fmla="*/ 639233 w 770887"/>
                <a:gd name="connsiteY144" fmla="*/ 413885 h 599162"/>
                <a:gd name="connsiteX145" fmla="*/ 655690 w 770887"/>
                <a:gd name="connsiteY145" fmla="*/ 425838 h 599162"/>
                <a:gd name="connsiteX146" fmla="*/ 672146 w 770887"/>
                <a:gd name="connsiteY146" fmla="*/ 442274 h 599162"/>
                <a:gd name="connsiteX147" fmla="*/ 684115 w 770887"/>
                <a:gd name="connsiteY147" fmla="*/ 455722 h 599162"/>
                <a:gd name="connsiteX148" fmla="*/ 708052 w 770887"/>
                <a:gd name="connsiteY148" fmla="*/ 479629 h 599162"/>
                <a:gd name="connsiteX149" fmla="*/ 723013 w 770887"/>
                <a:gd name="connsiteY149" fmla="*/ 500547 h 599162"/>
                <a:gd name="connsiteX150" fmla="*/ 731989 w 770887"/>
                <a:gd name="connsiteY150" fmla="*/ 502041 h 599162"/>
                <a:gd name="connsiteX151" fmla="*/ 742462 w 770887"/>
                <a:gd name="connsiteY151" fmla="*/ 503535 h 599162"/>
                <a:gd name="connsiteX152" fmla="*/ 760415 w 770887"/>
                <a:gd name="connsiteY152" fmla="*/ 509512 h 599162"/>
                <a:gd name="connsiteX153" fmla="*/ 767895 w 770887"/>
                <a:gd name="connsiteY153" fmla="*/ 513994 h 599162"/>
                <a:gd name="connsiteX154" fmla="*/ 767895 w 770887"/>
                <a:gd name="connsiteY154" fmla="*/ 519971 h 599162"/>
                <a:gd name="connsiteX155" fmla="*/ 770887 w 770887"/>
                <a:gd name="connsiteY155" fmla="*/ 533419 h 599162"/>
                <a:gd name="connsiteX156" fmla="*/ 770887 w 770887"/>
                <a:gd name="connsiteY156" fmla="*/ 539395 h 599162"/>
                <a:gd name="connsiteX157" fmla="*/ 770887 w 770887"/>
                <a:gd name="connsiteY157" fmla="*/ 545372 h 599162"/>
                <a:gd name="connsiteX158" fmla="*/ 770887 w 770887"/>
                <a:gd name="connsiteY158" fmla="*/ 558820 h 599162"/>
                <a:gd name="connsiteX159" fmla="*/ 764903 w 770887"/>
                <a:gd name="connsiteY159" fmla="*/ 563302 h 599162"/>
                <a:gd name="connsiteX160" fmla="*/ 760415 w 770887"/>
                <a:gd name="connsiteY160" fmla="*/ 557325 h 599162"/>
                <a:gd name="connsiteX161" fmla="*/ 755926 w 770887"/>
                <a:gd name="connsiteY161" fmla="*/ 549855 h 599162"/>
                <a:gd name="connsiteX162" fmla="*/ 751438 w 770887"/>
                <a:gd name="connsiteY162" fmla="*/ 552843 h 599162"/>
                <a:gd name="connsiteX163" fmla="*/ 755926 w 770887"/>
                <a:gd name="connsiteY163" fmla="*/ 560314 h 599162"/>
                <a:gd name="connsiteX164" fmla="*/ 752934 w 770887"/>
                <a:gd name="connsiteY164" fmla="*/ 561808 h 599162"/>
                <a:gd name="connsiteX165" fmla="*/ 748446 w 770887"/>
                <a:gd name="connsiteY165" fmla="*/ 558820 h 599162"/>
                <a:gd name="connsiteX166" fmla="*/ 739470 w 770887"/>
                <a:gd name="connsiteY166" fmla="*/ 555831 h 599162"/>
                <a:gd name="connsiteX167" fmla="*/ 739470 w 770887"/>
                <a:gd name="connsiteY167" fmla="*/ 549855 h 599162"/>
                <a:gd name="connsiteX168" fmla="*/ 736478 w 770887"/>
                <a:gd name="connsiteY168" fmla="*/ 542384 h 599162"/>
                <a:gd name="connsiteX169" fmla="*/ 731989 w 770887"/>
                <a:gd name="connsiteY169" fmla="*/ 539395 h 599162"/>
                <a:gd name="connsiteX170" fmla="*/ 728997 w 770887"/>
                <a:gd name="connsiteY170" fmla="*/ 533419 h 599162"/>
                <a:gd name="connsiteX171" fmla="*/ 717029 w 770887"/>
                <a:gd name="connsiteY171" fmla="*/ 524454 h 599162"/>
                <a:gd name="connsiteX172" fmla="*/ 706556 w 770887"/>
                <a:gd name="connsiteY172" fmla="*/ 525948 h 599162"/>
                <a:gd name="connsiteX173" fmla="*/ 709548 w 770887"/>
                <a:gd name="connsiteY173" fmla="*/ 530430 h 599162"/>
                <a:gd name="connsiteX174" fmla="*/ 712540 w 770887"/>
                <a:gd name="connsiteY174" fmla="*/ 533419 h 599162"/>
                <a:gd name="connsiteX175" fmla="*/ 723013 w 770887"/>
                <a:gd name="connsiteY175" fmla="*/ 539395 h 599162"/>
                <a:gd name="connsiteX176" fmla="*/ 728997 w 770887"/>
                <a:gd name="connsiteY176" fmla="*/ 545372 h 599162"/>
                <a:gd name="connsiteX177" fmla="*/ 728997 w 770887"/>
                <a:gd name="connsiteY177" fmla="*/ 549855 h 599162"/>
                <a:gd name="connsiteX178" fmla="*/ 733485 w 770887"/>
                <a:gd name="connsiteY178" fmla="*/ 554337 h 599162"/>
                <a:gd name="connsiteX179" fmla="*/ 736478 w 770887"/>
                <a:gd name="connsiteY179" fmla="*/ 558820 h 599162"/>
                <a:gd name="connsiteX180" fmla="*/ 739470 w 770887"/>
                <a:gd name="connsiteY180" fmla="*/ 569279 h 599162"/>
                <a:gd name="connsiteX181" fmla="*/ 739470 w 770887"/>
                <a:gd name="connsiteY181" fmla="*/ 572267 h 599162"/>
                <a:gd name="connsiteX182" fmla="*/ 734981 w 770887"/>
                <a:gd name="connsiteY182" fmla="*/ 573761 h 599162"/>
                <a:gd name="connsiteX183" fmla="*/ 731989 w 770887"/>
                <a:gd name="connsiteY183" fmla="*/ 566290 h 599162"/>
                <a:gd name="connsiteX184" fmla="*/ 731989 w 770887"/>
                <a:gd name="connsiteY184" fmla="*/ 573761 h 599162"/>
                <a:gd name="connsiteX185" fmla="*/ 728997 w 770887"/>
                <a:gd name="connsiteY185" fmla="*/ 579738 h 599162"/>
                <a:gd name="connsiteX186" fmla="*/ 724509 w 770887"/>
                <a:gd name="connsiteY186" fmla="*/ 578244 h 599162"/>
                <a:gd name="connsiteX187" fmla="*/ 717029 w 770887"/>
                <a:gd name="connsiteY187" fmla="*/ 570773 h 599162"/>
                <a:gd name="connsiteX188" fmla="*/ 709548 w 770887"/>
                <a:gd name="connsiteY188" fmla="*/ 561808 h 599162"/>
                <a:gd name="connsiteX189" fmla="*/ 703564 w 770887"/>
                <a:gd name="connsiteY189" fmla="*/ 564796 h 599162"/>
                <a:gd name="connsiteX190" fmla="*/ 699076 w 770887"/>
                <a:gd name="connsiteY190" fmla="*/ 564796 h 599162"/>
                <a:gd name="connsiteX191" fmla="*/ 702068 w 770887"/>
                <a:gd name="connsiteY191" fmla="*/ 555831 h 599162"/>
                <a:gd name="connsiteX192" fmla="*/ 709548 w 770887"/>
                <a:gd name="connsiteY192" fmla="*/ 554337 h 599162"/>
                <a:gd name="connsiteX193" fmla="*/ 706556 w 770887"/>
                <a:gd name="connsiteY193" fmla="*/ 545372 h 599162"/>
                <a:gd name="connsiteX194" fmla="*/ 697580 w 770887"/>
                <a:gd name="connsiteY194" fmla="*/ 549855 h 599162"/>
                <a:gd name="connsiteX195" fmla="*/ 700572 w 770887"/>
                <a:gd name="connsiteY195" fmla="*/ 540890 h 599162"/>
                <a:gd name="connsiteX196" fmla="*/ 696084 w 770887"/>
                <a:gd name="connsiteY196" fmla="*/ 534913 h 599162"/>
                <a:gd name="connsiteX197" fmla="*/ 694588 w 770887"/>
                <a:gd name="connsiteY197" fmla="*/ 530430 h 599162"/>
                <a:gd name="connsiteX198" fmla="*/ 694588 w 770887"/>
                <a:gd name="connsiteY198" fmla="*/ 525948 h 599162"/>
                <a:gd name="connsiteX199" fmla="*/ 700572 w 770887"/>
                <a:gd name="connsiteY199" fmla="*/ 516983 h 599162"/>
                <a:gd name="connsiteX200" fmla="*/ 693091 w 770887"/>
                <a:gd name="connsiteY200" fmla="*/ 516983 h 599162"/>
                <a:gd name="connsiteX201" fmla="*/ 690099 w 770887"/>
                <a:gd name="connsiteY201" fmla="*/ 519971 h 599162"/>
                <a:gd name="connsiteX202" fmla="*/ 690099 w 770887"/>
                <a:gd name="connsiteY202" fmla="*/ 522959 h 599162"/>
                <a:gd name="connsiteX203" fmla="*/ 690099 w 770887"/>
                <a:gd name="connsiteY203" fmla="*/ 531925 h 599162"/>
                <a:gd name="connsiteX204" fmla="*/ 685611 w 770887"/>
                <a:gd name="connsiteY204" fmla="*/ 534913 h 599162"/>
                <a:gd name="connsiteX205" fmla="*/ 682619 w 770887"/>
                <a:gd name="connsiteY205" fmla="*/ 537901 h 599162"/>
                <a:gd name="connsiteX206" fmla="*/ 682619 w 770887"/>
                <a:gd name="connsiteY206" fmla="*/ 533419 h 599162"/>
                <a:gd name="connsiteX207" fmla="*/ 681123 w 770887"/>
                <a:gd name="connsiteY207" fmla="*/ 527442 h 599162"/>
                <a:gd name="connsiteX208" fmla="*/ 679627 w 770887"/>
                <a:gd name="connsiteY208" fmla="*/ 519971 h 599162"/>
                <a:gd name="connsiteX209" fmla="*/ 678131 w 770887"/>
                <a:gd name="connsiteY209" fmla="*/ 515489 h 599162"/>
                <a:gd name="connsiteX210" fmla="*/ 676635 w 770887"/>
                <a:gd name="connsiteY210" fmla="*/ 511006 h 599162"/>
                <a:gd name="connsiteX211" fmla="*/ 676635 w 770887"/>
                <a:gd name="connsiteY211" fmla="*/ 506524 h 599162"/>
                <a:gd name="connsiteX212" fmla="*/ 681123 w 770887"/>
                <a:gd name="connsiteY212" fmla="*/ 503535 h 599162"/>
                <a:gd name="connsiteX213" fmla="*/ 684115 w 770887"/>
                <a:gd name="connsiteY213" fmla="*/ 499053 h 599162"/>
                <a:gd name="connsiteX214" fmla="*/ 690099 w 770887"/>
                <a:gd name="connsiteY214" fmla="*/ 493076 h 599162"/>
                <a:gd name="connsiteX215" fmla="*/ 684115 w 770887"/>
                <a:gd name="connsiteY215" fmla="*/ 482617 h 599162"/>
                <a:gd name="connsiteX216" fmla="*/ 681123 w 770887"/>
                <a:gd name="connsiteY216" fmla="*/ 484111 h 599162"/>
                <a:gd name="connsiteX217" fmla="*/ 678131 w 770887"/>
                <a:gd name="connsiteY217" fmla="*/ 491582 h 599162"/>
                <a:gd name="connsiteX218" fmla="*/ 672146 w 770887"/>
                <a:gd name="connsiteY218" fmla="*/ 499053 h 599162"/>
                <a:gd name="connsiteX219" fmla="*/ 667658 w 770887"/>
                <a:gd name="connsiteY219" fmla="*/ 502041 h 599162"/>
                <a:gd name="connsiteX220" fmla="*/ 666162 w 770887"/>
                <a:gd name="connsiteY220" fmla="*/ 505029 h 599162"/>
                <a:gd name="connsiteX221" fmla="*/ 669154 w 770887"/>
                <a:gd name="connsiteY221" fmla="*/ 516983 h 599162"/>
                <a:gd name="connsiteX222" fmla="*/ 675139 w 770887"/>
                <a:gd name="connsiteY222" fmla="*/ 533419 h 599162"/>
                <a:gd name="connsiteX223" fmla="*/ 669154 w 770887"/>
                <a:gd name="connsiteY223" fmla="*/ 531925 h 599162"/>
                <a:gd name="connsiteX224" fmla="*/ 660178 w 770887"/>
                <a:gd name="connsiteY224" fmla="*/ 513994 h 599162"/>
                <a:gd name="connsiteX225" fmla="*/ 649705 w 770887"/>
                <a:gd name="connsiteY225" fmla="*/ 499053 h 599162"/>
                <a:gd name="connsiteX226" fmla="*/ 646713 w 770887"/>
                <a:gd name="connsiteY226" fmla="*/ 508018 h 599162"/>
                <a:gd name="connsiteX227" fmla="*/ 643721 w 770887"/>
                <a:gd name="connsiteY227" fmla="*/ 506524 h 599162"/>
                <a:gd name="connsiteX228" fmla="*/ 639233 w 770887"/>
                <a:gd name="connsiteY228" fmla="*/ 496064 h 599162"/>
                <a:gd name="connsiteX229" fmla="*/ 633249 w 770887"/>
                <a:gd name="connsiteY229" fmla="*/ 491582 h 599162"/>
                <a:gd name="connsiteX230" fmla="*/ 618288 w 770887"/>
                <a:gd name="connsiteY230" fmla="*/ 475146 h 599162"/>
                <a:gd name="connsiteX231" fmla="*/ 618288 w 770887"/>
                <a:gd name="connsiteY231" fmla="*/ 464687 h 599162"/>
                <a:gd name="connsiteX232" fmla="*/ 615296 w 770887"/>
                <a:gd name="connsiteY232" fmla="*/ 470664 h 599162"/>
                <a:gd name="connsiteX233" fmla="*/ 607815 w 770887"/>
                <a:gd name="connsiteY233" fmla="*/ 467675 h 599162"/>
                <a:gd name="connsiteX234" fmla="*/ 591358 w 770887"/>
                <a:gd name="connsiteY234" fmla="*/ 452734 h 599162"/>
                <a:gd name="connsiteX235" fmla="*/ 580886 w 770887"/>
                <a:gd name="connsiteY235" fmla="*/ 440780 h 599162"/>
                <a:gd name="connsiteX236" fmla="*/ 574902 w 770887"/>
                <a:gd name="connsiteY236" fmla="*/ 442274 h 599162"/>
                <a:gd name="connsiteX237" fmla="*/ 561437 w 770887"/>
                <a:gd name="connsiteY237" fmla="*/ 439286 h 599162"/>
                <a:gd name="connsiteX238" fmla="*/ 552461 w 770887"/>
                <a:gd name="connsiteY238" fmla="*/ 430321 h 599162"/>
                <a:gd name="connsiteX239" fmla="*/ 552461 w 770887"/>
                <a:gd name="connsiteY239" fmla="*/ 419862 h 599162"/>
                <a:gd name="connsiteX240" fmla="*/ 547972 w 770887"/>
                <a:gd name="connsiteY240" fmla="*/ 422850 h 599162"/>
                <a:gd name="connsiteX241" fmla="*/ 530020 w 770887"/>
                <a:gd name="connsiteY241" fmla="*/ 422850 h 599162"/>
                <a:gd name="connsiteX242" fmla="*/ 521043 w 770887"/>
                <a:gd name="connsiteY242" fmla="*/ 421356 h 599162"/>
                <a:gd name="connsiteX243" fmla="*/ 510571 w 770887"/>
                <a:gd name="connsiteY243" fmla="*/ 418368 h 599162"/>
                <a:gd name="connsiteX244" fmla="*/ 491122 w 770887"/>
                <a:gd name="connsiteY244" fmla="*/ 416873 h 599162"/>
                <a:gd name="connsiteX245" fmla="*/ 471673 w 770887"/>
                <a:gd name="connsiteY245" fmla="*/ 421356 h 599162"/>
                <a:gd name="connsiteX246" fmla="*/ 458208 w 770887"/>
                <a:gd name="connsiteY246" fmla="*/ 424344 h 599162"/>
                <a:gd name="connsiteX247" fmla="*/ 461200 w 770887"/>
                <a:gd name="connsiteY247" fmla="*/ 412391 h 599162"/>
                <a:gd name="connsiteX248" fmla="*/ 456712 w 770887"/>
                <a:gd name="connsiteY248" fmla="*/ 415379 h 599162"/>
                <a:gd name="connsiteX249" fmla="*/ 449232 w 770887"/>
                <a:gd name="connsiteY249" fmla="*/ 410897 h 599162"/>
                <a:gd name="connsiteX250" fmla="*/ 443247 w 770887"/>
                <a:gd name="connsiteY250" fmla="*/ 407908 h 599162"/>
                <a:gd name="connsiteX251" fmla="*/ 437263 w 770887"/>
                <a:gd name="connsiteY251" fmla="*/ 407908 h 599162"/>
                <a:gd name="connsiteX252" fmla="*/ 432775 w 770887"/>
                <a:gd name="connsiteY252" fmla="*/ 407908 h 599162"/>
                <a:gd name="connsiteX253" fmla="*/ 425294 w 770887"/>
                <a:gd name="connsiteY253" fmla="*/ 412391 h 599162"/>
                <a:gd name="connsiteX254" fmla="*/ 419310 w 770887"/>
                <a:gd name="connsiteY254" fmla="*/ 415379 h 599162"/>
                <a:gd name="connsiteX255" fmla="*/ 413326 w 770887"/>
                <a:gd name="connsiteY255" fmla="*/ 422850 h 599162"/>
                <a:gd name="connsiteX256" fmla="*/ 410334 w 770887"/>
                <a:gd name="connsiteY256" fmla="*/ 425838 h 599162"/>
                <a:gd name="connsiteX257" fmla="*/ 402853 w 770887"/>
                <a:gd name="connsiteY257" fmla="*/ 424344 h 599162"/>
                <a:gd name="connsiteX258" fmla="*/ 410334 w 770887"/>
                <a:gd name="connsiteY258" fmla="*/ 418368 h 599162"/>
                <a:gd name="connsiteX259" fmla="*/ 419310 w 770887"/>
                <a:gd name="connsiteY259" fmla="*/ 409403 h 599162"/>
                <a:gd name="connsiteX260" fmla="*/ 425294 w 770887"/>
                <a:gd name="connsiteY260" fmla="*/ 403426 h 599162"/>
                <a:gd name="connsiteX261" fmla="*/ 429783 w 770887"/>
                <a:gd name="connsiteY261" fmla="*/ 397449 h 599162"/>
                <a:gd name="connsiteX262" fmla="*/ 426791 w 770887"/>
                <a:gd name="connsiteY262" fmla="*/ 397449 h 599162"/>
                <a:gd name="connsiteX263" fmla="*/ 420806 w 770887"/>
                <a:gd name="connsiteY263" fmla="*/ 394461 h 599162"/>
                <a:gd name="connsiteX264" fmla="*/ 420806 w 770887"/>
                <a:gd name="connsiteY264" fmla="*/ 384002 h 599162"/>
                <a:gd name="connsiteX265" fmla="*/ 414822 w 770887"/>
                <a:gd name="connsiteY265" fmla="*/ 388484 h 599162"/>
                <a:gd name="connsiteX266" fmla="*/ 413326 w 770887"/>
                <a:gd name="connsiteY266" fmla="*/ 389978 h 599162"/>
                <a:gd name="connsiteX267" fmla="*/ 402853 w 770887"/>
                <a:gd name="connsiteY267" fmla="*/ 389978 h 599162"/>
                <a:gd name="connsiteX268" fmla="*/ 393877 w 770887"/>
                <a:gd name="connsiteY268" fmla="*/ 388484 h 599162"/>
                <a:gd name="connsiteX269" fmla="*/ 389389 w 770887"/>
                <a:gd name="connsiteY269" fmla="*/ 392967 h 599162"/>
                <a:gd name="connsiteX270" fmla="*/ 386397 w 770887"/>
                <a:gd name="connsiteY270" fmla="*/ 401932 h 599162"/>
                <a:gd name="connsiteX271" fmla="*/ 392381 w 770887"/>
                <a:gd name="connsiteY271" fmla="*/ 409403 h 599162"/>
                <a:gd name="connsiteX272" fmla="*/ 389389 w 770887"/>
                <a:gd name="connsiteY272" fmla="*/ 421356 h 599162"/>
                <a:gd name="connsiteX273" fmla="*/ 381908 w 770887"/>
                <a:gd name="connsiteY273" fmla="*/ 428827 h 599162"/>
                <a:gd name="connsiteX274" fmla="*/ 374428 w 770887"/>
                <a:gd name="connsiteY274" fmla="*/ 428827 h 599162"/>
                <a:gd name="connsiteX275" fmla="*/ 365452 w 770887"/>
                <a:gd name="connsiteY275" fmla="*/ 428827 h 599162"/>
                <a:gd name="connsiteX276" fmla="*/ 362459 w 770887"/>
                <a:gd name="connsiteY276" fmla="*/ 439286 h 599162"/>
                <a:gd name="connsiteX277" fmla="*/ 350491 w 770887"/>
                <a:gd name="connsiteY277" fmla="*/ 443769 h 599162"/>
                <a:gd name="connsiteX278" fmla="*/ 348995 w 770887"/>
                <a:gd name="connsiteY278" fmla="*/ 446757 h 599162"/>
                <a:gd name="connsiteX279" fmla="*/ 338522 w 770887"/>
                <a:gd name="connsiteY279" fmla="*/ 454228 h 599162"/>
                <a:gd name="connsiteX280" fmla="*/ 328050 w 770887"/>
                <a:gd name="connsiteY280" fmla="*/ 457216 h 599162"/>
                <a:gd name="connsiteX281" fmla="*/ 322065 w 770887"/>
                <a:gd name="connsiteY281" fmla="*/ 458710 h 599162"/>
                <a:gd name="connsiteX282" fmla="*/ 319073 w 770887"/>
                <a:gd name="connsiteY282" fmla="*/ 454228 h 599162"/>
                <a:gd name="connsiteX283" fmla="*/ 317577 w 770887"/>
                <a:gd name="connsiteY283" fmla="*/ 451239 h 599162"/>
                <a:gd name="connsiteX284" fmla="*/ 325058 w 770887"/>
                <a:gd name="connsiteY284" fmla="*/ 448251 h 599162"/>
                <a:gd name="connsiteX285" fmla="*/ 331042 w 770887"/>
                <a:gd name="connsiteY285" fmla="*/ 440780 h 599162"/>
                <a:gd name="connsiteX286" fmla="*/ 323561 w 770887"/>
                <a:gd name="connsiteY286" fmla="*/ 440780 h 599162"/>
                <a:gd name="connsiteX287" fmla="*/ 320569 w 770887"/>
                <a:gd name="connsiteY287" fmla="*/ 436298 h 599162"/>
                <a:gd name="connsiteX288" fmla="*/ 328050 w 770887"/>
                <a:gd name="connsiteY288" fmla="*/ 425838 h 599162"/>
                <a:gd name="connsiteX289" fmla="*/ 331042 w 770887"/>
                <a:gd name="connsiteY289" fmla="*/ 415379 h 599162"/>
                <a:gd name="connsiteX290" fmla="*/ 335530 w 770887"/>
                <a:gd name="connsiteY290" fmla="*/ 400438 h 599162"/>
                <a:gd name="connsiteX291" fmla="*/ 343010 w 770887"/>
                <a:gd name="connsiteY291" fmla="*/ 391473 h 599162"/>
                <a:gd name="connsiteX292" fmla="*/ 369940 w 770887"/>
                <a:gd name="connsiteY292" fmla="*/ 394461 h 599162"/>
                <a:gd name="connsiteX293" fmla="*/ 365452 w 770887"/>
                <a:gd name="connsiteY293" fmla="*/ 388484 h 599162"/>
                <a:gd name="connsiteX294" fmla="*/ 357971 w 770887"/>
                <a:gd name="connsiteY294" fmla="*/ 386990 h 599162"/>
                <a:gd name="connsiteX295" fmla="*/ 344507 w 770887"/>
                <a:gd name="connsiteY295" fmla="*/ 381013 h 599162"/>
                <a:gd name="connsiteX296" fmla="*/ 334034 w 770887"/>
                <a:gd name="connsiteY296" fmla="*/ 385496 h 599162"/>
                <a:gd name="connsiteX297" fmla="*/ 325058 w 770887"/>
                <a:gd name="connsiteY297" fmla="*/ 392967 h 599162"/>
                <a:gd name="connsiteX298" fmla="*/ 316081 w 770887"/>
                <a:gd name="connsiteY298" fmla="*/ 400438 h 599162"/>
                <a:gd name="connsiteX299" fmla="*/ 311593 w 770887"/>
                <a:gd name="connsiteY299" fmla="*/ 409403 h 599162"/>
                <a:gd name="connsiteX300" fmla="*/ 310097 w 770887"/>
                <a:gd name="connsiteY300" fmla="*/ 416873 h 599162"/>
                <a:gd name="connsiteX301" fmla="*/ 304113 w 770887"/>
                <a:gd name="connsiteY301" fmla="*/ 416873 h 599162"/>
                <a:gd name="connsiteX302" fmla="*/ 304113 w 770887"/>
                <a:gd name="connsiteY302" fmla="*/ 419862 h 599162"/>
                <a:gd name="connsiteX303" fmla="*/ 307105 w 770887"/>
                <a:gd name="connsiteY303" fmla="*/ 425838 h 599162"/>
                <a:gd name="connsiteX304" fmla="*/ 305609 w 770887"/>
                <a:gd name="connsiteY304" fmla="*/ 430321 h 599162"/>
                <a:gd name="connsiteX305" fmla="*/ 301120 w 770887"/>
                <a:gd name="connsiteY305" fmla="*/ 434803 h 599162"/>
                <a:gd name="connsiteX306" fmla="*/ 290648 w 770887"/>
                <a:gd name="connsiteY306" fmla="*/ 440780 h 599162"/>
                <a:gd name="connsiteX307" fmla="*/ 284664 w 770887"/>
                <a:gd name="connsiteY307" fmla="*/ 445263 h 599162"/>
                <a:gd name="connsiteX308" fmla="*/ 277183 w 770887"/>
                <a:gd name="connsiteY308" fmla="*/ 452734 h 599162"/>
                <a:gd name="connsiteX309" fmla="*/ 275687 w 770887"/>
                <a:gd name="connsiteY309" fmla="*/ 460204 h 599162"/>
                <a:gd name="connsiteX310" fmla="*/ 286160 w 770887"/>
                <a:gd name="connsiteY310" fmla="*/ 463193 h 599162"/>
                <a:gd name="connsiteX311" fmla="*/ 287656 w 770887"/>
                <a:gd name="connsiteY311" fmla="*/ 473652 h 599162"/>
                <a:gd name="connsiteX312" fmla="*/ 283168 w 770887"/>
                <a:gd name="connsiteY312" fmla="*/ 479629 h 599162"/>
                <a:gd name="connsiteX313" fmla="*/ 275687 w 770887"/>
                <a:gd name="connsiteY313" fmla="*/ 484111 h 599162"/>
                <a:gd name="connsiteX314" fmla="*/ 266711 w 770887"/>
                <a:gd name="connsiteY314" fmla="*/ 496064 h 599162"/>
                <a:gd name="connsiteX315" fmla="*/ 253246 w 770887"/>
                <a:gd name="connsiteY315" fmla="*/ 505029 h 599162"/>
                <a:gd name="connsiteX316" fmla="*/ 226317 w 770887"/>
                <a:gd name="connsiteY316" fmla="*/ 518477 h 599162"/>
                <a:gd name="connsiteX317" fmla="*/ 224821 w 770887"/>
                <a:gd name="connsiteY317" fmla="*/ 530430 h 599162"/>
                <a:gd name="connsiteX318" fmla="*/ 214348 w 770887"/>
                <a:gd name="connsiteY318" fmla="*/ 534913 h 599162"/>
                <a:gd name="connsiteX319" fmla="*/ 203876 w 770887"/>
                <a:gd name="connsiteY319" fmla="*/ 540890 h 599162"/>
                <a:gd name="connsiteX320" fmla="*/ 190411 w 770887"/>
                <a:gd name="connsiteY320" fmla="*/ 545372 h 599162"/>
                <a:gd name="connsiteX321" fmla="*/ 185923 w 770887"/>
                <a:gd name="connsiteY321" fmla="*/ 548360 h 599162"/>
                <a:gd name="connsiteX322" fmla="*/ 179939 w 770887"/>
                <a:gd name="connsiteY322" fmla="*/ 552843 h 599162"/>
                <a:gd name="connsiteX323" fmla="*/ 175450 w 770887"/>
                <a:gd name="connsiteY323" fmla="*/ 557325 h 599162"/>
                <a:gd name="connsiteX324" fmla="*/ 172458 w 770887"/>
                <a:gd name="connsiteY324" fmla="*/ 566290 h 599162"/>
                <a:gd name="connsiteX325" fmla="*/ 164978 w 770887"/>
                <a:gd name="connsiteY325" fmla="*/ 567785 h 599162"/>
                <a:gd name="connsiteX326" fmla="*/ 154505 w 770887"/>
                <a:gd name="connsiteY326" fmla="*/ 570773 h 599162"/>
                <a:gd name="connsiteX327" fmla="*/ 147025 w 770887"/>
                <a:gd name="connsiteY327" fmla="*/ 570773 h 599162"/>
                <a:gd name="connsiteX328" fmla="*/ 139545 w 770887"/>
                <a:gd name="connsiteY328" fmla="*/ 573761 h 599162"/>
                <a:gd name="connsiteX329" fmla="*/ 129072 w 770887"/>
                <a:gd name="connsiteY329" fmla="*/ 579738 h 599162"/>
                <a:gd name="connsiteX330" fmla="*/ 132064 w 770887"/>
                <a:gd name="connsiteY330" fmla="*/ 587209 h 599162"/>
                <a:gd name="connsiteX331" fmla="*/ 129072 w 770887"/>
                <a:gd name="connsiteY331" fmla="*/ 588703 h 599162"/>
                <a:gd name="connsiteX332" fmla="*/ 121592 w 770887"/>
                <a:gd name="connsiteY332" fmla="*/ 584220 h 599162"/>
                <a:gd name="connsiteX333" fmla="*/ 114111 w 770887"/>
                <a:gd name="connsiteY333" fmla="*/ 581232 h 599162"/>
                <a:gd name="connsiteX334" fmla="*/ 108127 w 770887"/>
                <a:gd name="connsiteY334" fmla="*/ 572267 h 599162"/>
                <a:gd name="connsiteX335" fmla="*/ 106631 w 770887"/>
                <a:gd name="connsiteY335" fmla="*/ 575255 h 599162"/>
                <a:gd name="connsiteX336" fmla="*/ 106631 w 770887"/>
                <a:gd name="connsiteY336" fmla="*/ 587209 h 599162"/>
                <a:gd name="connsiteX337" fmla="*/ 97655 w 770887"/>
                <a:gd name="connsiteY337" fmla="*/ 587209 h 599162"/>
                <a:gd name="connsiteX338" fmla="*/ 97655 w 770887"/>
                <a:gd name="connsiteY338" fmla="*/ 591691 h 599162"/>
                <a:gd name="connsiteX339" fmla="*/ 88678 w 770887"/>
                <a:gd name="connsiteY339" fmla="*/ 591691 h 599162"/>
                <a:gd name="connsiteX340" fmla="*/ 88678 w 770887"/>
                <a:gd name="connsiteY340" fmla="*/ 590197 h 599162"/>
                <a:gd name="connsiteX341" fmla="*/ 84190 w 770887"/>
                <a:gd name="connsiteY341" fmla="*/ 588703 h 599162"/>
                <a:gd name="connsiteX342" fmla="*/ 78206 w 770887"/>
                <a:gd name="connsiteY342" fmla="*/ 588703 h 599162"/>
                <a:gd name="connsiteX343" fmla="*/ 70725 w 770887"/>
                <a:gd name="connsiteY343" fmla="*/ 590197 h 599162"/>
                <a:gd name="connsiteX344" fmla="*/ 61749 w 770887"/>
                <a:gd name="connsiteY344" fmla="*/ 599162 h 599162"/>
                <a:gd name="connsiteX345" fmla="*/ 45292 w 770887"/>
                <a:gd name="connsiteY345" fmla="*/ 599162 h 599162"/>
                <a:gd name="connsiteX346" fmla="*/ 30331 w 770887"/>
                <a:gd name="connsiteY346" fmla="*/ 599162 h 599162"/>
                <a:gd name="connsiteX347" fmla="*/ 30331 w 770887"/>
                <a:gd name="connsiteY347" fmla="*/ 593185 h 599162"/>
                <a:gd name="connsiteX348" fmla="*/ 40804 w 770887"/>
                <a:gd name="connsiteY348" fmla="*/ 581232 h 599162"/>
                <a:gd name="connsiteX349" fmla="*/ 58757 w 770887"/>
                <a:gd name="connsiteY349" fmla="*/ 581232 h 599162"/>
                <a:gd name="connsiteX350" fmla="*/ 66237 w 770887"/>
                <a:gd name="connsiteY350" fmla="*/ 581232 h 599162"/>
                <a:gd name="connsiteX351" fmla="*/ 73717 w 770887"/>
                <a:gd name="connsiteY351" fmla="*/ 576750 h 599162"/>
                <a:gd name="connsiteX352" fmla="*/ 84190 w 770887"/>
                <a:gd name="connsiteY352" fmla="*/ 573761 h 599162"/>
                <a:gd name="connsiteX353" fmla="*/ 88678 w 770887"/>
                <a:gd name="connsiteY353" fmla="*/ 570773 h 599162"/>
                <a:gd name="connsiteX354" fmla="*/ 93166 w 770887"/>
                <a:gd name="connsiteY354" fmla="*/ 563302 h 599162"/>
                <a:gd name="connsiteX355" fmla="*/ 102143 w 770887"/>
                <a:gd name="connsiteY355" fmla="*/ 558820 h 599162"/>
                <a:gd name="connsiteX356" fmla="*/ 115607 w 770887"/>
                <a:gd name="connsiteY356" fmla="*/ 557325 h 599162"/>
                <a:gd name="connsiteX357" fmla="*/ 123088 w 770887"/>
                <a:gd name="connsiteY357" fmla="*/ 557325 h 599162"/>
                <a:gd name="connsiteX358" fmla="*/ 129072 w 770887"/>
                <a:gd name="connsiteY358" fmla="*/ 563302 h 599162"/>
                <a:gd name="connsiteX359" fmla="*/ 135056 w 770887"/>
                <a:gd name="connsiteY359" fmla="*/ 558820 h 599162"/>
                <a:gd name="connsiteX360" fmla="*/ 141041 w 770887"/>
                <a:gd name="connsiteY360" fmla="*/ 549855 h 599162"/>
                <a:gd name="connsiteX361" fmla="*/ 148521 w 770887"/>
                <a:gd name="connsiteY361" fmla="*/ 542384 h 599162"/>
                <a:gd name="connsiteX362" fmla="*/ 156001 w 770887"/>
                <a:gd name="connsiteY362" fmla="*/ 537901 h 599162"/>
                <a:gd name="connsiteX363" fmla="*/ 170962 w 770887"/>
                <a:gd name="connsiteY363" fmla="*/ 534913 h 599162"/>
                <a:gd name="connsiteX364" fmla="*/ 176946 w 770887"/>
                <a:gd name="connsiteY364" fmla="*/ 528936 h 599162"/>
                <a:gd name="connsiteX365" fmla="*/ 184427 w 770887"/>
                <a:gd name="connsiteY365" fmla="*/ 521465 h 599162"/>
                <a:gd name="connsiteX366" fmla="*/ 193403 w 770887"/>
                <a:gd name="connsiteY366" fmla="*/ 513994 h 599162"/>
                <a:gd name="connsiteX367" fmla="*/ 200884 w 770887"/>
                <a:gd name="connsiteY367" fmla="*/ 509512 h 599162"/>
                <a:gd name="connsiteX368" fmla="*/ 203876 w 770887"/>
                <a:gd name="connsiteY368" fmla="*/ 500547 h 599162"/>
                <a:gd name="connsiteX369" fmla="*/ 205372 w 770887"/>
                <a:gd name="connsiteY369" fmla="*/ 487099 h 599162"/>
                <a:gd name="connsiteX370" fmla="*/ 208364 w 770887"/>
                <a:gd name="connsiteY370" fmla="*/ 478134 h 599162"/>
                <a:gd name="connsiteX371" fmla="*/ 209860 w 770887"/>
                <a:gd name="connsiteY371" fmla="*/ 475146 h 599162"/>
                <a:gd name="connsiteX372" fmla="*/ 217340 w 770887"/>
                <a:gd name="connsiteY372" fmla="*/ 464687 h 599162"/>
                <a:gd name="connsiteX373" fmla="*/ 212852 w 770887"/>
                <a:gd name="connsiteY373" fmla="*/ 464687 h 599162"/>
                <a:gd name="connsiteX374" fmla="*/ 205372 w 770887"/>
                <a:gd name="connsiteY374" fmla="*/ 466181 h 599162"/>
                <a:gd name="connsiteX375" fmla="*/ 200884 w 770887"/>
                <a:gd name="connsiteY375" fmla="*/ 466181 h 599162"/>
                <a:gd name="connsiteX376" fmla="*/ 193403 w 770887"/>
                <a:gd name="connsiteY376" fmla="*/ 464687 h 599162"/>
                <a:gd name="connsiteX377" fmla="*/ 190411 w 770887"/>
                <a:gd name="connsiteY377" fmla="*/ 461699 h 599162"/>
                <a:gd name="connsiteX378" fmla="*/ 197891 w 770887"/>
                <a:gd name="connsiteY378" fmla="*/ 454228 h 599162"/>
                <a:gd name="connsiteX379" fmla="*/ 190411 w 770887"/>
                <a:gd name="connsiteY379" fmla="*/ 455722 h 599162"/>
                <a:gd name="connsiteX380" fmla="*/ 185923 w 770887"/>
                <a:gd name="connsiteY380" fmla="*/ 460204 h 599162"/>
                <a:gd name="connsiteX381" fmla="*/ 182931 w 770887"/>
                <a:gd name="connsiteY381" fmla="*/ 470664 h 599162"/>
                <a:gd name="connsiteX382" fmla="*/ 178442 w 770887"/>
                <a:gd name="connsiteY382" fmla="*/ 475146 h 599162"/>
                <a:gd name="connsiteX383" fmla="*/ 176946 w 770887"/>
                <a:gd name="connsiteY383" fmla="*/ 470664 h 599162"/>
                <a:gd name="connsiteX384" fmla="*/ 172458 w 770887"/>
                <a:gd name="connsiteY384" fmla="*/ 464687 h 599162"/>
                <a:gd name="connsiteX385" fmla="*/ 164978 w 770887"/>
                <a:gd name="connsiteY385" fmla="*/ 457216 h 599162"/>
                <a:gd name="connsiteX386" fmla="*/ 153009 w 770887"/>
                <a:gd name="connsiteY386" fmla="*/ 449745 h 599162"/>
                <a:gd name="connsiteX387" fmla="*/ 150017 w 770887"/>
                <a:gd name="connsiteY387" fmla="*/ 449745 h 599162"/>
                <a:gd name="connsiteX388" fmla="*/ 139545 w 770887"/>
                <a:gd name="connsiteY388" fmla="*/ 457216 h 599162"/>
                <a:gd name="connsiteX389" fmla="*/ 133560 w 770887"/>
                <a:gd name="connsiteY389" fmla="*/ 457216 h 599162"/>
                <a:gd name="connsiteX390" fmla="*/ 124584 w 770887"/>
                <a:gd name="connsiteY390" fmla="*/ 457216 h 599162"/>
                <a:gd name="connsiteX391" fmla="*/ 126080 w 770887"/>
                <a:gd name="connsiteY391" fmla="*/ 437792 h 599162"/>
                <a:gd name="connsiteX392" fmla="*/ 127576 w 770887"/>
                <a:gd name="connsiteY392" fmla="*/ 431815 h 599162"/>
                <a:gd name="connsiteX393" fmla="*/ 132064 w 770887"/>
                <a:gd name="connsiteY393" fmla="*/ 425838 h 599162"/>
                <a:gd name="connsiteX394" fmla="*/ 132064 w 770887"/>
                <a:gd name="connsiteY394" fmla="*/ 418368 h 599162"/>
                <a:gd name="connsiteX395" fmla="*/ 130568 w 770887"/>
                <a:gd name="connsiteY395" fmla="*/ 406414 h 599162"/>
                <a:gd name="connsiteX396" fmla="*/ 127576 w 770887"/>
                <a:gd name="connsiteY396" fmla="*/ 394461 h 599162"/>
                <a:gd name="connsiteX397" fmla="*/ 124584 w 770887"/>
                <a:gd name="connsiteY397" fmla="*/ 397449 h 599162"/>
                <a:gd name="connsiteX398" fmla="*/ 118600 w 770887"/>
                <a:gd name="connsiteY398" fmla="*/ 403426 h 599162"/>
                <a:gd name="connsiteX399" fmla="*/ 114111 w 770887"/>
                <a:gd name="connsiteY399" fmla="*/ 406414 h 599162"/>
                <a:gd name="connsiteX400" fmla="*/ 109623 w 770887"/>
                <a:gd name="connsiteY400" fmla="*/ 406414 h 599162"/>
                <a:gd name="connsiteX401" fmla="*/ 105135 w 770887"/>
                <a:gd name="connsiteY401" fmla="*/ 401932 h 599162"/>
                <a:gd name="connsiteX402" fmla="*/ 102143 w 770887"/>
                <a:gd name="connsiteY402" fmla="*/ 401932 h 599162"/>
                <a:gd name="connsiteX403" fmla="*/ 96158 w 770887"/>
                <a:gd name="connsiteY403" fmla="*/ 398943 h 599162"/>
                <a:gd name="connsiteX404" fmla="*/ 91670 w 770887"/>
                <a:gd name="connsiteY404" fmla="*/ 394461 h 599162"/>
                <a:gd name="connsiteX405" fmla="*/ 87182 w 770887"/>
                <a:gd name="connsiteY405" fmla="*/ 391473 h 599162"/>
                <a:gd name="connsiteX406" fmla="*/ 82694 w 770887"/>
                <a:gd name="connsiteY406" fmla="*/ 386990 h 599162"/>
                <a:gd name="connsiteX407" fmla="*/ 81198 w 770887"/>
                <a:gd name="connsiteY407" fmla="*/ 382508 h 599162"/>
                <a:gd name="connsiteX408" fmla="*/ 79702 w 770887"/>
                <a:gd name="connsiteY408" fmla="*/ 372048 h 599162"/>
                <a:gd name="connsiteX409" fmla="*/ 85686 w 770887"/>
                <a:gd name="connsiteY409" fmla="*/ 367566 h 599162"/>
                <a:gd name="connsiteX410" fmla="*/ 91670 w 770887"/>
                <a:gd name="connsiteY410" fmla="*/ 367566 h 599162"/>
                <a:gd name="connsiteX411" fmla="*/ 99151 w 770887"/>
                <a:gd name="connsiteY411" fmla="*/ 367566 h 599162"/>
                <a:gd name="connsiteX412" fmla="*/ 106631 w 770887"/>
                <a:gd name="connsiteY412" fmla="*/ 372048 h 599162"/>
                <a:gd name="connsiteX413" fmla="*/ 109623 w 770887"/>
                <a:gd name="connsiteY413" fmla="*/ 364578 h 599162"/>
                <a:gd name="connsiteX414" fmla="*/ 105135 w 770887"/>
                <a:gd name="connsiteY414" fmla="*/ 360095 h 599162"/>
                <a:gd name="connsiteX415" fmla="*/ 103639 w 770887"/>
                <a:gd name="connsiteY415" fmla="*/ 360095 h 599162"/>
                <a:gd name="connsiteX416" fmla="*/ 96158 w 770887"/>
                <a:gd name="connsiteY416" fmla="*/ 360095 h 599162"/>
                <a:gd name="connsiteX417" fmla="*/ 91670 w 770887"/>
                <a:gd name="connsiteY417" fmla="*/ 360095 h 599162"/>
                <a:gd name="connsiteX418" fmla="*/ 82694 w 770887"/>
                <a:gd name="connsiteY418" fmla="*/ 354118 h 599162"/>
                <a:gd name="connsiteX419" fmla="*/ 79702 w 770887"/>
                <a:gd name="connsiteY419" fmla="*/ 348142 h 599162"/>
                <a:gd name="connsiteX420" fmla="*/ 76710 w 770887"/>
                <a:gd name="connsiteY420" fmla="*/ 340671 h 599162"/>
                <a:gd name="connsiteX421" fmla="*/ 73717 w 770887"/>
                <a:gd name="connsiteY421" fmla="*/ 333200 h 599162"/>
                <a:gd name="connsiteX422" fmla="*/ 73717 w 770887"/>
                <a:gd name="connsiteY422" fmla="*/ 330212 h 599162"/>
                <a:gd name="connsiteX423" fmla="*/ 76710 w 770887"/>
                <a:gd name="connsiteY423" fmla="*/ 327223 h 599162"/>
                <a:gd name="connsiteX424" fmla="*/ 81198 w 770887"/>
                <a:gd name="connsiteY424" fmla="*/ 319752 h 599162"/>
                <a:gd name="connsiteX425" fmla="*/ 88678 w 770887"/>
                <a:gd name="connsiteY425" fmla="*/ 310787 h 599162"/>
                <a:gd name="connsiteX426" fmla="*/ 97655 w 770887"/>
                <a:gd name="connsiteY426" fmla="*/ 304811 h 599162"/>
                <a:gd name="connsiteX427" fmla="*/ 103639 w 770887"/>
                <a:gd name="connsiteY427" fmla="*/ 297340 h 599162"/>
                <a:gd name="connsiteX428" fmla="*/ 105135 w 770887"/>
                <a:gd name="connsiteY428" fmla="*/ 289869 h 599162"/>
                <a:gd name="connsiteX429" fmla="*/ 112615 w 770887"/>
                <a:gd name="connsiteY429" fmla="*/ 282398 h 599162"/>
                <a:gd name="connsiteX430" fmla="*/ 118600 w 770887"/>
                <a:gd name="connsiteY430" fmla="*/ 280904 h 599162"/>
                <a:gd name="connsiteX431" fmla="*/ 123088 w 770887"/>
                <a:gd name="connsiteY431" fmla="*/ 283892 h 599162"/>
                <a:gd name="connsiteX432" fmla="*/ 127576 w 770887"/>
                <a:gd name="connsiteY432" fmla="*/ 289869 h 599162"/>
                <a:gd name="connsiteX433" fmla="*/ 130568 w 770887"/>
                <a:gd name="connsiteY433" fmla="*/ 289869 h 599162"/>
                <a:gd name="connsiteX434" fmla="*/ 136552 w 770887"/>
                <a:gd name="connsiteY434" fmla="*/ 289869 h 599162"/>
                <a:gd name="connsiteX435" fmla="*/ 139545 w 770887"/>
                <a:gd name="connsiteY435" fmla="*/ 289869 h 599162"/>
                <a:gd name="connsiteX436" fmla="*/ 144033 w 770887"/>
                <a:gd name="connsiteY436" fmla="*/ 283892 h 599162"/>
                <a:gd name="connsiteX437" fmla="*/ 148521 w 770887"/>
                <a:gd name="connsiteY437" fmla="*/ 283892 h 599162"/>
                <a:gd name="connsiteX438" fmla="*/ 150017 w 770887"/>
                <a:gd name="connsiteY438" fmla="*/ 280904 h 599162"/>
                <a:gd name="connsiteX439" fmla="*/ 153009 w 770887"/>
                <a:gd name="connsiteY439" fmla="*/ 276422 h 599162"/>
                <a:gd name="connsiteX440" fmla="*/ 154505 w 770887"/>
                <a:gd name="connsiteY440" fmla="*/ 280904 h 599162"/>
                <a:gd name="connsiteX441" fmla="*/ 158994 w 770887"/>
                <a:gd name="connsiteY441" fmla="*/ 280904 h 599162"/>
                <a:gd name="connsiteX442" fmla="*/ 161986 w 770887"/>
                <a:gd name="connsiteY442" fmla="*/ 280904 h 599162"/>
                <a:gd name="connsiteX443" fmla="*/ 167970 w 770887"/>
                <a:gd name="connsiteY443" fmla="*/ 280904 h 599162"/>
                <a:gd name="connsiteX444" fmla="*/ 172458 w 770887"/>
                <a:gd name="connsiteY444" fmla="*/ 276422 h 599162"/>
                <a:gd name="connsiteX445" fmla="*/ 176946 w 770887"/>
                <a:gd name="connsiteY445" fmla="*/ 276422 h 599162"/>
                <a:gd name="connsiteX446" fmla="*/ 178442 w 770887"/>
                <a:gd name="connsiteY446" fmla="*/ 265962 h 599162"/>
                <a:gd name="connsiteX447" fmla="*/ 175450 w 770887"/>
                <a:gd name="connsiteY447" fmla="*/ 258491 h 599162"/>
                <a:gd name="connsiteX448" fmla="*/ 172458 w 770887"/>
                <a:gd name="connsiteY448" fmla="*/ 246538 h 599162"/>
                <a:gd name="connsiteX449" fmla="*/ 178442 w 770887"/>
                <a:gd name="connsiteY449" fmla="*/ 246538 h 599162"/>
                <a:gd name="connsiteX450" fmla="*/ 184427 w 770887"/>
                <a:gd name="connsiteY450" fmla="*/ 240561 h 599162"/>
                <a:gd name="connsiteX451" fmla="*/ 182931 w 770887"/>
                <a:gd name="connsiteY451" fmla="*/ 231596 h 599162"/>
                <a:gd name="connsiteX452" fmla="*/ 173954 w 770887"/>
                <a:gd name="connsiteY452" fmla="*/ 230102 h 599162"/>
                <a:gd name="connsiteX453" fmla="*/ 169466 w 770887"/>
                <a:gd name="connsiteY453" fmla="*/ 230102 h 599162"/>
                <a:gd name="connsiteX454" fmla="*/ 164978 w 770887"/>
                <a:gd name="connsiteY454" fmla="*/ 231596 h 599162"/>
                <a:gd name="connsiteX455" fmla="*/ 160490 w 770887"/>
                <a:gd name="connsiteY455" fmla="*/ 234585 h 599162"/>
                <a:gd name="connsiteX456" fmla="*/ 157497 w 770887"/>
                <a:gd name="connsiteY456" fmla="*/ 240561 h 599162"/>
                <a:gd name="connsiteX457" fmla="*/ 153009 w 770887"/>
                <a:gd name="connsiteY457" fmla="*/ 240561 h 599162"/>
                <a:gd name="connsiteX458" fmla="*/ 148521 w 770887"/>
                <a:gd name="connsiteY458" fmla="*/ 231596 h 599162"/>
                <a:gd name="connsiteX459" fmla="*/ 136552 w 770887"/>
                <a:gd name="connsiteY459" fmla="*/ 231596 h 599162"/>
                <a:gd name="connsiteX460" fmla="*/ 123088 w 770887"/>
                <a:gd name="connsiteY460" fmla="*/ 231596 h 599162"/>
                <a:gd name="connsiteX461" fmla="*/ 112615 w 770887"/>
                <a:gd name="connsiteY461" fmla="*/ 228608 h 599162"/>
                <a:gd name="connsiteX462" fmla="*/ 102143 w 770887"/>
                <a:gd name="connsiteY462" fmla="*/ 224125 h 599162"/>
                <a:gd name="connsiteX463" fmla="*/ 96158 w 770887"/>
                <a:gd name="connsiteY463" fmla="*/ 216654 h 599162"/>
                <a:gd name="connsiteX464" fmla="*/ 94662 w 770887"/>
                <a:gd name="connsiteY464" fmla="*/ 201713 h 599162"/>
                <a:gd name="connsiteX465" fmla="*/ 102143 w 770887"/>
                <a:gd name="connsiteY465" fmla="*/ 198724 h 599162"/>
                <a:gd name="connsiteX466" fmla="*/ 106631 w 770887"/>
                <a:gd name="connsiteY466" fmla="*/ 195736 h 599162"/>
                <a:gd name="connsiteX467" fmla="*/ 96158 w 770887"/>
                <a:gd name="connsiteY467" fmla="*/ 191254 h 599162"/>
                <a:gd name="connsiteX468" fmla="*/ 90174 w 770887"/>
                <a:gd name="connsiteY468" fmla="*/ 186771 h 599162"/>
                <a:gd name="connsiteX469" fmla="*/ 82694 w 770887"/>
                <a:gd name="connsiteY469" fmla="*/ 180794 h 599162"/>
                <a:gd name="connsiteX470" fmla="*/ 81198 w 770887"/>
                <a:gd name="connsiteY470" fmla="*/ 177806 h 599162"/>
                <a:gd name="connsiteX471" fmla="*/ 87182 w 770887"/>
                <a:gd name="connsiteY471" fmla="*/ 173324 h 599162"/>
                <a:gd name="connsiteX472" fmla="*/ 91670 w 770887"/>
                <a:gd name="connsiteY472" fmla="*/ 173324 h 599162"/>
                <a:gd name="connsiteX473" fmla="*/ 100647 w 770887"/>
                <a:gd name="connsiteY473" fmla="*/ 171829 h 599162"/>
                <a:gd name="connsiteX474" fmla="*/ 112615 w 770887"/>
                <a:gd name="connsiteY474" fmla="*/ 164359 h 599162"/>
                <a:gd name="connsiteX475" fmla="*/ 114111 w 770887"/>
                <a:gd name="connsiteY475" fmla="*/ 167347 h 599162"/>
                <a:gd name="connsiteX476" fmla="*/ 121592 w 770887"/>
                <a:gd name="connsiteY476" fmla="*/ 164359 h 599162"/>
                <a:gd name="connsiteX477" fmla="*/ 121592 w 770887"/>
                <a:gd name="connsiteY477" fmla="*/ 162864 h 599162"/>
                <a:gd name="connsiteX478" fmla="*/ 126080 w 770887"/>
                <a:gd name="connsiteY478" fmla="*/ 161370 h 599162"/>
                <a:gd name="connsiteX479" fmla="*/ 135056 w 770887"/>
                <a:gd name="connsiteY479" fmla="*/ 159876 h 599162"/>
                <a:gd name="connsiteX480" fmla="*/ 145529 w 770887"/>
                <a:gd name="connsiteY480" fmla="*/ 159876 h 599162"/>
                <a:gd name="connsiteX481" fmla="*/ 150017 w 770887"/>
                <a:gd name="connsiteY481" fmla="*/ 162864 h 599162"/>
                <a:gd name="connsiteX482" fmla="*/ 147025 w 770887"/>
                <a:gd name="connsiteY482" fmla="*/ 170335 h 599162"/>
                <a:gd name="connsiteX483" fmla="*/ 147025 w 770887"/>
                <a:gd name="connsiteY483" fmla="*/ 173324 h 599162"/>
                <a:gd name="connsiteX484" fmla="*/ 151513 w 770887"/>
                <a:gd name="connsiteY484" fmla="*/ 176312 h 599162"/>
                <a:gd name="connsiteX485" fmla="*/ 156001 w 770887"/>
                <a:gd name="connsiteY485" fmla="*/ 180794 h 599162"/>
                <a:gd name="connsiteX486" fmla="*/ 164978 w 770887"/>
                <a:gd name="connsiteY486" fmla="*/ 180794 h 599162"/>
                <a:gd name="connsiteX487" fmla="*/ 176946 w 770887"/>
                <a:gd name="connsiteY487" fmla="*/ 183783 h 599162"/>
                <a:gd name="connsiteX488" fmla="*/ 185923 w 770887"/>
                <a:gd name="connsiteY488" fmla="*/ 179300 h 599162"/>
                <a:gd name="connsiteX489" fmla="*/ 191907 w 770887"/>
                <a:gd name="connsiteY489" fmla="*/ 173324 h 599162"/>
                <a:gd name="connsiteX490" fmla="*/ 199387 w 770887"/>
                <a:gd name="connsiteY490" fmla="*/ 168841 h 599162"/>
                <a:gd name="connsiteX491" fmla="*/ 191907 w 770887"/>
                <a:gd name="connsiteY491" fmla="*/ 165853 h 599162"/>
                <a:gd name="connsiteX492" fmla="*/ 185923 w 770887"/>
                <a:gd name="connsiteY492" fmla="*/ 162864 h 599162"/>
                <a:gd name="connsiteX493" fmla="*/ 181435 w 770887"/>
                <a:gd name="connsiteY493" fmla="*/ 159876 h 599162"/>
                <a:gd name="connsiteX494" fmla="*/ 181435 w 770887"/>
                <a:gd name="connsiteY494" fmla="*/ 153899 h 599162"/>
                <a:gd name="connsiteX495" fmla="*/ 179939 w 770887"/>
                <a:gd name="connsiteY495" fmla="*/ 146428 h 599162"/>
                <a:gd name="connsiteX496" fmla="*/ 157497 w 770887"/>
                <a:gd name="connsiteY496" fmla="*/ 140452 h 599162"/>
                <a:gd name="connsiteX497" fmla="*/ 157497 w 770887"/>
                <a:gd name="connsiteY497" fmla="*/ 118039 h 599162"/>
                <a:gd name="connsiteX498" fmla="*/ 147025 w 770887"/>
                <a:gd name="connsiteY498" fmla="*/ 107580 h 599162"/>
                <a:gd name="connsiteX499" fmla="*/ 126080 w 770887"/>
                <a:gd name="connsiteY499" fmla="*/ 85168 h 599162"/>
                <a:gd name="connsiteX500" fmla="*/ 129072 w 770887"/>
                <a:gd name="connsiteY500" fmla="*/ 85168 h 599162"/>
                <a:gd name="connsiteX501" fmla="*/ 129072 w 770887"/>
                <a:gd name="connsiteY501" fmla="*/ 80685 h 599162"/>
                <a:gd name="connsiteX502" fmla="*/ 136552 w 770887"/>
                <a:gd name="connsiteY502" fmla="*/ 80685 h 599162"/>
                <a:gd name="connsiteX503" fmla="*/ 136552 w 770887"/>
                <a:gd name="connsiteY503" fmla="*/ 74708 h 599162"/>
                <a:gd name="connsiteX504" fmla="*/ 138048 w 770887"/>
                <a:gd name="connsiteY504" fmla="*/ 67238 h 599162"/>
                <a:gd name="connsiteX505" fmla="*/ 142537 w 770887"/>
                <a:gd name="connsiteY505" fmla="*/ 67238 h 599162"/>
                <a:gd name="connsiteX506" fmla="*/ 147025 w 770887"/>
                <a:gd name="connsiteY506" fmla="*/ 70226 h 599162"/>
                <a:gd name="connsiteX507" fmla="*/ 154505 w 770887"/>
                <a:gd name="connsiteY507" fmla="*/ 70226 h 599162"/>
                <a:gd name="connsiteX508" fmla="*/ 157497 w 770887"/>
                <a:gd name="connsiteY508" fmla="*/ 70226 h 599162"/>
                <a:gd name="connsiteX509" fmla="*/ 164978 w 770887"/>
                <a:gd name="connsiteY509" fmla="*/ 70226 h 599162"/>
                <a:gd name="connsiteX510" fmla="*/ 178442 w 770887"/>
                <a:gd name="connsiteY510" fmla="*/ 65743 h 599162"/>
                <a:gd name="connsiteX511" fmla="*/ 182931 w 770887"/>
                <a:gd name="connsiteY511" fmla="*/ 61261 h 599162"/>
                <a:gd name="connsiteX512" fmla="*/ 187419 w 770887"/>
                <a:gd name="connsiteY512" fmla="*/ 53790 h 599162"/>
                <a:gd name="connsiteX513" fmla="*/ 187419 w 770887"/>
                <a:gd name="connsiteY513" fmla="*/ 41837 h 599162"/>
                <a:gd name="connsiteX514" fmla="*/ 191907 w 770887"/>
                <a:gd name="connsiteY514" fmla="*/ 41837 h 599162"/>
                <a:gd name="connsiteX515" fmla="*/ 196395 w 770887"/>
                <a:gd name="connsiteY515" fmla="*/ 37354 h 599162"/>
                <a:gd name="connsiteX516" fmla="*/ 205372 w 770887"/>
                <a:gd name="connsiteY516" fmla="*/ 29883 h 599162"/>
                <a:gd name="connsiteX517" fmla="*/ 221829 w 770887"/>
                <a:gd name="connsiteY517" fmla="*/ 26895 h 599162"/>
                <a:gd name="connsiteX518" fmla="*/ 227813 w 770887"/>
                <a:gd name="connsiteY518" fmla="*/ 19424 h 599162"/>
                <a:gd name="connsiteX519" fmla="*/ 233797 w 770887"/>
                <a:gd name="connsiteY519" fmla="*/ 16436 h 599162"/>
                <a:gd name="connsiteX520" fmla="*/ 238285 w 770887"/>
                <a:gd name="connsiteY520" fmla="*/ 11953 h 599162"/>
                <a:gd name="connsiteX521" fmla="*/ 262223 w 770887"/>
                <a:gd name="connsiteY521" fmla="*/ 13447 h 599162"/>
                <a:gd name="connsiteX522" fmla="*/ 265215 w 770887"/>
                <a:gd name="connsiteY522" fmla="*/ 5977 h 599162"/>
                <a:gd name="connsiteX523" fmla="*/ 277183 w 770887"/>
                <a:gd name="connsiteY523" fmla="*/ 0 h 599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</a:cxnLst>
              <a:rect l="l" t="t" r="r" b="b"/>
              <a:pathLst>
                <a:path w="770887" h="599162">
                  <a:moveTo>
                    <a:pt x="302516" y="482511"/>
                  </a:moveTo>
                  <a:lnTo>
                    <a:pt x="307819" y="487813"/>
                  </a:lnTo>
                  <a:lnTo>
                    <a:pt x="318423" y="494883"/>
                  </a:lnTo>
                  <a:lnTo>
                    <a:pt x="311354" y="496651"/>
                  </a:lnTo>
                  <a:lnTo>
                    <a:pt x="307819" y="496651"/>
                  </a:lnTo>
                  <a:lnTo>
                    <a:pt x="300749" y="501953"/>
                  </a:lnTo>
                  <a:lnTo>
                    <a:pt x="300749" y="503720"/>
                  </a:lnTo>
                  <a:lnTo>
                    <a:pt x="300749" y="509023"/>
                  </a:lnTo>
                  <a:lnTo>
                    <a:pt x="304284" y="509023"/>
                  </a:lnTo>
                  <a:lnTo>
                    <a:pt x="311354" y="517860"/>
                  </a:lnTo>
                  <a:lnTo>
                    <a:pt x="311354" y="521395"/>
                  </a:lnTo>
                  <a:lnTo>
                    <a:pt x="306051" y="523162"/>
                  </a:lnTo>
                  <a:lnTo>
                    <a:pt x="302516" y="523162"/>
                  </a:lnTo>
                  <a:lnTo>
                    <a:pt x="298982" y="524930"/>
                  </a:lnTo>
                  <a:lnTo>
                    <a:pt x="297214" y="524930"/>
                  </a:lnTo>
                  <a:lnTo>
                    <a:pt x="291912" y="528465"/>
                  </a:lnTo>
                  <a:lnTo>
                    <a:pt x="291912" y="533767"/>
                  </a:lnTo>
                  <a:lnTo>
                    <a:pt x="291912" y="535534"/>
                  </a:lnTo>
                  <a:lnTo>
                    <a:pt x="288377" y="540837"/>
                  </a:lnTo>
                  <a:lnTo>
                    <a:pt x="283075" y="531999"/>
                  </a:lnTo>
                  <a:lnTo>
                    <a:pt x="283075" y="533767"/>
                  </a:lnTo>
                  <a:lnTo>
                    <a:pt x="281307" y="537302"/>
                  </a:lnTo>
                  <a:lnTo>
                    <a:pt x="276005" y="542604"/>
                  </a:lnTo>
                  <a:lnTo>
                    <a:pt x="272470" y="549674"/>
                  </a:lnTo>
                  <a:lnTo>
                    <a:pt x="272470" y="551441"/>
                  </a:lnTo>
                  <a:lnTo>
                    <a:pt x="272470" y="558511"/>
                  </a:lnTo>
                  <a:lnTo>
                    <a:pt x="256563" y="558511"/>
                  </a:lnTo>
                  <a:lnTo>
                    <a:pt x="268935" y="554976"/>
                  </a:lnTo>
                  <a:lnTo>
                    <a:pt x="270703" y="551441"/>
                  </a:lnTo>
                  <a:lnTo>
                    <a:pt x="272470" y="547906"/>
                  </a:lnTo>
                  <a:lnTo>
                    <a:pt x="270703" y="542604"/>
                  </a:lnTo>
                  <a:lnTo>
                    <a:pt x="267168" y="540837"/>
                  </a:lnTo>
                  <a:lnTo>
                    <a:pt x="265400" y="540837"/>
                  </a:lnTo>
                  <a:lnTo>
                    <a:pt x="261866" y="537302"/>
                  </a:lnTo>
                  <a:lnTo>
                    <a:pt x="261866" y="535534"/>
                  </a:lnTo>
                  <a:lnTo>
                    <a:pt x="260098" y="524930"/>
                  </a:lnTo>
                  <a:lnTo>
                    <a:pt x="263633" y="521395"/>
                  </a:lnTo>
                  <a:lnTo>
                    <a:pt x="265400" y="517860"/>
                  </a:lnTo>
                  <a:lnTo>
                    <a:pt x="270703" y="514325"/>
                  </a:lnTo>
                  <a:lnTo>
                    <a:pt x="272470" y="516093"/>
                  </a:lnTo>
                  <a:lnTo>
                    <a:pt x="277772" y="521395"/>
                  </a:lnTo>
                  <a:lnTo>
                    <a:pt x="281307" y="528465"/>
                  </a:lnTo>
                  <a:lnTo>
                    <a:pt x="281307" y="521395"/>
                  </a:lnTo>
                  <a:lnTo>
                    <a:pt x="279540" y="514325"/>
                  </a:lnTo>
                  <a:lnTo>
                    <a:pt x="276005" y="509023"/>
                  </a:lnTo>
                  <a:lnTo>
                    <a:pt x="281307" y="507255"/>
                  </a:lnTo>
                  <a:lnTo>
                    <a:pt x="288377" y="510790"/>
                  </a:lnTo>
                  <a:lnTo>
                    <a:pt x="291912" y="510790"/>
                  </a:lnTo>
                  <a:lnTo>
                    <a:pt x="291912" y="507255"/>
                  </a:lnTo>
                  <a:lnTo>
                    <a:pt x="291912" y="505488"/>
                  </a:lnTo>
                  <a:lnTo>
                    <a:pt x="291912" y="501953"/>
                  </a:lnTo>
                  <a:lnTo>
                    <a:pt x="291912" y="496651"/>
                  </a:lnTo>
                  <a:lnTo>
                    <a:pt x="290144" y="493116"/>
                  </a:lnTo>
                  <a:lnTo>
                    <a:pt x="297214" y="487813"/>
                  </a:lnTo>
                  <a:close/>
                  <a:moveTo>
                    <a:pt x="55075" y="374697"/>
                  </a:moveTo>
                  <a:lnTo>
                    <a:pt x="58610" y="374697"/>
                  </a:lnTo>
                  <a:lnTo>
                    <a:pt x="63912" y="385302"/>
                  </a:lnTo>
                  <a:lnTo>
                    <a:pt x="63912" y="390604"/>
                  </a:lnTo>
                  <a:lnTo>
                    <a:pt x="60377" y="395906"/>
                  </a:lnTo>
                  <a:lnTo>
                    <a:pt x="56842" y="395906"/>
                  </a:lnTo>
                  <a:lnTo>
                    <a:pt x="51540" y="395906"/>
                  </a:lnTo>
                  <a:lnTo>
                    <a:pt x="44470" y="390604"/>
                  </a:lnTo>
                  <a:lnTo>
                    <a:pt x="35633" y="383534"/>
                  </a:lnTo>
                  <a:lnTo>
                    <a:pt x="44470" y="378232"/>
                  </a:lnTo>
                  <a:lnTo>
                    <a:pt x="49773" y="378232"/>
                  </a:lnTo>
                  <a:close/>
                  <a:moveTo>
                    <a:pt x="4447" y="224465"/>
                  </a:moveTo>
                  <a:cubicBezTo>
                    <a:pt x="4447" y="224465"/>
                    <a:pt x="4447" y="224465"/>
                    <a:pt x="5929" y="230488"/>
                  </a:cubicBezTo>
                  <a:cubicBezTo>
                    <a:pt x="5929" y="230488"/>
                    <a:pt x="5929" y="230488"/>
                    <a:pt x="8894" y="233499"/>
                  </a:cubicBezTo>
                  <a:cubicBezTo>
                    <a:pt x="8894" y="233499"/>
                    <a:pt x="8894" y="233499"/>
                    <a:pt x="16306" y="235005"/>
                  </a:cubicBezTo>
                  <a:cubicBezTo>
                    <a:pt x="16306" y="235005"/>
                    <a:pt x="16306" y="235005"/>
                    <a:pt x="23717" y="235005"/>
                  </a:cubicBezTo>
                  <a:cubicBezTo>
                    <a:pt x="23717" y="235005"/>
                    <a:pt x="23717" y="235005"/>
                    <a:pt x="28164" y="238016"/>
                  </a:cubicBezTo>
                  <a:cubicBezTo>
                    <a:pt x="28164" y="238016"/>
                    <a:pt x="28164" y="238016"/>
                    <a:pt x="28164" y="242533"/>
                  </a:cubicBezTo>
                  <a:cubicBezTo>
                    <a:pt x="28164" y="242533"/>
                    <a:pt x="28164" y="242533"/>
                    <a:pt x="31129" y="245544"/>
                  </a:cubicBezTo>
                  <a:cubicBezTo>
                    <a:pt x="31129" y="245544"/>
                    <a:pt x="31129" y="245544"/>
                    <a:pt x="37058" y="251566"/>
                  </a:cubicBezTo>
                  <a:cubicBezTo>
                    <a:pt x="37058" y="251566"/>
                    <a:pt x="37058" y="251566"/>
                    <a:pt x="44470" y="262106"/>
                  </a:cubicBezTo>
                  <a:cubicBezTo>
                    <a:pt x="44470" y="262106"/>
                    <a:pt x="44470" y="262106"/>
                    <a:pt x="40023" y="262106"/>
                  </a:cubicBezTo>
                  <a:cubicBezTo>
                    <a:pt x="40023" y="262106"/>
                    <a:pt x="40023" y="262106"/>
                    <a:pt x="31129" y="262106"/>
                  </a:cubicBezTo>
                  <a:lnTo>
                    <a:pt x="29647" y="265117"/>
                  </a:lnTo>
                  <a:cubicBezTo>
                    <a:pt x="29647" y="265117"/>
                    <a:pt x="29647" y="265117"/>
                    <a:pt x="23717" y="259095"/>
                  </a:cubicBezTo>
                  <a:cubicBezTo>
                    <a:pt x="23717" y="259095"/>
                    <a:pt x="23717" y="259095"/>
                    <a:pt x="20753" y="250061"/>
                  </a:cubicBezTo>
                  <a:cubicBezTo>
                    <a:pt x="20753" y="250061"/>
                    <a:pt x="20753" y="250061"/>
                    <a:pt x="19270" y="247050"/>
                  </a:cubicBezTo>
                  <a:cubicBezTo>
                    <a:pt x="19270" y="247050"/>
                    <a:pt x="19270" y="247050"/>
                    <a:pt x="16306" y="244038"/>
                  </a:cubicBezTo>
                  <a:cubicBezTo>
                    <a:pt x="16306" y="244038"/>
                    <a:pt x="16306" y="244038"/>
                    <a:pt x="14823" y="244038"/>
                  </a:cubicBezTo>
                  <a:cubicBezTo>
                    <a:pt x="14823" y="244038"/>
                    <a:pt x="14823" y="244038"/>
                    <a:pt x="13341" y="244038"/>
                  </a:cubicBezTo>
                  <a:cubicBezTo>
                    <a:pt x="13341" y="244038"/>
                    <a:pt x="10376" y="244038"/>
                    <a:pt x="10376" y="244038"/>
                  </a:cubicBezTo>
                  <a:cubicBezTo>
                    <a:pt x="8894" y="242533"/>
                    <a:pt x="8894" y="244038"/>
                    <a:pt x="8894" y="244038"/>
                  </a:cubicBezTo>
                  <a:cubicBezTo>
                    <a:pt x="8894" y="244038"/>
                    <a:pt x="8894" y="244038"/>
                    <a:pt x="4447" y="244038"/>
                  </a:cubicBezTo>
                  <a:cubicBezTo>
                    <a:pt x="-1483" y="242533"/>
                    <a:pt x="2964" y="242533"/>
                    <a:pt x="2964" y="242533"/>
                  </a:cubicBezTo>
                  <a:cubicBezTo>
                    <a:pt x="1482" y="241027"/>
                    <a:pt x="1482" y="241027"/>
                    <a:pt x="1482" y="239521"/>
                  </a:cubicBezTo>
                  <a:cubicBezTo>
                    <a:pt x="1482" y="239521"/>
                    <a:pt x="0" y="236510"/>
                    <a:pt x="0" y="235005"/>
                  </a:cubicBezTo>
                  <a:cubicBezTo>
                    <a:pt x="0" y="235005"/>
                    <a:pt x="0" y="230488"/>
                    <a:pt x="0" y="230488"/>
                  </a:cubicBezTo>
                  <a:cubicBezTo>
                    <a:pt x="0" y="230488"/>
                    <a:pt x="0" y="230488"/>
                    <a:pt x="4447" y="224465"/>
                  </a:cubicBezTo>
                  <a:close/>
                  <a:moveTo>
                    <a:pt x="277183" y="0"/>
                  </a:moveTo>
                  <a:cubicBezTo>
                    <a:pt x="277183" y="0"/>
                    <a:pt x="277183" y="0"/>
                    <a:pt x="283168" y="5977"/>
                  </a:cubicBezTo>
                  <a:cubicBezTo>
                    <a:pt x="283168" y="5977"/>
                    <a:pt x="283168" y="5977"/>
                    <a:pt x="286160" y="10459"/>
                  </a:cubicBezTo>
                  <a:cubicBezTo>
                    <a:pt x="286160" y="10459"/>
                    <a:pt x="286160" y="10459"/>
                    <a:pt x="283168" y="10459"/>
                  </a:cubicBezTo>
                  <a:cubicBezTo>
                    <a:pt x="283168" y="10459"/>
                    <a:pt x="283168" y="10459"/>
                    <a:pt x="283168" y="14942"/>
                  </a:cubicBezTo>
                  <a:cubicBezTo>
                    <a:pt x="283168" y="14942"/>
                    <a:pt x="283168" y="14942"/>
                    <a:pt x="287656" y="17930"/>
                  </a:cubicBezTo>
                  <a:cubicBezTo>
                    <a:pt x="287656" y="17930"/>
                    <a:pt x="287656" y="17930"/>
                    <a:pt x="293640" y="17930"/>
                  </a:cubicBezTo>
                  <a:cubicBezTo>
                    <a:pt x="293640" y="17930"/>
                    <a:pt x="293640" y="17930"/>
                    <a:pt x="293640" y="13447"/>
                  </a:cubicBezTo>
                  <a:cubicBezTo>
                    <a:pt x="293640" y="13447"/>
                    <a:pt x="293640" y="13447"/>
                    <a:pt x="296632" y="10459"/>
                  </a:cubicBezTo>
                  <a:cubicBezTo>
                    <a:pt x="296632" y="10459"/>
                    <a:pt x="296632" y="10459"/>
                    <a:pt x="299624" y="13447"/>
                  </a:cubicBezTo>
                  <a:cubicBezTo>
                    <a:pt x="299624" y="13447"/>
                    <a:pt x="299624" y="13447"/>
                    <a:pt x="304113" y="19424"/>
                  </a:cubicBezTo>
                  <a:cubicBezTo>
                    <a:pt x="304113" y="19424"/>
                    <a:pt x="304113" y="19424"/>
                    <a:pt x="313089" y="17930"/>
                  </a:cubicBezTo>
                  <a:cubicBezTo>
                    <a:pt x="313089" y="17930"/>
                    <a:pt x="313089" y="17930"/>
                    <a:pt x="325058" y="20918"/>
                  </a:cubicBezTo>
                  <a:cubicBezTo>
                    <a:pt x="325058" y="20918"/>
                    <a:pt x="325058" y="20918"/>
                    <a:pt x="325058" y="25401"/>
                  </a:cubicBezTo>
                  <a:cubicBezTo>
                    <a:pt x="325058" y="25401"/>
                    <a:pt x="325058" y="25401"/>
                    <a:pt x="328050" y="31377"/>
                  </a:cubicBezTo>
                  <a:cubicBezTo>
                    <a:pt x="328050" y="31377"/>
                    <a:pt x="328050" y="31377"/>
                    <a:pt x="335530" y="37354"/>
                  </a:cubicBezTo>
                  <a:cubicBezTo>
                    <a:pt x="335530" y="37354"/>
                    <a:pt x="335530" y="37354"/>
                    <a:pt x="351987" y="37354"/>
                  </a:cubicBezTo>
                  <a:cubicBezTo>
                    <a:pt x="351987" y="37354"/>
                    <a:pt x="351987" y="37354"/>
                    <a:pt x="356475" y="37354"/>
                  </a:cubicBezTo>
                  <a:cubicBezTo>
                    <a:pt x="356475" y="37354"/>
                    <a:pt x="356475" y="37354"/>
                    <a:pt x="360963" y="34366"/>
                  </a:cubicBezTo>
                  <a:cubicBezTo>
                    <a:pt x="360963" y="34366"/>
                    <a:pt x="360963" y="34366"/>
                    <a:pt x="366948" y="34366"/>
                  </a:cubicBezTo>
                  <a:cubicBezTo>
                    <a:pt x="366948" y="34366"/>
                    <a:pt x="366948" y="34366"/>
                    <a:pt x="374428" y="38848"/>
                  </a:cubicBezTo>
                  <a:cubicBezTo>
                    <a:pt x="374428" y="38848"/>
                    <a:pt x="374428" y="38848"/>
                    <a:pt x="375924" y="43331"/>
                  </a:cubicBezTo>
                  <a:cubicBezTo>
                    <a:pt x="375924" y="43331"/>
                    <a:pt x="375924" y="43331"/>
                    <a:pt x="375924" y="47813"/>
                  </a:cubicBezTo>
                  <a:cubicBezTo>
                    <a:pt x="375924" y="47813"/>
                    <a:pt x="375924" y="47813"/>
                    <a:pt x="375924" y="48560"/>
                  </a:cubicBezTo>
                  <a:lnTo>
                    <a:pt x="375924" y="50802"/>
                  </a:lnTo>
                  <a:cubicBezTo>
                    <a:pt x="375924" y="50802"/>
                    <a:pt x="375924" y="50802"/>
                    <a:pt x="383404" y="46319"/>
                  </a:cubicBezTo>
                  <a:cubicBezTo>
                    <a:pt x="383404" y="46319"/>
                    <a:pt x="383404" y="46319"/>
                    <a:pt x="392381" y="43331"/>
                  </a:cubicBezTo>
                  <a:cubicBezTo>
                    <a:pt x="392381" y="43331"/>
                    <a:pt x="392381" y="43331"/>
                    <a:pt x="398365" y="43331"/>
                  </a:cubicBezTo>
                  <a:cubicBezTo>
                    <a:pt x="398365" y="43331"/>
                    <a:pt x="398365" y="43331"/>
                    <a:pt x="410334" y="47813"/>
                  </a:cubicBezTo>
                  <a:cubicBezTo>
                    <a:pt x="410334" y="47813"/>
                    <a:pt x="410334" y="47813"/>
                    <a:pt x="420806" y="50802"/>
                  </a:cubicBezTo>
                  <a:cubicBezTo>
                    <a:pt x="420806" y="50802"/>
                    <a:pt x="420806" y="50802"/>
                    <a:pt x="432775" y="47813"/>
                  </a:cubicBezTo>
                  <a:cubicBezTo>
                    <a:pt x="432775" y="47813"/>
                    <a:pt x="432775" y="47813"/>
                    <a:pt x="438759" y="43331"/>
                  </a:cubicBezTo>
                  <a:cubicBezTo>
                    <a:pt x="438759" y="43331"/>
                    <a:pt x="438759" y="43331"/>
                    <a:pt x="444743" y="43331"/>
                  </a:cubicBezTo>
                  <a:cubicBezTo>
                    <a:pt x="444743" y="43331"/>
                    <a:pt x="444743" y="43331"/>
                    <a:pt x="447736" y="43331"/>
                  </a:cubicBezTo>
                  <a:cubicBezTo>
                    <a:pt x="447736" y="43331"/>
                    <a:pt x="447736" y="43331"/>
                    <a:pt x="455216" y="50802"/>
                  </a:cubicBezTo>
                  <a:cubicBezTo>
                    <a:pt x="455216" y="50802"/>
                    <a:pt x="455216" y="50802"/>
                    <a:pt x="462696" y="56778"/>
                  </a:cubicBezTo>
                  <a:cubicBezTo>
                    <a:pt x="462696" y="56778"/>
                    <a:pt x="462696" y="56778"/>
                    <a:pt x="476161" y="58272"/>
                  </a:cubicBezTo>
                  <a:lnTo>
                    <a:pt x="482145" y="110568"/>
                  </a:lnTo>
                  <a:cubicBezTo>
                    <a:pt x="482145" y="110568"/>
                    <a:pt x="482145" y="110568"/>
                    <a:pt x="500098" y="242056"/>
                  </a:cubicBezTo>
                  <a:cubicBezTo>
                    <a:pt x="500098" y="242056"/>
                    <a:pt x="500098" y="242056"/>
                    <a:pt x="521043" y="400438"/>
                  </a:cubicBezTo>
                  <a:cubicBezTo>
                    <a:pt x="521043" y="400438"/>
                    <a:pt x="521043" y="400438"/>
                    <a:pt x="525531" y="409403"/>
                  </a:cubicBezTo>
                  <a:cubicBezTo>
                    <a:pt x="525531" y="409403"/>
                    <a:pt x="525531" y="409403"/>
                    <a:pt x="540492" y="409403"/>
                  </a:cubicBezTo>
                  <a:cubicBezTo>
                    <a:pt x="540492" y="409403"/>
                    <a:pt x="540492" y="409403"/>
                    <a:pt x="543484" y="400438"/>
                  </a:cubicBezTo>
                  <a:cubicBezTo>
                    <a:pt x="543484" y="400438"/>
                    <a:pt x="543484" y="400438"/>
                    <a:pt x="555453" y="400438"/>
                  </a:cubicBezTo>
                  <a:cubicBezTo>
                    <a:pt x="555453" y="400438"/>
                    <a:pt x="555453" y="400438"/>
                    <a:pt x="555453" y="404920"/>
                  </a:cubicBezTo>
                  <a:cubicBezTo>
                    <a:pt x="555453" y="404920"/>
                    <a:pt x="555453" y="404920"/>
                    <a:pt x="559941" y="410897"/>
                  </a:cubicBezTo>
                  <a:cubicBezTo>
                    <a:pt x="559941" y="410897"/>
                    <a:pt x="559941" y="410897"/>
                    <a:pt x="579390" y="424344"/>
                  </a:cubicBezTo>
                  <a:cubicBezTo>
                    <a:pt x="579390" y="424344"/>
                    <a:pt x="579390" y="424344"/>
                    <a:pt x="595847" y="442274"/>
                  </a:cubicBezTo>
                  <a:cubicBezTo>
                    <a:pt x="595847" y="442274"/>
                    <a:pt x="595847" y="442274"/>
                    <a:pt x="604823" y="434803"/>
                  </a:cubicBezTo>
                  <a:cubicBezTo>
                    <a:pt x="604823" y="434803"/>
                    <a:pt x="604823" y="434803"/>
                    <a:pt x="610807" y="419862"/>
                  </a:cubicBezTo>
                  <a:cubicBezTo>
                    <a:pt x="610807" y="419862"/>
                    <a:pt x="610807" y="419862"/>
                    <a:pt x="618288" y="412391"/>
                  </a:cubicBezTo>
                  <a:cubicBezTo>
                    <a:pt x="618288" y="412391"/>
                    <a:pt x="618288" y="412391"/>
                    <a:pt x="625768" y="407908"/>
                  </a:cubicBezTo>
                  <a:cubicBezTo>
                    <a:pt x="625768" y="407908"/>
                    <a:pt x="625768" y="407908"/>
                    <a:pt x="639233" y="413885"/>
                  </a:cubicBezTo>
                  <a:cubicBezTo>
                    <a:pt x="639233" y="413885"/>
                    <a:pt x="639233" y="413885"/>
                    <a:pt x="655690" y="425838"/>
                  </a:cubicBezTo>
                  <a:cubicBezTo>
                    <a:pt x="655690" y="425838"/>
                    <a:pt x="655690" y="425838"/>
                    <a:pt x="672146" y="442274"/>
                  </a:cubicBezTo>
                  <a:cubicBezTo>
                    <a:pt x="672146" y="442274"/>
                    <a:pt x="672146" y="442274"/>
                    <a:pt x="684115" y="455722"/>
                  </a:cubicBezTo>
                  <a:cubicBezTo>
                    <a:pt x="684115" y="455722"/>
                    <a:pt x="684115" y="455722"/>
                    <a:pt x="708052" y="479629"/>
                  </a:cubicBezTo>
                  <a:cubicBezTo>
                    <a:pt x="708052" y="479629"/>
                    <a:pt x="708052" y="479629"/>
                    <a:pt x="723013" y="500547"/>
                  </a:cubicBezTo>
                  <a:cubicBezTo>
                    <a:pt x="723013" y="500547"/>
                    <a:pt x="723013" y="500547"/>
                    <a:pt x="731989" y="502041"/>
                  </a:cubicBezTo>
                  <a:cubicBezTo>
                    <a:pt x="731989" y="502041"/>
                    <a:pt x="731989" y="502041"/>
                    <a:pt x="742462" y="503535"/>
                  </a:cubicBezTo>
                  <a:cubicBezTo>
                    <a:pt x="742462" y="503535"/>
                    <a:pt x="742462" y="503535"/>
                    <a:pt x="760415" y="509512"/>
                  </a:cubicBezTo>
                  <a:cubicBezTo>
                    <a:pt x="760415" y="509512"/>
                    <a:pt x="760415" y="509512"/>
                    <a:pt x="767895" y="513994"/>
                  </a:cubicBezTo>
                  <a:cubicBezTo>
                    <a:pt x="767895" y="513994"/>
                    <a:pt x="767895" y="513994"/>
                    <a:pt x="767895" y="519971"/>
                  </a:cubicBezTo>
                  <a:cubicBezTo>
                    <a:pt x="767895" y="519971"/>
                    <a:pt x="767895" y="519971"/>
                    <a:pt x="770887" y="533419"/>
                  </a:cubicBezTo>
                  <a:cubicBezTo>
                    <a:pt x="770887" y="533419"/>
                    <a:pt x="770887" y="533419"/>
                    <a:pt x="770887" y="539395"/>
                  </a:cubicBezTo>
                  <a:cubicBezTo>
                    <a:pt x="770887" y="539395"/>
                    <a:pt x="770887" y="539395"/>
                    <a:pt x="770887" y="545372"/>
                  </a:cubicBezTo>
                  <a:cubicBezTo>
                    <a:pt x="770887" y="545372"/>
                    <a:pt x="770887" y="545372"/>
                    <a:pt x="770887" y="558820"/>
                  </a:cubicBezTo>
                  <a:cubicBezTo>
                    <a:pt x="770887" y="558820"/>
                    <a:pt x="770887" y="558820"/>
                    <a:pt x="764903" y="563302"/>
                  </a:cubicBezTo>
                  <a:cubicBezTo>
                    <a:pt x="764903" y="563302"/>
                    <a:pt x="764903" y="563302"/>
                    <a:pt x="760415" y="557325"/>
                  </a:cubicBezTo>
                  <a:cubicBezTo>
                    <a:pt x="760415" y="557325"/>
                    <a:pt x="760415" y="557325"/>
                    <a:pt x="755926" y="549855"/>
                  </a:cubicBezTo>
                  <a:cubicBezTo>
                    <a:pt x="755926" y="549855"/>
                    <a:pt x="755926" y="549855"/>
                    <a:pt x="751438" y="552843"/>
                  </a:cubicBezTo>
                  <a:cubicBezTo>
                    <a:pt x="751438" y="552843"/>
                    <a:pt x="751438" y="552843"/>
                    <a:pt x="755926" y="560314"/>
                  </a:cubicBezTo>
                  <a:cubicBezTo>
                    <a:pt x="755926" y="560314"/>
                    <a:pt x="755926" y="560314"/>
                    <a:pt x="752934" y="561808"/>
                  </a:cubicBezTo>
                  <a:cubicBezTo>
                    <a:pt x="752934" y="561808"/>
                    <a:pt x="752934" y="561808"/>
                    <a:pt x="748446" y="558820"/>
                  </a:cubicBezTo>
                  <a:cubicBezTo>
                    <a:pt x="748446" y="558820"/>
                    <a:pt x="748446" y="558820"/>
                    <a:pt x="739470" y="555831"/>
                  </a:cubicBezTo>
                  <a:cubicBezTo>
                    <a:pt x="739470" y="555831"/>
                    <a:pt x="739470" y="555831"/>
                    <a:pt x="739470" y="549855"/>
                  </a:cubicBezTo>
                  <a:cubicBezTo>
                    <a:pt x="739470" y="549855"/>
                    <a:pt x="739470" y="549855"/>
                    <a:pt x="736478" y="542384"/>
                  </a:cubicBezTo>
                  <a:cubicBezTo>
                    <a:pt x="736478" y="542384"/>
                    <a:pt x="736478" y="542384"/>
                    <a:pt x="731989" y="539395"/>
                  </a:cubicBezTo>
                  <a:cubicBezTo>
                    <a:pt x="731989" y="539395"/>
                    <a:pt x="731989" y="539395"/>
                    <a:pt x="728997" y="533419"/>
                  </a:cubicBezTo>
                  <a:cubicBezTo>
                    <a:pt x="728997" y="533419"/>
                    <a:pt x="728997" y="533419"/>
                    <a:pt x="717029" y="524454"/>
                  </a:cubicBezTo>
                  <a:cubicBezTo>
                    <a:pt x="717029" y="524454"/>
                    <a:pt x="717029" y="524454"/>
                    <a:pt x="706556" y="525948"/>
                  </a:cubicBezTo>
                  <a:cubicBezTo>
                    <a:pt x="706556" y="525948"/>
                    <a:pt x="706556" y="525948"/>
                    <a:pt x="709548" y="530430"/>
                  </a:cubicBezTo>
                  <a:cubicBezTo>
                    <a:pt x="709548" y="530430"/>
                    <a:pt x="709548" y="530430"/>
                    <a:pt x="712540" y="533419"/>
                  </a:cubicBezTo>
                  <a:cubicBezTo>
                    <a:pt x="712540" y="533419"/>
                    <a:pt x="712540" y="533419"/>
                    <a:pt x="723013" y="539395"/>
                  </a:cubicBezTo>
                  <a:cubicBezTo>
                    <a:pt x="723013" y="539395"/>
                    <a:pt x="723013" y="539395"/>
                    <a:pt x="728997" y="545372"/>
                  </a:cubicBezTo>
                  <a:cubicBezTo>
                    <a:pt x="728997" y="545372"/>
                    <a:pt x="728997" y="545372"/>
                    <a:pt x="728997" y="549855"/>
                  </a:cubicBezTo>
                  <a:cubicBezTo>
                    <a:pt x="728997" y="549855"/>
                    <a:pt x="728997" y="549855"/>
                    <a:pt x="733485" y="554337"/>
                  </a:cubicBezTo>
                  <a:cubicBezTo>
                    <a:pt x="733485" y="554337"/>
                    <a:pt x="733485" y="554337"/>
                    <a:pt x="736478" y="558820"/>
                  </a:cubicBezTo>
                  <a:cubicBezTo>
                    <a:pt x="736478" y="558820"/>
                    <a:pt x="736478" y="558820"/>
                    <a:pt x="739470" y="569279"/>
                  </a:cubicBezTo>
                  <a:cubicBezTo>
                    <a:pt x="739470" y="569279"/>
                    <a:pt x="739470" y="569279"/>
                    <a:pt x="739470" y="572267"/>
                  </a:cubicBezTo>
                  <a:cubicBezTo>
                    <a:pt x="739470" y="572267"/>
                    <a:pt x="739470" y="572267"/>
                    <a:pt x="734981" y="573761"/>
                  </a:cubicBezTo>
                  <a:cubicBezTo>
                    <a:pt x="734981" y="573761"/>
                    <a:pt x="734981" y="573761"/>
                    <a:pt x="731989" y="566290"/>
                  </a:cubicBezTo>
                  <a:cubicBezTo>
                    <a:pt x="731989" y="566290"/>
                    <a:pt x="731989" y="566290"/>
                    <a:pt x="731989" y="573761"/>
                  </a:cubicBezTo>
                  <a:cubicBezTo>
                    <a:pt x="731989" y="573761"/>
                    <a:pt x="731989" y="573761"/>
                    <a:pt x="728997" y="579738"/>
                  </a:cubicBezTo>
                  <a:cubicBezTo>
                    <a:pt x="728997" y="579738"/>
                    <a:pt x="728997" y="579738"/>
                    <a:pt x="724509" y="578244"/>
                  </a:cubicBezTo>
                  <a:cubicBezTo>
                    <a:pt x="724509" y="578244"/>
                    <a:pt x="724509" y="578244"/>
                    <a:pt x="717029" y="570773"/>
                  </a:cubicBezTo>
                  <a:cubicBezTo>
                    <a:pt x="717029" y="570773"/>
                    <a:pt x="717029" y="570773"/>
                    <a:pt x="709548" y="561808"/>
                  </a:cubicBezTo>
                  <a:cubicBezTo>
                    <a:pt x="709548" y="561808"/>
                    <a:pt x="709548" y="561808"/>
                    <a:pt x="703564" y="564796"/>
                  </a:cubicBezTo>
                  <a:cubicBezTo>
                    <a:pt x="703564" y="564796"/>
                    <a:pt x="703564" y="564796"/>
                    <a:pt x="699076" y="564796"/>
                  </a:cubicBezTo>
                  <a:cubicBezTo>
                    <a:pt x="699076" y="564796"/>
                    <a:pt x="699076" y="564796"/>
                    <a:pt x="702068" y="555831"/>
                  </a:cubicBezTo>
                  <a:cubicBezTo>
                    <a:pt x="702068" y="555831"/>
                    <a:pt x="702068" y="555831"/>
                    <a:pt x="709548" y="554337"/>
                  </a:cubicBezTo>
                  <a:cubicBezTo>
                    <a:pt x="709548" y="554337"/>
                    <a:pt x="709548" y="554337"/>
                    <a:pt x="706556" y="545372"/>
                  </a:cubicBezTo>
                  <a:cubicBezTo>
                    <a:pt x="706556" y="545372"/>
                    <a:pt x="706556" y="545372"/>
                    <a:pt x="697580" y="549855"/>
                  </a:cubicBezTo>
                  <a:cubicBezTo>
                    <a:pt x="697580" y="549855"/>
                    <a:pt x="697580" y="549855"/>
                    <a:pt x="700572" y="540890"/>
                  </a:cubicBezTo>
                  <a:cubicBezTo>
                    <a:pt x="700572" y="540890"/>
                    <a:pt x="700572" y="540890"/>
                    <a:pt x="696084" y="534913"/>
                  </a:cubicBezTo>
                  <a:cubicBezTo>
                    <a:pt x="696084" y="534913"/>
                    <a:pt x="696084" y="534913"/>
                    <a:pt x="694588" y="530430"/>
                  </a:cubicBezTo>
                  <a:cubicBezTo>
                    <a:pt x="694588" y="530430"/>
                    <a:pt x="694588" y="530430"/>
                    <a:pt x="694588" y="525948"/>
                  </a:cubicBezTo>
                  <a:cubicBezTo>
                    <a:pt x="694588" y="525948"/>
                    <a:pt x="694588" y="525948"/>
                    <a:pt x="700572" y="516983"/>
                  </a:cubicBezTo>
                  <a:cubicBezTo>
                    <a:pt x="700572" y="516983"/>
                    <a:pt x="700572" y="516983"/>
                    <a:pt x="693091" y="516983"/>
                  </a:cubicBezTo>
                  <a:cubicBezTo>
                    <a:pt x="693091" y="516983"/>
                    <a:pt x="693091" y="516983"/>
                    <a:pt x="690099" y="519971"/>
                  </a:cubicBezTo>
                  <a:cubicBezTo>
                    <a:pt x="690099" y="519971"/>
                    <a:pt x="690099" y="519971"/>
                    <a:pt x="690099" y="522959"/>
                  </a:cubicBezTo>
                  <a:cubicBezTo>
                    <a:pt x="690099" y="522959"/>
                    <a:pt x="690099" y="522959"/>
                    <a:pt x="690099" y="531925"/>
                  </a:cubicBezTo>
                  <a:cubicBezTo>
                    <a:pt x="690099" y="531925"/>
                    <a:pt x="690099" y="531925"/>
                    <a:pt x="685611" y="534913"/>
                  </a:cubicBezTo>
                  <a:cubicBezTo>
                    <a:pt x="685611" y="534913"/>
                    <a:pt x="685611" y="534913"/>
                    <a:pt x="682619" y="537901"/>
                  </a:cubicBezTo>
                  <a:cubicBezTo>
                    <a:pt x="682619" y="537901"/>
                    <a:pt x="682619" y="534913"/>
                    <a:pt x="682619" y="533419"/>
                  </a:cubicBezTo>
                  <a:cubicBezTo>
                    <a:pt x="682619" y="531925"/>
                    <a:pt x="681123" y="527442"/>
                    <a:pt x="681123" y="527442"/>
                  </a:cubicBezTo>
                  <a:cubicBezTo>
                    <a:pt x="681123" y="527442"/>
                    <a:pt x="679627" y="522959"/>
                    <a:pt x="679627" y="519971"/>
                  </a:cubicBezTo>
                  <a:cubicBezTo>
                    <a:pt x="679627" y="518477"/>
                    <a:pt x="678131" y="515489"/>
                    <a:pt x="678131" y="515489"/>
                  </a:cubicBezTo>
                  <a:cubicBezTo>
                    <a:pt x="678131" y="515489"/>
                    <a:pt x="676635" y="512500"/>
                    <a:pt x="676635" y="511006"/>
                  </a:cubicBezTo>
                  <a:cubicBezTo>
                    <a:pt x="676635" y="508018"/>
                    <a:pt x="676635" y="506524"/>
                    <a:pt x="676635" y="506524"/>
                  </a:cubicBezTo>
                  <a:cubicBezTo>
                    <a:pt x="676635" y="506524"/>
                    <a:pt x="678131" y="503535"/>
                    <a:pt x="681123" y="503535"/>
                  </a:cubicBezTo>
                  <a:cubicBezTo>
                    <a:pt x="682619" y="502041"/>
                    <a:pt x="684115" y="499053"/>
                    <a:pt x="684115" y="499053"/>
                  </a:cubicBezTo>
                  <a:cubicBezTo>
                    <a:pt x="684115" y="499053"/>
                    <a:pt x="684115" y="499053"/>
                    <a:pt x="690099" y="493076"/>
                  </a:cubicBezTo>
                  <a:cubicBezTo>
                    <a:pt x="690099" y="493076"/>
                    <a:pt x="690099" y="493076"/>
                    <a:pt x="684115" y="482617"/>
                  </a:cubicBezTo>
                  <a:cubicBezTo>
                    <a:pt x="684115" y="482617"/>
                    <a:pt x="684115" y="482617"/>
                    <a:pt x="681123" y="484111"/>
                  </a:cubicBezTo>
                  <a:cubicBezTo>
                    <a:pt x="681123" y="484111"/>
                    <a:pt x="681123" y="484111"/>
                    <a:pt x="678131" y="491582"/>
                  </a:cubicBezTo>
                  <a:cubicBezTo>
                    <a:pt x="678131" y="491582"/>
                    <a:pt x="678131" y="491582"/>
                    <a:pt x="672146" y="499053"/>
                  </a:cubicBezTo>
                  <a:cubicBezTo>
                    <a:pt x="672146" y="499053"/>
                    <a:pt x="672146" y="499053"/>
                    <a:pt x="667658" y="502041"/>
                  </a:cubicBezTo>
                  <a:cubicBezTo>
                    <a:pt x="667658" y="502041"/>
                    <a:pt x="667658" y="502041"/>
                    <a:pt x="666162" y="505029"/>
                  </a:cubicBezTo>
                  <a:cubicBezTo>
                    <a:pt x="666162" y="505029"/>
                    <a:pt x="666162" y="505029"/>
                    <a:pt x="669154" y="516983"/>
                  </a:cubicBezTo>
                  <a:cubicBezTo>
                    <a:pt x="669154" y="516983"/>
                    <a:pt x="669154" y="516983"/>
                    <a:pt x="675139" y="533419"/>
                  </a:cubicBezTo>
                  <a:cubicBezTo>
                    <a:pt x="675139" y="533419"/>
                    <a:pt x="675139" y="533419"/>
                    <a:pt x="669154" y="531925"/>
                  </a:cubicBezTo>
                  <a:cubicBezTo>
                    <a:pt x="669154" y="531925"/>
                    <a:pt x="669154" y="531925"/>
                    <a:pt x="660178" y="513994"/>
                  </a:cubicBezTo>
                  <a:cubicBezTo>
                    <a:pt x="660178" y="513994"/>
                    <a:pt x="660178" y="513994"/>
                    <a:pt x="649705" y="499053"/>
                  </a:cubicBezTo>
                  <a:cubicBezTo>
                    <a:pt x="649705" y="499053"/>
                    <a:pt x="649705" y="499053"/>
                    <a:pt x="646713" y="508018"/>
                  </a:cubicBezTo>
                  <a:cubicBezTo>
                    <a:pt x="646713" y="508018"/>
                    <a:pt x="646713" y="508018"/>
                    <a:pt x="643721" y="506524"/>
                  </a:cubicBezTo>
                  <a:cubicBezTo>
                    <a:pt x="643721" y="506524"/>
                    <a:pt x="643721" y="506524"/>
                    <a:pt x="639233" y="496064"/>
                  </a:cubicBezTo>
                  <a:cubicBezTo>
                    <a:pt x="639233" y="496064"/>
                    <a:pt x="639233" y="496064"/>
                    <a:pt x="633249" y="491582"/>
                  </a:cubicBezTo>
                  <a:cubicBezTo>
                    <a:pt x="633249" y="491582"/>
                    <a:pt x="633249" y="491582"/>
                    <a:pt x="618288" y="475146"/>
                  </a:cubicBezTo>
                  <a:cubicBezTo>
                    <a:pt x="618288" y="475146"/>
                    <a:pt x="618288" y="475146"/>
                    <a:pt x="618288" y="464687"/>
                  </a:cubicBezTo>
                  <a:cubicBezTo>
                    <a:pt x="618288" y="464687"/>
                    <a:pt x="618288" y="464687"/>
                    <a:pt x="615296" y="470664"/>
                  </a:cubicBezTo>
                  <a:cubicBezTo>
                    <a:pt x="615296" y="470664"/>
                    <a:pt x="615296" y="470664"/>
                    <a:pt x="607815" y="467675"/>
                  </a:cubicBezTo>
                  <a:cubicBezTo>
                    <a:pt x="607815" y="467675"/>
                    <a:pt x="607815" y="467675"/>
                    <a:pt x="591358" y="452734"/>
                  </a:cubicBezTo>
                  <a:cubicBezTo>
                    <a:pt x="591358" y="452734"/>
                    <a:pt x="591358" y="452734"/>
                    <a:pt x="580886" y="440780"/>
                  </a:cubicBezTo>
                  <a:cubicBezTo>
                    <a:pt x="580886" y="440780"/>
                    <a:pt x="580886" y="440780"/>
                    <a:pt x="574902" y="442274"/>
                  </a:cubicBezTo>
                  <a:cubicBezTo>
                    <a:pt x="574902" y="442274"/>
                    <a:pt x="574902" y="442274"/>
                    <a:pt x="561437" y="439286"/>
                  </a:cubicBezTo>
                  <a:cubicBezTo>
                    <a:pt x="561437" y="439286"/>
                    <a:pt x="561437" y="439286"/>
                    <a:pt x="552461" y="430321"/>
                  </a:cubicBezTo>
                  <a:cubicBezTo>
                    <a:pt x="552461" y="430321"/>
                    <a:pt x="552461" y="430321"/>
                    <a:pt x="552461" y="419862"/>
                  </a:cubicBezTo>
                  <a:cubicBezTo>
                    <a:pt x="552461" y="419862"/>
                    <a:pt x="552461" y="419862"/>
                    <a:pt x="547972" y="422850"/>
                  </a:cubicBezTo>
                  <a:cubicBezTo>
                    <a:pt x="547972" y="422850"/>
                    <a:pt x="547972" y="422850"/>
                    <a:pt x="530020" y="422850"/>
                  </a:cubicBezTo>
                  <a:cubicBezTo>
                    <a:pt x="530020" y="422850"/>
                    <a:pt x="530020" y="422850"/>
                    <a:pt x="521043" y="421356"/>
                  </a:cubicBezTo>
                  <a:cubicBezTo>
                    <a:pt x="521043" y="421356"/>
                    <a:pt x="521043" y="421356"/>
                    <a:pt x="510571" y="418368"/>
                  </a:cubicBezTo>
                  <a:cubicBezTo>
                    <a:pt x="510571" y="418368"/>
                    <a:pt x="510571" y="418368"/>
                    <a:pt x="491122" y="416873"/>
                  </a:cubicBezTo>
                  <a:cubicBezTo>
                    <a:pt x="491122" y="416873"/>
                    <a:pt x="491122" y="416873"/>
                    <a:pt x="471673" y="421356"/>
                  </a:cubicBezTo>
                  <a:cubicBezTo>
                    <a:pt x="471673" y="421356"/>
                    <a:pt x="471673" y="421356"/>
                    <a:pt x="458208" y="424344"/>
                  </a:cubicBezTo>
                  <a:cubicBezTo>
                    <a:pt x="458208" y="424344"/>
                    <a:pt x="458208" y="424344"/>
                    <a:pt x="461200" y="412391"/>
                  </a:cubicBezTo>
                  <a:cubicBezTo>
                    <a:pt x="461200" y="412391"/>
                    <a:pt x="461200" y="412391"/>
                    <a:pt x="456712" y="415379"/>
                  </a:cubicBezTo>
                  <a:cubicBezTo>
                    <a:pt x="456712" y="415379"/>
                    <a:pt x="456712" y="415379"/>
                    <a:pt x="449232" y="410897"/>
                  </a:cubicBezTo>
                  <a:cubicBezTo>
                    <a:pt x="449232" y="410897"/>
                    <a:pt x="449232" y="410897"/>
                    <a:pt x="443247" y="407908"/>
                  </a:cubicBezTo>
                  <a:cubicBezTo>
                    <a:pt x="443247" y="407908"/>
                    <a:pt x="443247" y="407908"/>
                    <a:pt x="437263" y="407908"/>
                  </a:cubicBezTo>
                  <a:cubicBezTo>
                    <a:pt x="437263" y="407908"/>
                    <a:pt x="437263" y="407908"/>
                    <a:pt x="432775" y="407908"/>
                  </a:cubicBezTo>
                  <a:cubicBezTo>
                    <a:pt x="432775" y="407908"/>
                    <a:pt x="432775" y="407908"/>
                    <a:pt x="425294" y="412391"/>
                  </a:cubicBezTo>
                  <a:cubicBezTo>
                    <a:pt x="425294" y="412391"/>
                    <a:pt x="425294" y="412391"/>
                    <a:pt x="419310" y="415379"/>
                  </a:cubicBezTo>
                  <a:cubicBezTo>
                    <a:pt x="419310" y="415379"/>
                    <a:pt x="419310" y="415379"/>
                    <a:pt x="413326" y="422850"/>
                  </a:cubicBezTo>
                  <a:cubicBezTo>
                    <a:pt x="413326" y="422850"/>
                    <a:pt x="413326" y="422850"/>
                    <a:pt x="410334" y="425838"/>
                  </a:cubicBezTo>
                  <a:cubicBezTo>
                    <a:pt x="410334" y="425838"/>
                    <a:pt x="410334" y="425838"/>
                    <a:pt x="402853" y="424344"/>
                  </a:cubicBezTo>
                  <a:cubicBezTo>
                    <a:pt x="402853" y="424344"/>
                    <a:pt x="402853" y="424344"/>
                    <a:pt x="410334" y="418368"/>
                  </a:cubicBezTo>
                  <a:cubicBezTo>
                    <a:pt x="410334" y="418368"/>
                    <a:pt x="410334" y="418368"/>
                    <a:pt x="419310" y="409403"/>
                  </a:cubicBezTo>
                  <a:cubicBezTo>
                    <a:pt x="419310" y="409403"/>
                    <a:pt x="419310" y="409403"/>
                    <a:pt x="425294" y="403426"/>
                  </a:cubicBezTo>
                  <a:cubicBezTo>
                    <a:pt x="425294" y="403426"/>
                    <a:pt x="425294" y="403426"/>
                    <a:pt x="429783" y="397449"/>
                  </a:cubicBezTo>
                  <a:cubicBezTo>
                    <a:pt x="429783" y="397449"/>
                    <a:pt x="429783" y="397449"/>
                    <a:pt x="426791" y="397449"/>
                  </a:cubicBezTo>
                  <a:cubicBezTo>
                    <a:pt x="426791" y="397449"/>
                    <a:pt x="426791" y="397449"/>
                    <a:pt x="420806" y="394461"/>
                  </a:cubicBezTo>
                  <a:cubicBezTo>
                    <a:pt x="420806" y="394461"/>
                    <a:pt x="420806" y="394461"/>
                    <a:pt x="420806" y="384002"/>
                  </a:cubicBezTo>
                  <a:cubicBezTo>
                    <a:pt x="420806" y="384002"/>
                    <a:pt x="420806" y="384002"/>
                    <a:pt x="414822" y="388484"/>
                  </a:cubicBezTo>
                  <a:cubicBezTo>
                    <a:pt x="414822" y="388484"/>
                    <a:pt x="414822" y="388484"/>
                    <a:pt x="413326" y="389978"/>
                  </a:cubicBezTo>
                  <a:cubicBezTo>
                    <a:pt x="413326" y="389978"/>
                    <a:pt x="413326" y="389978"/>
                    <a:pt x="402853" y="389978"/>
                  </a:cubicBezTo>
                  <a:cubicBezTo>
                    <a:pt x="402853" y="389978"/>
                    <a:pt x="402853" y="389978"/>
                    <a:pt x="393877" y="388484"/>
                  </a:cubicBezTo>
                  <a:cubicBezTo>
                    <a:pt x="393877" y="388484"/>
                    <a:pt x="393877" y="388484"/>
                    <a:pt x="389389" y="392967"/>
                  </a:cubicBezTo>
                  <a:cubicBezTo>
                    <a:pt x="389389" y="392967"/>
                    <a:pt x="389389" y="392967"/>
                    <a:pt x="386397" y="401932"/>
                  </a:cubicBezTo>
                  <a:cubicBezTo>
                    <a:pt x="386397" y="401932"/>
                    <a:pt x="386397" y="401932"/>
                    <a:pt x="392381" y="409403"/>
                  </a:cubicBezTo>
                  <a:cubicBezTo>
                    <a:pt x="392381" y="409403"/>
                    <a:pt x="392381" y="409403"/>
                    <a:pt x="389389" y="421356"/>
                  </a:cubicBezTo>
                  <a:cubicBezTo>
                    <a:pt x="389389" y="421356"/>
                    <a:pt x="389389" y="421356"/>
                    <a:pt x="381908" y="428827"/>
                  </a:cubicBezTo>
                  <a:cubicBezTo>
                    <a:pt x="381908" y="428827"/>
                    <a:pt x="381908" y="428827"/>
                    <a:pt x="374428" y="428827"/>
                  </a:cubicBezTo>
                  <a:cubicBezTo>
                    <a:pt x="374428" y="428827"/>
                    <a:pt x="374428" y="428827"/>
                    <a:pt x="365452" y="428827"/>
                  </a:cubicBezTo>
                  <a:cubicBezTo>
                    <a:pt x="365452" y="428827"/>
                    <a:pt x="365452" y="428827"/>
                    <a:pt x="362459" y="439286"/>
                  </a:cubicBezTo>
                  <a:cubicBezTo>
                    <a:pt x="362459" y="439286"/>
                    <a:pt x="362459" y="439286"/>
                    <a:pt x="350491" y="443769"/>
                  </a:cubicBezTo>
                  <a:cubicBezTo>
                    <a:pt x="350491" y="443769"/>
                    <a:pt x="350491" y="443769"/>
                    <a:pt x="348995" y="446757"/>
                  </a:cubicBezTo>
                  <a:cubicBezTo>
                    <a:pt x="348995" y="446757"/>
                    <a:pt x="348995" y="446757"/>
                    <a:pt x="338522" y="454228"/>
                  </a:cubicBezTo>
                  <a:cubicBezTo>
                    <a:pt x="338522" y="454228"/>
                    <a:pt x="338522" y="454228"/>
                    <a:pt x="328050" y="457216"/>
                  </a:cubicBezTo>
                  <a:cubicBezTo>
                    <a:pt x="328050" y="457216"/>
                    <a:pt x="328050" y="457216"/>
                    <a:pt x="322065" y="458710"/>
                  </a:cubicBezTo>
                  <a:cubicBezTo>
                    <a:pt x="322065" y="458710"/>
                    <a:pt x="322065" y="458710"/>
                    <a:pt x="319073" y="454228"/>
                  </a:cubicBezTo>
                  <a:cubicBezTo>
                    <a:pt x="319073" y="454228"/>
                    <a:pt x="319073" y="454228"/>
                    <a:pt x="317577" y="451239"/>
                  </a:cubicBezTo>
                  <a:cubicBezTo>
                    <a:pt x="317577" y="451239"/>
                    <a:pt x="317577" y="451239"/>
                    <a:pt x="325058" y="448251"/>
                  </a:cubicBezTo>
                  <a:cubicBezTo>
                    <a:pt x="325058" y="448251"/>
                    <a:pt x="325058" y="448251"/>
                    <a:pt x="331042" y="440780"/>
                  </a:cubicBezTo>
                  <a:cubicBezTo>
                    <a:pt x="331042" y="440780"/>
                    <a:pt x="331042" y="440780"/>
                    <a:pt x="323561" y="440780"/>
                  </a:cubicBezTo>
                  <a:cubicBezTo>
                    <a:pt x="323561" y="440780"/>
                    <a:pt x="323561" y="440780"/>
                    <a:pt x="320569" y="436298"/>
                  </a:cubicBezTo>
                  <a:cubicBezTo>
                    <a:pt x="320569" y="436298"/>
                    <a:pt x="320569" y="436298"/>
                    <a:pt x="328050" y="425838"/>
                  </a:cubicBezTo>
                  <a:cubicBezTo>
                    <a:pt x="328050" y="425838"/>
                    <a:pt x="328050" y="425838"/>
                    <a:pt x="331042" y="415379"/>
                  </a:cubicBezTo>
                  <a:cubicBezTo>
                    <a:pt x="331042" y="415379"/>
                    <a:pt x="331042" y="415379"/>
                    <a:pt x="335530" y="400438"/>
                  </a:cubicBezTo>
                  <a:cubicBezTo>
                    <a:pt x="335530" y="400438"/>
                    <a:pt x="335530" y="400438"/>
                    <a:pt x="343010" y="391473"/>
                  </a:cubicBezTo>
                  <a:cubicBezTo>
                    <a:pt x="343010" y="391473"/>
                    <a:pt x="343010" y="391473"/>
                    <a:pt x="369940" y="394461"/>
                  </a:cubicBezTo>
                  <a:cubicBezTo>
                    <a:pt x="369940" y="394461"/>
                    <a:pt x="369940" y="394461"/>
                    <a:pt x="365452" y="388484"/>
                  </a:cubicBezTo>
                  <a:cubicBezTo>
                    <a:pt x="365452" y="388484"/>
                    <a:pt x="365452" y="388484"/>
                    <a:pt x="357971" y="386990"/>
                  </a:cubicBezTo>
                  <a:cubicBezTo>
                    <a:pt x="357971" y="386990"/>
                    <a:pt x="357971" y="386990"/>
                    <a:pt x="344507" y="381013"/>
                  </a:cubicBezTo>
                  <a:cubicBezTo>
                    <a:pt x="344507" y="381013"/>
                    <a:pt x="344507" y="381013"/>
                    <a:pt x="334034" y="385496"/>
                  </a:cubicBezTo>
                  <a:cubicBezTo>
                    <a:pt x="334034" y="385496"/>
                    <a:pt x="334034" y="385496"/>
                    <a:pt x="325058" y="392967"/>
                  </a:cubicBezTo>
                  <a:cubicBezTo>
                    <a:pt x="325058" y="392967"/>
                    <a:pt x="325058" y="392967"/>
                    <a:pt x="316081" y="400438"/>
                  </a:cubicBezTo>
                  <a:cubicBezTo>
                    <a:pt x="316081" y="400438"/>
                    <a:pt x="316081" y="400438"/>
                    <a:pt x="311593" y="409403"/>
                  </a:cubicBezTo>
                  <a:cubicBezTo>
                    <a:pt x="311593" y="409403"/>
                    <a:pt x="311593" y="409403"/>
                    <a:pt x="310097" y="416873"/>
                  </a:cubicBezTo>
                  <a:cubicBezTo>
                    <a:pt x="310097" y="416873"/>
                    <a:pt x="310097" y="416873"/>
                    <a:pt x="304113" y="416873"/>
                  </a:cubicBezTo>
                  <a:cubicBezTo>
                    <a:pt x="304113" y="416873"/>
                    <a:pt x="304113" y="416873"/>
                    <a:pt x="304113" y="419862"/>
                  </a:cubicBezTo>
                  <a:cubicBezTo>
                    <a:pt x="304113" y="419862"/>
                    <a:pt x="304113" y="419862"/>
                    <a:pt x="307105" y="425838"/>
                  </a:cubicBezTo>
                  <a:cubicBezTo>
                    <a:pt x="307105" y="425838"/>
                    <a:pt x="307105" y="425838"/>
                    <a:pt x="305609" y="430321"/>
                  </a:cubicBezTo>
                  <a:cubicBezTo>
                    <a:pt x="305609" y="430321"/>
                    <a:pt x="305609" y="430321"/>
                    <a:pt x="301120" y="434803"/>
                  </a:cubicBezTo>
                  <a:cubicBezTo>
                    <a:pt x="301120" y="434803"/>
                    <a:pt x="301120" y="434803"/>
                    <a:pt x="290648" y="440780"/>
                  </a:cubicBezTo>
                  <a:cubicBezTo>
                    <a:pt x="290648" y="440780"/>
                    <a:pt x="290648" y="440780"/>
                    <a:pt x="284664" y="445263"/>
                  </a:cubicBezTo>
                  <a:cubicBezTo>
                    <a:pt x="284664" y="445263"/>
                    <a:pt x="284664" y="445263"/>
                    <a:pt x="277183" y="452734"/>
                  </a:cubicBezTo>
                  <a:cubicBezTo>
                    <a:pt x="277183" y="452734"/>
                    <a:pt x="277183" y="452734"/>
                    <a:pt x="275687" y="460204"/>
                  </a:cubicBezTo>
                  <a:cubicBezTo>
                    <a:pt x="275687" y="460204"/>
                    <a:pt x="275687" y="460204"/>
                    <a:pt x="286160" y="463193"/>
                  </a:cubicBezTo>
                  <a:cubicBezTo>
                    <a:pt x="286160" y="463193"/>
                    <a:pt x="286160" y="463193"/>
                    <a:pt x="287656" y="473652"/>
                  </a:cubicBezTo>
                  <a:cubicBezTo>
                    <a:pt x="287656" y="473652"/>
                    <a:pt x="287656" y="473652"/>
                    <a:pt x="283168" y="479629"/>
                  </a:cubicBezTo>
                  <a:cubicBezTo>
                    <a:pt x="283168" y="479629"/>
                    <a:pt x="283168" y="479629"/>
                    <a:pt x="275687" y="484111"/>
                  </a:cubicBezTo>
                  <a:cubicBezTo>
                    <a:pt x="275687" y="484111"/>
                    <a:pt x="275687" y="484111"/>
                    <a:pt x="266711" y="496064"/>
                  </a:cubicBezTo>
                  <a:cubicBezTo>
                    <a:pt x="266711" y="496064"/>
                    <a:pt x="266711" y="496064"/>
                    <a:pt x="253246" y="505029"/>
                  </a:cubicBezTo>
                  <a:cubicBezTo>
                    <a:pt x="253246" y="505029"/>
                    <a:pt x="253246" y="505029"/>
                    <a:pt x="226317" y="518477"/>
                  </a:cubicBezTo>
                  <a:cubicBezTo>
                    <a:pt x="226317" y="518477"/>
                    <a:pt x="226317" y="518477"/>
                    <a:pt x="224821" y="530430"/>
                  </a:cubicBezTo>
                  <a:cubicBezTo>
                    <a:pt x="224821" y="530430"/>
                    <a:pt x="224821" y="530430"/>
                    <a:pt x="214348" y="534913"/>
                  </a:cubicBezTo>
                  <a:cubicBezTo>
                    <a:pt x="214348" y="534913"/>
                    <a:pt x="214348" y="534913"/>
                    <a:pt x="203876" y="540890"/>
                  </a:cubicBezTo>
                  <a:cubicBezTo>
                    <a:pt x="203876" y="540890"/>
                    <a:pt x="203876" y="540890"/>
                    <a:pt x="190411" y="545372"/>
                  </a:cubicBezTo>
                  <a:cubicBezTo>
                    <a:pt x="190411" y="545372"/>
                    <a:pt x="190411" y="545372"/>
                    <a:pt x="185923" y="548360"/>
                  </a:cubicBezTo>
                  <a:cubicBezTo>
                    <a:pt x="185923" y="548360"/>
                    <a:pt x="185923" y="548360"/>
                    <a:pt x="179939" y="552843"/>
                  </a:cubicBezTo>
                  <a:cubicBezTo>
                    <a:pt x="179939" y="552843"/>
                    <a:pt x="179939" y="552843"/>
                    <a:pt x="175450" y="557325"/>
                  </a:cubicBezTo>
                  <a:cubicBezTo>
                    <a:pt x="175450" y="557325"/>
                    <a:pt x="175450" y="557325"/>
                    <a:pt x="172458" y="566290"/>
                  </a:cubicBezTo>
                  <a:cubicBezTo>
                    <a:pt x="172458" y="566290"/>
                    <a:pt x="172458" y="566290"/>
                    <a:pt x="164978" y="567785"/>
                  </a:cubicBezTo>
                  <a:cubicBezTo>
                    <a:pt x="164978" y="567785"/>
                    <a:pt x="164978" y="567785"/>
                    <a:pt x="154505" y="570773"/>
                  </a:cubicBezTo>
                  <a:cubicBezTo>
                    <a:pt x="154505" y="570773"/>
                    <a:pt x="154505" y="570773"/>
                    <a:pt x="147025" y="570773"/>
                  </a:cubicBezTo>
                  <a:cubicBezTo>
                    <a:pt x="147025" y="570773"/>
                    <a:pt x="147025" y="570773"/>
                    <a:pt x="139545" y="573761"/>
                  </a:cubicBezTo>
                  <a:cubicBezTo>
                    <a:pt x="139545" y="573761"/>
                    <a:pt x="139545" y="573761"/>
                    <a:pt x="129072" y="579738"/>
                  </a:cubicBezTo>
                  <a:cubicBezTo>
                    <a:pt x="129072" y="579738"/>
                    <a:pt x="129072" y="579738"/>
                    <a:pt x="132064" y="587209"/>
                  </a:cubicBezTo>
                  <a:cubicBezTo>
                    <a:pt x="132064" y="587209"/>
                    <a:pt x="132064" y="587209"/>
                    <a:pt x="129072" y="588703"/>
                  </a:cubicBezTo>
                  <a:cubicBezTo>
                    <a:pt x="129072" y="588703"/>
                    <a:pt x="129072" y="588703"/>
                    <a:pt x="121592" y="584220"/>
                  </a:cubicBezTo>
                  <a:cubicBezTo>
                    <a:pt x="121592" y="584220"/>
                    <a:pt x="121592" y="584220"/>
                    <a:pt x="114111" y="581232"/>
                  </a:cubicBezTo>
                  <a:cubicBezTo>
                    <a:pt x="114111" y="581232"/>
                    <a:pt x="114111" y="581232"/>
                    <a:pt x="108127" y="572267"/>
                  </a:cubicBezTo>
                  <a:cubicBezTo>
                    <a:pt x="108127" y="572267"/>
                    <a:pt x="108127" y="572267"/>
                    <a:pt x="106631" y="575255"/>
                  </a:cubicBezTo>
                  <a:cubicBezTo>
                    <a:pt x="106631" y="575255"/>
                    <a:pt x="106631" y="575255"/>
                    <a:pt x="106631" y="587209"/>
                  </a:cubicBezTo>
                  <a:cubicBezTo>
                    <a:pt x="106631" y="587209"/>
                    <a:pt x="106631" y="587209"/>
                    <a:pt x="97655" y="587209"/>
                  </a:cubicBezTo>
                  <a:cubicBezTo>
                    <a:pt x="97655" y="587209"/>
                    <a:pt x="97655" y="587209"/>
                    <a:pt x="97655" y="591691"/>
                  </a:cubicBezTo>
                  <a:cubicBezTo>
                    <a:pt x="97655" y="591691"/>
                    <a:pt x="97655" y="591691"/>
                    <a:pt x="88678" y="591691"/>
                  </a:cubicBezTo>
                  <a:cubicBezTo>
                    <a:pt x="88678" y="591691"/>
                    <a:pt x="88678" y="591691"/>
                    <a:pt x="88678" y="590197"/>
                  </a:cubicBezTo>
                  <a:cubicBezTo>
                    <a:pt x="88678" y="588703"/>
                    <a:pt x="84190" y="588703"/>
                    <a:pt x="84190" y="588703"/>
                  </a:cubicBezTo>
                  <a:cubicBezTo>
                    <a:pt x="84190" y="588703"/>
                    <a:pt x="84190" y="588703"/>
                    <a:pt x="78206" y="588703"/>
                  </a:cubicBezTo>
                  <a:cubicBezTo>
                    <a:pt x="78206" y="588703"/>
                    <a:pt x="78206" y="588703"/>
                    <a:pt x="70725" y="590197"/>
                  </a:cubicBezTo>
                  <a:cubicBezTo>
                    <a:pt x="70725" y="590197"/>
                    <a:pt x="70725" y="590197"/>
                    <a:pt x="61749" y="599162"/>
                  </a:cubicBezTo>
                  <a:cubicBezTo>
                    <a:pt x="61749" y="599162"/>
                    <a:pt x="61749" y="599162"/>
                    <a:pt x="45292" y="599162"/>
                  </a:cubicBezTo>
                  <a:cubicBezTo>
                    <a:pt x="45292" y="599162"/>
                    <a:pt x="45292" y="599162"/>
                    <a:pt x="30331" y="599162"/>
                  </a:cubicBezTo>
                  <a:cubicBezTo>
                    <a:pt x="30331" y="599162"/>
                    <a:pt x="30331" y="599162"/>
                    <a:pt x="30331" y="593185"/>
                  </a:cubicBezTo>
                  <a:cubicBezTo>
                    <a:pt x="30331" y="593185"/>
                    <a:pt x="30331" y="593185"/>
                    <a:pt x="40804" y="581232"/>
                  </a:cubicBezTo>
                  <a:cubicBezTo>
                    <a:pt x="40804" y="581232"/>
                    <a:pt x="40804" y="581232"/>
                    <a:pt x="58757" y="581232"/>
                  </a:cubicBezTo>
                  <a:cubicBezTo>
                    <a:pt x="58757" y="581232"/>
                    <a:pt x="58757" y="581232"/>
                    <a:pt x="66237" y="581232"/>
                  </a:cubicBezTo>
                  <a:cubicBezTo>
                    <a:pt x="66237" y="581232"/>
                    <a:pt x="66237" y="581232"/>
                    <a:pt x="73717" y="576750"/>
                  </a:cubicBezTo>
                  <a:cubicBezTo>
                    <a:pt x="73717" y="576750"/>
                    <a:pt x="73717" y="576750"/>
                    <a:pt x="84190" y="573761"/>
                  </a:cubicBezTo>
                  <a:cubicBezTo>
                    <a:pt x="84190" y="573761"/>
                    <a:pt x="84190" y="573761"/>
                    <a:pt x="88678" y="570773"/>
                  </a:cubicBezTo>
                  <a:cubicBezTo>
                    <a:pt x="88678" y="570773"/>
                    <a:pt x="88678" y="570773"/>
                    <a:pt x="93166" y="563302"/>
                  </a:cubicBezTo>
                  <a:cubicBezTo>
                    <a:pt x="93166" y="563302"/>
                    <a:pt x="93166" y="563302"/>
                    <a:pt x="102143" y="558820"/>
                  </a:cubicBezTo>
                  <a:cubicBezTo>
                    <a:pt x="102143" y="558820"/>
                    <a:pt x="102143" y="558820"/>
                    <a:pt x="115607" y="557325"/>
                  </a:cubicBezTo>
                  <a:cubicBezTo>
                    <a:pt x="115607" y="557325"/>
                    <a:pt x="115607" y="557325"/>
                    <a:pt x="123088" y="557325"/>
                  </a:cubicBezTo>
                  <a:cubicBezTo>
                    <a:pt x="123088" y="557325"/>
                    <a:pt x="123088" y="557325"/>
                    <a:pt x="129072" y="563302"/>
                  </a:cubicBezTo>
                  <a:cubicBezTo>
                    <a:pt x="129072" y="563302"/>
                    <a:pt x="129072" y="563302"/>
                    <a:pt x="135056" y="558820"/>
                  </a:cubicBezTo>
                  <a:cubicBezTo>
                    <a:pt x="135056" y="558820"/>
                    <a:pt x="135056" y="558820"/>
                    <a:pt x="141041" y="549855"/>
                  </a:cubicBezTo>
                  <a:cubicBezTo>
                    <a:pt x="141041" y="549855"/>
                    <a:pt x="141041" y="549855"/>
                    <a:pt x="148521" y="542384"/>
                  </a:cubicBezTo>
                  <a:cubicBezTo>
                    <a:pt x="148521" y="542384"/>
                    <a:pt x="148521" y="542384"/>
                    <a:pt x="156001" y="537901"/>
                  </a:cubicBezTo>
                  <a:cubicBezTo>
                    <a:pt x="156001" y="537901"/>
                    <a:pt x="156001" y="537901"/>
                    <a:pt x="170962" y="534913"/>
                  </a:cubicBezTo>
                  <a:cubicBezTo>
                    <a:pt x="170962" y="534913"/>
                    <a:pt x="170962" y="534913"/>
                    <a:pt x="176946" y="528936"/>
                  </a:cubicBezTo>
                  <a:cubicBezTo>
                    <a:pt x="176946" y="528936"/>
                    <a:pt x="176946" y="528936"/>
                    <a:pt x="184427" y="521465"/>
                  </a:cubicBezTo>
                  <a:cubicBezTo>
                    <a:pt x="184427" y="521465"/>
                    <a:pt x="184427" y="521465"/>
                    <a:pt x="193403" y="513994"/>
                  </a:cubicBezTo>
                  <a:cubicBezTo>
                    <a:pt x="193403" y="513994"/>
                    <a:pt x="193403" y="513994"/>
                    <a:pt x="200884" y="509512"/>
                  </a:cubicBezTo>
                  <a:cubicBezTo>
                    <a:pt x="200884" y="509512"/>
                    <a:pt x="200884" y="509512"/>
                    <a:pt x="203876" y="500547"/>
                  </a:cubicBezTo>
                  <a:cubicBezTo>
                    <a:pt x="203876" y="500547"/>
                    <a:pt x="203876" y="500547"/>
                    <a:pt x="205372" y="487099"/>
                  </a:cubicBezTo>
                  <a:cubicBezTo>
                    <a:pt x="205372" y="487099"/>
                    <a:pt x="205372" y="487099"/>
                    <a:pt x="208364" y="478134"/>
                  </a:cubicBezTo>
                  <a:cubicBezTo>
                    <a:pt x="208364" y="478134"/>
                    <a:pt x="208364" y="478134"/>
                    <a:pt x="209860" y="475146"/>
                  </a:cubicBezTo>
                  <a:cubicBezTo>
                    <a:pt x="209860" y="475146"/>
                    <a:pt x="209860" y="475146"/>
                    <a:pt x="217340" y="464687"/>
                  </a:cubicBezTo>
                  <a:cubicBezTo>
                    <a:pt x="217340" y="464687"/>
                    <a:pt x="217340" y="464687"/>
                    <a:pt x="212852" y="464687"/>
                  </a:cubicBezTo>
                  <a:cubicBezTo>
                    <a:pt x="212852" y="464687"/>
                    <a:pt x="212852" y="464687"/>
                    <a:pt x="205372" y="466181"/>
                  </a:cubicBezTo>
                  <a:cubicBezTo>
                    <a:pt x="205372" y="466181"/>
                    <a:pt x="205372" y="466181"/>
                    <a:pt x="200884" y="466181"/>
                  </a:cubicBezTo>
                  <a:cubicBezTo>
                    <a:pt x="200884" y="466181"/>
                    <a:pt x="200884" y="466181"/>
                    <a:pt x="193403" y="464687"/>
                  </a:cubicBezTo>
                  <a:cubicBezTo>
                    <a:pt x="193403" y="464687"/>
                    <a:pt x="193403" y="464687"/>
                    <a:pt x="190411" y="461699"/>
                  </a:cubicBezTo>
                  <a:cubicBezTo>
                    <a:pt x="190411" y="461699"/>
                    <a:pt x="190411" y="461699"/>
                    <a:pt x="197891" y="454228"/>
                  </a:cubicBezTo>
                  <a:cubicBezTo>
                    <a:pt x="197891" y="454228"/>
                    <a:pt x="197891" y="454228"/>
                    <a:pt x="190411" y="455722"/>
                  </a:cubicBezTo>
                  <a:cubicBezTo>
                    <a:pt x="190411" y="455722"/>
                    <a:pt x="190411" y="455722"/>
                    <a:pt x="185923" y="460204"/>
                  </a:cubicBezTo>
                  <a:cubicBezTo>
                    <a:pt x="185923" y="460204"/>
                    <a:pt x="185923" y="460204"/>
                    <a:pt x="182931" y="470664"/>
                  </a:cubicBezTo>
                  <a:cubicBezTo>
                    <a:pt x="182931" y="470664"/>
                    <a:pt x="182931" y="470664"/>
                    <a:pt x="178442" y="475146"/>
                  </a:cubicBezTo>
                  <a:cubicBezTo>
                    <a:pt x="178442" y="475146"/>
                    <a:pt x="178442" y="475146"/>
                    <a:pt x="176946" y="470664"/>
                  </a:cubicBezTo>
                  <a:cubicBezTo>
                    <a:pt x="176946" y="470664"/>
                    <a:pt x="176946" y="470664"/>
                    <a:pt x="172458" y="464687"/>
                  </a:cubicBezTo>
                  <a:cubicBezTo>
                    <a:pt x="172458" y="464687"/>
                    <a:pt x="172458" y="464687"/>
                    <a:pt x="164978" y="457216"/>
                  </a:cubicBezTo>
                  <a:cubicBezTo>
                    <a:pt x="164978" y="457216"/>
                    <a:pt x="164978" y="457216"/>
                    <a:pt x="153009" y="449745"/>
                  </a:cubicBezTo>
                  <a:cubicBezTo>
                    <a:pt x="153009" y="449745"/>
                    <a:pt x="153009" y="449745"/>
                    <a:pt x="150017" y="449745"/>
                  </a:cubicBezTo>
                  <a:cubicBezTo>
                    <a:pt x="150017" y="449745"/>
                    <a:pt x="150017" y="449745"/>
                    <a:pt x="139545" y="457216"/>
                  </a:cubicBezTo>
                  <a:cubicBezTo>
                    <a:pt x="139545" y="457216"/>
                    <a:pt x="139545" y="457216"/>
                    <a:pt x="133560" y="457216"/>
                  </a:cubicBezTo>
                  <a:cubicBezTo>
                    <a:pt x="133560" y="457216"/>
                    <a:pt x="133560" y="457216"/>
                    <a:pt x="124584" y="457216"/>
                  </a:cubicBezTo>
                  <a:cubicBezTo>
                    <a:pt x="124584" y="457216"/>
                    <a:pt x="124584" y="457216"/>
                    <a:pt x="126080" y="437792"/>
                  </a:cubicBezTo>
                  <a:cubicBezTo>
                    <a:pt x="126080" y="437792"/>
                    <a:pt x="126080" y="437792"/>
                    <a:pt x="127576" y="431815"/>
                  </a:cubicBezTo>
                  <a:cubicBezTo>
                    <a:pt x="127576" y="431815"/>
                    <a:pt x="127576" y="431815"/>
                    <a:pt x="132064" y="425838"/>
                  </a:cubicBezTo>
                  <a:cubicBezTo>
                    <a:pt x="132064" y="425838"/>
                    <a:pt x="132064" y="425838"/>
                    <a:pt x="132064" y="418368"/>
                  </a:cubicBezTo>
                  <a:cubicBezTo>
                    <a:pt x="132064" y="418368"/>
                    <a:pt x="132064" y="418368"/>
                    <a:pt x="130568" y="406414"/>
                  </a:cubicBezTo>
                  <a:cubicBezTo>
                    <a:pt x="130568" y="406414"/>
                    <a:pt x="130568" y="406414"/>
                    <a:pt x="127576" y="394461"/>
                  </a:cubicBezTo>
                  <a:cubicBezTo>
                    <a:pt x="127576" y="394461"/>
                    <a:pt x="127576" y="394461"/>
                    <a:pt x="124584" y="397449"/>
                  </a:cubicBezTo>
                  <a:cubicBezTo>
                    <a:pt x="124584" y="397449"/>
                    <a:pt x="124584" y="397449"/>
                    <a:pt x="118600" y="403426"/>
                  </a:cubicBezTo>
                  <a:cubicBezTo>
                    <a:pt x="118600" y="403426"/>
                    <a:pt x="118600" y="403426"/>
                    <a:pt x="114111" y="406414"/>
                  </a:cubicBezTo>
                  <a:cubicBezTo>
                    <a:pt x="114111" y="406414"/>
                    <a:pt x="114111" y="406414"/>
                    <a:pt x="109623" y="406414"/>
                  </a:cubicBezTo>
                  <a:cubicBezTo>
                    <a:pt x="109623" y="406414"/>
                    <a:pt x="109623" y="406414"/>
                    <a:pt x="105135" y="401932"/>
                  </a:cubicBezTo>
                  <a:cubicBezTo>
                    <a:pt x="105135" y="401932"/>
                    <a:pt x="105135" y="401932"/>
                    <a:pt x="102143" y="401932"/>
                  </a:cubicBezTo>
                  <a:cubicBezTo>
                    <a:pt x="102143" y="401932"/>
                    <a:pt x="102143" y="401932"/>
                    <a:pt x="96158" y="398943"/>
                  </a:cubicBezTo>
                  <a:cubicBezTo>
                    <a:pt x="96158" y="398943"/>
                    <a:pt x="96158" y="398943"/>
                    <a:pt x="91670" y="394461"/>
                  </a:cubicBezTo>
                  <a:cubicBezTo>
                    <a:pt x="91670" y="394461"/>
                    <a:pt x="91670" y="394461"/>
                    <a:pt x="87182" y="391473"/>
                  </a:cubicBezTo>
                  <a:cubicBezTo>
                    <a:pt x="87182" y="391473"/>
                    <a:pt x="87182" y="391473"/>
                    <a:pt x="82694" y="386990"/>
                  </a:cubicBezTo>
                  <a:cubicBezTo>
                    <a:pt x="82694" y="386990"/>
                    <a:pt x="82694" y="386990"/>
                    <a:pt x="81198" y="382508"/>
                  </a:cubicBezTo>
                  <a:cubicBezTo>
                    <a:pt x="81198" y="382508"/>
                    <a:pt x="81198" y="382508"/>
                    <a:pt x="79702" y="372048"/>
                  </a:cubicBezTo>
                  <a:cubicBezTo>
                    <a:pt x="79702" y="372048"/>
                    <a:pt x="79702" y="372048"/>
                    <a:pt x="85686" y="367566"/>
                  </a:cubicBezTo>
                  <a:cubicBezTo>
                    <a:pt x="85686" y="367566"/>
                    <a:pt x="85686" y="367566"/>
                    <a:pt x="91670" y="367566"/>
                  </a:cubicBezTo>
                  <a:cubicBezTo>
                    <a:pt x="91670" y="367566"/>
                    <a:pt x="91670" y="367566"/>
                    <a:pt x="99151" y="367566"/>
                  </a:cubicBezTo>
                  <a:cubicBezTo>
                    <a:pt x="99151" y="367566"/>
                    <a:pt x="99151" y="367566"/>
                    <a:pt x="106631" y="372048"/>
                  </a:cubicBezTo>
                  <a:cubicBezTo>
                    <a:pt x="106631" y="372048"/>
                    <a:pt x="106631" y="372048"/>
                    <a:pt x="109623" y="364578"/>
                  </a:cubicBezTo>
                  <a:cubicBezTo>
                    <a:pt x="109623" y="364578"/>
                    <a:pt x="109623" y="364578"/>
                    <a:pt x="105135" y="360095"/>
                  </a:cubicBezTo>
                  <a:cubicBezTo>
                    <a:pt x="105135" y="360095"/>
                    <a:pt x="105135" y="360095"/>
                    <a:pt x="103639" y="360095"/>
                  </a:cubicBezTo>
                  <a:cubicBezTo>
                    <a:pt x="103639" y="360095"/>
                    <a:pt x="103639" y="360095"/>
                    <a:pt x="96158" y="360095"/>
                  </a:cubicBezTo>
                  <a:cubicBezTo>
                    <a:pt x="96158" y="360095"/>
                    <a:pt x="96158" y="360095"/>
                    <a:pt x="91670" y="360095"/>
                  </a:cubicBezTo>
                  <a:cubicBezTo>
                    <a:pt x="91670" y="360095"/>
                    <a:pt x="91670" y="360095"/>
                    <a:pt x="82694" y="354118"/>
                  </a:cubicBezTo>
                  <a:cubicBezTo>
                    <a:pt x="82694" y="354118"/>
                    <a:pt x="82694" y="354118"/>
                    <a:pt x="79702" y="348142"/>
                  </a:cubicBezTo>
                  <a:cubicBezTo>
                    <a:pt x="79702" y="348142"/>
                    <a:pt x="79702" y="348142"/>
                    <a:pt x="76710" y="340671"/>
                  </a:cubicBezTo>
                  <a:cubicBezTo>
                    <a:pt x="76710" y="340671"/>
                    <a:pt x="76710" y="340671"/>
                    <a:pt x="73717" y="333200"/>
                  </a:cubicBezTo>
                  <a:cubicBezTo>
                    <a:pt x="73717" y="333200"/>
                    <a:pt x="73717" y="333200"/>
                    <a:pt x="73717" y="330212"/>
                  </a:cubicBezTo>
                  <a:cubicBezTo>
                    <a:pt x="73717" y="330212"/>
                    <a:pt x="73717" y="330212"/>
                    <a:pt x="76710" y="327223"/>
                  </a:cubicBezTo>
                  <a:cubicBezTo>
                    <a:pt x="76710" y="327223"/>
                    <a:pt x="76710" y="327223"/>
                    <a:pt x="81198" y="319752"/>
                  </a:cubicBezTo>
                  <a:cubicBezTo>
                    <a:pt x="81198" y="319752"/>
                    <a:pt x="81198" y="319752"/>
                    <a:pt x="88678" y="310787"/>
                  </a:cubicBezTo>
                  <a:cubicBezTo>
                    <a:pt x="88678" y="310787"/>
                    <a:pt x="88678" y="310787"/>
                    <a:pt x="97655" y="304811"/>
                  </a:cubicBezTo>
                  <a:cubicBezTo>
                    <a:pt x="97655" y="304811"/>
                    <a:pt x="97655" y="304811"/>
                    <a:pt x="103639" y="297340"/>
                  </a:cubicBezTo>
                  <a:cubicBezTo>
                    <a:pt x="103639" y="297340"/>
                    <a:pt x="103639" y="297340"/>
                    <a:pt x="105135" y="289869"/>
                  </a:cubicBezTo>
                  <a:cubicBezTo>
                    <a:pt x="105135" y="289869"/>
                    <a:pt x="105135" y="289869"/>
                    <a:pt x="112615" y="282398"/>
                  </a:cubicBezTo>
                  <a:cubicBezTo>
                    <a:pt x="112615" y="282398"/>
                    <a:pt x="112615" y="282398"/>
                    <a:pt x="118600" y="280904"/>
                  </a:cubicBezTo>
                  <a:cubicBezTo>
                    <a:pt x="118600" y="280904"/>
                    <a:pt x="118600" y="280904"/>
                    <a:pt x="123088" y="283892"/>
                  </a:cubicBezTo>
                  <a:cubicBezTo>
                    <a:pt x="123088" y="283892"/>
                    <a:pt x="123088" y="283892"/>
                    <a:pt x="127576" y="289869"/>
                  </a:cubicBezTo>
                  <a:cubicBezTo>
                    <a:pt x="127576" y="289869"/>
                    <a:pt x="127576" y="289869"/>
                    <a:pt x="130568" y="289869"/>
                  </a:cubicBezTo>
                  <a:cubicBezTo>
                    <a:pt x="130568" y="289869"/>
                    <a:pt x="130568" y="289869"/>
                    <a:pt x="136552" y="289869"/>
                  </a:cubicBezTo>
                  <a:cubicBezTo>
                    <a:pt x="136552" y="289869"/>
                    <a:pt x="136552" y="289869"/>
                    <a:pt x="139545" y="289869"/>
                  </a:cubicBezTo>
                  <a:cubicBezTo>
                    <a:pt x="139545" y="289869"/>
                    <a:pt x="139545" y="289869"/>
                    <a:pt x="144033" y="283892"/>
                  </a:cubicBezTo>
                  <a:cubicBezTo>
                    <a:pt x="144033" y="283892"/>
                    <a:pt x="144033" y="283892"/>
                    <a:pt x="148521" y="283892"/>
                  </a:cubicBezTo>
                  <a:cubicBezTo>
                    <a:pt x="148521" y="283892"/>
                    <a:pt x="148521" y="283892"/>
                    <a:pt x="150017" y="280904"/>
                  </a:cubicBezTo>
                  <a:cubicBezTo>
                    <a:pt x="150017" y="280904"/>
                    <a:pt x="150017" y="280904"/>
                    <a:pt x="153009" y="276422"/>
                  </a:cubicBezTo>
                  <a:cubicBezTo>
                    <a:pt x="153009" y="276422"/>
                    <a:pt x="153009" y="276422"/>
                    <a:pt x="154505" y="280904"/>
                  </a:cubicBezTo>
                  <a:cubicBezTo>
                    <a:pt x="154505" y="280904"/>
                    <a:pt x="154505" y="280904"/>
                    <a:pt x="158994" y="280904"/>
                  </a:cubicBezTo>
                  <a:cubicBezTo>
                    <a:pt x="158994" y="280904"/>
                    <a:pt x="158994" y="280904"/>
                    <a:pt x="161986" y="280904"/>
                  </a:cubicBezTo>
                  <a:cubicBezTo>
                    <a:pt x="161986" y="280904"/>
                    <a:pt x="161986" y="280904"/>
                    <a:pt x="167970" y="280904"/>
                  </a:cubicBezTo>
                  <a:cubicBezTo>
                    <a:pt x="167970" y="280904"/>
                    <a:pt x="167970" y="280904"/>
                    <a:pt x="172458" y="276422"/>
                  </a:cubicBezTo>
                  <a:cubicBezTo>
                    <a:pt x="172458" y="276422"/>
                    <a:pt x="172458" y="276422"/>
                    <a:pt x="176946" y="276422"/>
                  </a:cubicBezTo>
                  <a:cubicBezTo>
                    <a:pt x="176946" y="276422"/>
                    <a:pt x="176946" y="276422"/>
                    <a:pt x="178442" y="265962"/>
                  </a:cubicBezTo>
                  <a:cubicBezTo>
                    <a:pt x="178442" y="265962"/>
                    <a:pt x="178442" y="265962"/>
                    <a:pt x="175450" y="258491"/>
                  </a:cubicBezTo>
                  <a:cubicBezTo>
                    <a:pt x="175450" y="258491"/>
                    <a:pt x="175450" y="258491"/>
                    <a:pt x="172458" y="246538"/>
                  </a:cubicBezTo>
                  <a:cubicBezTo>
                    <a:pt x="172458" y="246538"/>
                    <a:pt x="172458" y="246538"/>
                    <a:pt x="178442" y="246538"/>
                  </a:cubicBezTo>
                  <a:cubicBezTo>
                    <a:pt x="178442" y="246538"/>
                    <a:pt x="178442" y="246538"/>
                    <a:pt x="184427" y="240561"/>
                  </a:cubicBezTo>
                  <a:cubicBezTo>
                    <a:pt x="184427" y="240561"/>
                    <a:pt x="184427" y="240561"/>
                    <a:pt x="182931" y="231596"/>
                  </a:cubicBezTo>
                  <a:cubicBezTo>
                    <a:pt x="182931" y="231596"/>
                    <a:pt x="182931" y="231596"/>
                    <a:pt x="173954" y="230102"/>
                  </a:cubicBezTo>
                  <a:cubicBezTo>
                    <a:pt x="173954" y="230102"/>
                    <a:pt x="173954" y="230102"/>
                    <a:pt x="169466" y="230102"/>
                  </a:cubicBezTo>
                  <a:cubicBezTo>
                    <a:pt x="169466" y="230102"/>
                    <a:pt x="169466" y="230102"/>
                    <a:pt x="164978" y="231596"/>
                  </a:cubicBezTo>
                  <a:cubicBezTo>
                    <a:pt x="164978" y="231596"/>
                    <a:pt x="164978" y="231596"/>
                    <a:pt x="160490" y="234585"/>
                  </a:cubicBezTo>
                  <a:cubicBezTo>
                    <a:pt x="160490" y="234585"/>
                    <a:pt x="160490" y="234585"/>
                    <a:pt x="157497" y="240561"/>
                  </a:cubicBezTo>
                  <a:cubicBezTo>
                    <a:pt x="157497" y="240561"/>
                    <a:pt x="157497" y="240561"/>
                    <a:pt x="153009" y="240561"/>
                  </a:cubicBezTo>
                  <a:cubicBezTo>
                    <a:pt x="153009" y="240561"/>
                    <a:pt x="153009" y="240561"/>
                    <a:pt x="148521" y="231596"/>
                  </a:cubicBezTo>
                  <a:cubicBezTo>
                    <a:pt x="148521" y="231596"/>
                    <a:pt x="148521" y="231596"/>
                    <a:pt x="136552" y="231596"/>
                  </a:cubicBezTo>
                  <a:cubicBezTo>
                    <a:pt x="136552" y="231596"/>
                    <a:pt x="136552" y="231596"/>
                    <a:pt x="123088" y="231596"/>
                  </a:cubicBezTo>
                  <a:cubicBezTo>
                    <a:pt x="123088" y="231596"/>
                    <a:pt x="123088" y="231596"/>
                    <a:pt x="112615" y="228608"/>
                  </a:cubicBezTo>
                  <a:cubicBezTo>
                    <a:pt x="112615" y="228608"/>
                    <a:pt x="112615" y="228608"/>
                    <a:pt x="102143" y="224125"/>
                  </a:cubicBezTo>
                  <a:cubicBezTo>
                    <a:pt x="102143" y="224125"/>
                    <a:pt x="102143" y="224125"/>
                    <a:pt x="96158" y="216654"/>
                  </a:cubicBezTo>
                  <a:cubicBezTo>
                    <a:pt x="96158" y="216654"/>
                    <a:pt x="96158" y="216654"/>
                    <a:pt x="94662" y="201713"/>
                  </a:cubicBezTo>
                  <a:cubicBezTo>
                    <a:pt x="94662" y="201713"/>
                    <a:pt x="94662" y="201713"/>
                    <a:pt x="102143" y="198724"/>
                  </a:cubicBezTo>
                  <a:cubicBezTo>
                    <a:pt x="102143" y="198724"/>
                    <a:pt x="102143" y="198724"/>
                    <a:pt x="106631" y="195736"/>
                  </a:cubicBezTo>
                  <a:cubicBezTo>
                    <a:pt x="106631" y="195736"/>
                    <a:pt x="106631" y="195736"/>
                    <a:pt x="96158" y="191254"/>
                  </a:cubicBezTo>
                  <a:cubicBezTo>
                    <a:pt x="96158" y="191254"/>
                    <a:pt x="96158" y="191254"/>
                    <a:pt x="90174" y="186771"/>
                  </a:cubicBezTo>
                  <a:cubicBezTo>
                    <a:pt x="90174" y="186771"/>
                    <a:pt x="90174" y="186771"/>
                    <a:pt x="82694" y="180794"/>
                  </a:cubicBezTo>
                  <a:cubicBezTo>
                    <a:pt x="82694" y="180794"/>
                    <a:pt x="82694" y="180794"/>
                    <a:pt x="81198" y="177806"/>
                  </a:cubicBezTo>
                  <a:cubicBezTo>
                    <a:pt x="81198" y="177806"/>
                    <a:pt x="81198" y="177806"/>
                    <a:pt x="87182" y="173324"/>
                  </a:cubicBezTo>
                  <a:cubicBezTo>
                    <a:pt x="87182" y="173324"/>
                    <a:pt x="87182" y="173324"/>
                    <a:pt x="91670" y="173324"/>
                  </a:cubicBezTo>
                  <a:cubicBezTo>
                    <a:pt x="91670" y="173324"/>
                    <a:pt x="91670" y="173324"/>
                    <a:pt x="100647" y="171829"/>
                  </a:cubicBezTo>
                  <a:cubicBezTo>
                    <a:pt x="100647" y="171829"/>
                    <a:pt x="100647" y="171829"/>
                    <a:pt x="112615" y="164359"/>
                  </a:cubicBezTo>
                  <a:cubicBezTo>
                    <a:pt x="112615" y="164359"/>
                    <a:pt x="112615" y="164359"/>
                    <a:pt x="114111" y="167347"/>
                  </a:cubicBezTo>
                  <a:cubicBezTo>
                    <a:pt x="114111" y="167347"/>
                    <a:pt x="114111" y="167347"/>
                    <a:pt x="121592" y="164359"/>
                  </a:cubicBezTo>
                  <a:cubicBezTo>
                    <a:pt x="121592" y="164359"/>
                    <a:pt x="121592" y="164359"/>
                    <a:pt x="121592" y="162864"/>
                  </a:cubicBezTo>
                  <a:cubicBezTo>
                    <a:pt x="121592" y="162864"/>
                    <a:pt x="121592" y="162864"/>
                    <a:pt x="126080" y="161370"/>
                  </a:cubicBezTo>
                  <a:cubicBezTo>
                    <a:pt x="126080" y="161370"/>
                    <a:pt x="126080" y="161370"/>
                    <a:pt x="135056" y="159876"/>
                  </a:cubicBezTo>
                  <a:cubicBezTo>
                    <a:pt x="135056" y="159876"/>
                    <a:pt x="135056" y="159876"/>
                    <a:pt x="145529" y="159876"/>
                  </a:cubicBezTo>
                  <a:cubicBezTo>
                    <a:pt x="145529" y="159876"/>
                    <a:pt x="145529" y="159876"/>
                    <a:pt x="150017" y="162864"/>
                  </a:cubicBezTo>
                  <a:cubicBezTo>
                    <a:pt x="150017" y="162864"/>
                    <a:pt x="150017" y="162864"/>
                    <a:pt x="147025" y="170335"/>
                  </a:cubicBezTo>
                  <a:cubicBezTo>
                    <a:pt x="147025" y="170335"/>
                    <a:pt x="147025" y="170335"/>
                    <a:pt x="147025" y="173324"/>
                  </a:cubicBezTo>
                  <a:cubicBezTo>
                    <a:pt x="147025" y="173324"/>
                    <a:pt x="147025" y="173324"/>
                    <a:pt x="151513" y="176312"/>
                  </a:cubicBezTo>
                  <a:cubicBezTo>
                    <a:pt x="151513" y="176312"/>
                    <a:pt x="151513" y="176312"/>
                    <a:pt x="156001" y="180794"/>
                  </a:cubicBezTo>
                  <a:cubicBezTo>
                    <a:pt x="156001" y="180794"/>
                    <a:pt x="156001" y="180794"/>
                    <a:pt x="164978" y="180794"/>
                  </a:cubicBezTo>
                  <a:cubicBezTo>
                    <a:pt x="164978" y="180794"/>
                    <a:pt x="164978" y="180794"/>
                    <a:pt x="176946" y="183783"/>
                  </a:cubicBezTo>
                  <a:cubicBezTo>
                    <a:pt x="176946" y="183783"/>
                    <a:pt x="176946" y="183783"/>
                    <a:pt x="185923" y="179300"/>
                  </a:cubicBezTo>
                  <a:cubicBezTo>
                    <a:pt x="185923" y="179300"/>
                    <a:pt x="185923" y="179300"/>
                    <a:pt x="191907" y="173324"/>
                  </a:cubicBezTo>
                  <a:cubicBezTo>
                    <a:pt x="191907" y="173324"/>
                    <a:pt x="191907" y="173324"/>
                    <a:pt x="199387" y="168841"/>
                  </a:cubicBezTo>
                  <a:cubicBezTo>
                    <a:pt x="199387" y="168841"/>
                    <a:pt x="193403" y="165853"/>
                    <a:pt x="191907" y="165853"/>
                  </a:cubicBezTo>
                  <a:cubicBezTo>
                    <a:pt x="188915" y="165853"/>
                    <a:pt x="185923" y="162864"/>
                    <a:pt x="185923" y="162864"/>
                  </a:cubicBezTo>
                  <a:cubicBezTo>
                    <a:pt x="185923" y="162864"/>
                    <a:pt x="185923" y="162864"/>
                    <a:pt x="181435" y="159876"/>
                  </a:cubicBezTo>
                  <a:cubicBezTo>
                    <a:pt x="181435" y="159876"/>
                    <a:pt x="181435" y="159876"/>
                    <a:pt x="181435" y="153899"/>
                  </a:cubicBezTo>
                  <a:cubicBezTo>
                    <a:pt x="181435" y="153899"/>
                    <a:pt x="181435" y="153899"/>
                    <a:pt x="179939" y="146428"/>
                  </a:cubicBezTo>
                  <a:cubicBezTo>
                    <a:pt x="179939" y="146428"/>
                    <a:pt x="179939" y="146428"/>
                    <a:pt x="157497" y="140452"/>
                  </a:cubicBezTo>
                  <a:cubicBezTo>
                    <a:pt x="157497" y="140452"/>
                    <a:pt x="157497" y="140452"/>
                    <a:pt x="157497" y="118039"/>
                  </a:cubicBezTo>
                  <a:cubicBezTo>
                    <a:pt x="157497" y="118039"/>
                    <a:pt x="157497" y="118039"/>
                    <a:pt x="147025" y="107580"/>
                  </a:cubicBezTo>
                  <a:cubicBezTo>
                    <a:pt x="147025" y="107580"/>
                    <a:pt x="147025" y="107580"/>
                    <a:pt x="126080" y="85168"/>
                  </a:cubicBezTo>
                  <a:cubicBezTo>
                    <a:pt x="126080" y="85168"/>
                    <a:pt x="126080" y="85168"/>
                    <a:pt x="129072" y="85168"/>
                  </a:cubicBezTo>
                  <a:cubicBezTo>
                    <a:pt x="129072" y="85168"/>
                    <a:pt x="129072" y="85168"/>
                    <a:pt x="129072" y="80685"/>
                  </a:cubicBezTo>
                  <a:cubicBezTo>
                    <a:pt x="129072" y="80685"/>
                    <a:pt x="129072" y="80685"/>
                    <a:pt x="136552" y="80685"/>
                  </a:cubicBezTo>
                  <a:cubicBezTo>
                    <a:pt x="136552" y="80685"/>
                    <a:pt x="136552" y="80685"/>
                    <a:pt x="136552" y="74708"/>
                  </a:cubicBezTo>
                  <a:cubicBezTo>
                    <a:pt x="136552" y="74708"/>
                    <a:pt x="136552" y="74708"/>
                    <a:pt x="138048" y="67238"/>
                  </a:cubicBezTo>
                  <a:cubicBezTo>
                    <a:pt x="138048" y="67238"/>
                    <a:pt x="138048" y="67238"/>
                    <a:pt x="142537" y="67238"/>
                  </a:cubicBezTo>
                  <a:cubicBezTo>
                    <a:pt x="142537" y="67238"/>
                    <a:pt x="142537" y="67238"/>
                    <a:pt x="147025" y="70226"/>
                  </a:cubicBezTo>
                  <a:cubicBezTo>
                    <a:pt x="147025" y="70226"/>
                    <a:pt x="147025" y="70226"/>
                    <a:pt x="154505" y="70226"/>
                  </a:cubicBezTo>
                  <a:cubicBezTo>
                    <a:pt x="154505" y="70226"/>
                    <a:pt x="154505" y="70226"/>
                    <a:pt x="157497" y="70226"/>
                  </a:cubicBezTo>
                  <a:cubicBezTo>
                    <a:pt x="157497" y="70226"/>
                    <a:pt x="157497" y="70226"/>
                    <a:pt x="164978" y="70226"/>
                  </a:cubicBezTo>
                  <a:cubicBezTo>
                    <a:pt x="164978" y="70226"/>
                    <a:pt x="164978" y="70226"/>
                    <a:pt x="178442" y="65743"/>
                  </a:cubicBezTo>
                  <a:cubicBezTo>
                    <a:pt x="178442" y="65743"/>
                    <a:pt x="178442" y="65743"/>
                    <a:pt x="182931" y="61261"/>
                  </a:cubicBezTo>
                  <a:cubicBezTo>
                    <a:pt x="182931" y="61261"/>
                    <a:pt x="182931" y="61261"/>
                    <a:pt x="187419" y="53790"/>
                  </a:cubicBezTo>
                  <a:cubicBezTo>
                    <a:pt x="187419" y="53790"/>
                    <a:pt x="187419" y="53790"/>
                    <a:pt x="187419" y="41837"/>
                  </a:cubicBezTo>
                  <a:cubicBezTo>
                    <a:pt x="187419" y="41837"/>
                    <a:pt x="187419" y="41837"/>
                    <a:pt x="191907" y="41837"/>
                  </a:cubicBezTo>
                  <a:cubicBezTo>
                    <a:pt x="191907" y="41837"/>
                    <a:pt x="191907" y="41837"/>
                    <a:pt x="196395" y="37354"/>
                  </a:cubicBezTo>
                  <a:cubicBezTo>
                    <a:pt x="196395" y="37354"/>
                    <a:pt x="196395" y="37354"/>
                    <a:pt x="205372" y="29883"/>
                  </a:cubicBezTo>
                  <a:cubicBezTo>
                    <a:pt x="205372" y="29883"/>
                    <a:pt x="205372" y="29883"/>
                    <a:pt x="221829" y="26895"/>
                  </a:cubicBezTo>
                  <a:cubicBezTo>
                    <a:pt x="221829" y="26895"/>
                    <a:pt x="221829" y="26895"/>
                    <a:pt x="227813" y="19424"/>
                  </a:cubicBezTo>
                  <a:cubicBezTo>
                    <a:pt x="227813" y="19424"/>
                    <a:pt x="227813" y="19424"/>
                    <a:pt x="233797" y="16436"/>
                  </a:cubicBezTo>
                  <a:cubicBezTo>
                    <a:pt x="233797" y="16436"/>
                    <a:pt x="233797" y="16436"/>
                    <a:pt x="238285" y="11953"/>
                  </a:cubicBezTo>
                  <a:cubicBezTo>
                    <a:pt x="238285" y="11953"/>
                    <a:pt x="238285" y="11953"/>
                    <a:pt x="262223" y="13447"/>
                  </a:cubicBezTo>
                  <a:cubicBezTo>
                    <a:pt x="262223" y="13447"/>
                    <a:pt x="262223" y="13447"/>
                    <a:pt x="265215" y="5977"/>
                  </a:cubicBezTo>
                  <a:cubicBezTo>
                    <a:pt x="265215" y="5977"/>
                    <a:pt x="265215" y="5977"/>
                    <a:pt x="277183" y="0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919B8D5F-D4E8-E84A-A172-2F1891DB2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7637" y="3282926"/>
              <a:ext cx="448593" cy="285010"/>
            </a:xfrm>
            <a:custGeom>
              <a:avLst/>
              <a:gdLst>
                <a:gd name="connsiteX0" fmla="*/ 373837 w 470138"/>
                <a:gd name="connsiteY0" fmla="*/ 178512 h 298698"/>
                <a:gd name="connsiteX1" fmla="*/ 376847 w 470138"/>
                <a:gd name="connsiteY1" fmla="*/ 178512 h 298698"/>
                <a:gd name="connsiteX2" fmla="*/ 382865 w 470138"/>
                <a:gd name="connsiteY2" fmla="*/ 178512 h 298698"/>
                <a:gd name="connsiteX3" fmla="*/ 391894 w 470138"/>
                <a:gd name="connsiteY3" fmla="*/ 184447 h 298698"/>
                <a:gd name="connsiteX4" fmla="*/ 399417 w 470138"/>
                <a:gd name="connsiteY4" fmla="*/ 191866 h 298698"/>
                <a:gd name="connsiteX5" fmla="*/ 405436 w 470138"/>
                <a:gd name="connsiteY5" fmla="*/ 193350 h 298698"/>
                <a:gd name="connsiteX6" fmla="*/ 409950 w 470138"/>
                <a:gd name="connsiteY6" fmla="*/ 193350 h 298698"/>
                <a:gd name="connsiteX7" fmla="*/ 417474 w 470138"/>
                <a:gd name="connsiteY7" fmla="*/ 193350 h 298698"/>
                <a:gd name="connsiteX8" fmla="*/ 432521 w 470138"/>
                <a:gd name="connsiteY8" fmla="*/ 199285 h 298698"/>
                <a:gd name="connsiteX9" fmla="*/ 441549 w 470138"/>
                <a:gd name="connsiteY9" fmla="*/ 206704 h 298698"/>
                <a:gd name="connsiteX10" fmla="*/ 441549 w 470138"/>
                <a:gd name="connsiteY10" fmla="*/ 212639 h 298698"/>
                <a:gd name="connsiteX11" fmla="*/ 444558 w 470138"/>
                <a:gd name="connsiteY11" fmla="*/ 225993 h 298698"/>
                <a:gd name="connsiteX12" fmla="*/ 449072 w 470138"/>
                <a:gd name="connsiteY12" fmla="*/ 225993 h 298698"/>
                <a:gd name="connsiteX13" fmla="*/ 452082 w 470138"/>
                <a:gd name="connsiteY13" fmla="*/ 225993 h 298698"/>
                <a:gd name="connsiteX14" fmla="*/ 452082 w 470138"/>
                <a:gd name="connsiteY14" fmla="*/ 234896 h 298698"/>
                <a:gd name="connsiteX15" fmla="*/ 456596 w 470138"/>
                <a:gd name="connsiteY15" fmla="*/ 234896 h 298698"/>
                <a:gd name="connsiteX16" fmla="*/ 462615 w 470138"/>
                <a:gd name="connsiteY16" fmla="*/ 240831 h 298698"/>
                <a:gd name="connsiteX17" fmla="*/ 470138 w 470138"/>
                <a:gd name="connsiteY17" fmla="*/ 240831 h 298698"/>
                <a:gd name="connsiteX18" fmla="*/ 462615 w 470138"/>
                <a:gd name="connsiteY18" fmla="*/ 251217 h 298698"/>
                <a:gd name="connsiteX19" fmla="*/ 456596 w 470138"/>
                <a:gd name="connsiteY19" fmla="*/ 254185 h 298698"/>
                <a:gd name="connsiteX20" fmla="*/ 449072 w 470138"/>
                <a:gd name="connsiteY20" fmla="*/ 267539 h 298698"/>
                <a:gd name="connsiteX21" fmla="*/ 440044 w 470138"/>
                <a:gd name="connsiteY21" fmla="*/ 270506 h 298698"/>
                <a:gd name="connsiteX22" fmla="*/ 421988 w 470138"/>
                <a:gd name="connsiteY22" fmla="*/ 270506 h 298698"/>
                <a:gd name="connsiteX23" fmla="*/ 418978 w 470138"/>
                <a:gd name="connsiteY23" fmla="*/ 274958 h 298698"/>
                <a:gd name="connsiteX24" fmla="*/ 406941 w 470138"/>
                <a:gd name="connsiteY24" fmla="*/ 274958 h 298698"/>
                <a:gd name="connsiteX25" fmla="*/ 403931 w 470138"/>
                <a:gd name="connsiteY25" fmla="*/ 285344 h 298698"/>
                <a:gd name="connsiteX26" fmla="*/ 402427 w 470138"/>
                <a:gd name="connsiteY26" fmla="*/ 292763 h 298698"/>
                <a:gd name="connsiteX27" fmla="*/ 399417 w 470138"/>
                <a:gd name="connsiteY27" fmla="*/ 295731 h 298698"/>
                <a:gd name="connsiteX28" fmla="*/ 396408 w 470138"/>
                <a:gd name="connsiteY28" fmla="*/ 298698 h 298698"/>
                <a:gd name="connsiteX29" fmla="*/ 391894 w 470138"/>
                <a:gd name="connsiteY29" fmla="*/ 298698 h 298698"/>
                <a:gd name="connsiteX30" fmla="*/ 387380 w 470138"/>
                <a:gd name="connsiteY30" fmla="*/ 291279 h 298698"/>
                <a:gd name="connsiteX31" fmla="*/ 376847 w 470138"/>
                <a:gd name="connsiteY31" fmla="*/ 286828 h 298698"/>
                <a:gd name="connsiteX32" fmla="*/ 370828 w 470138"/>
                <a:gd name="connsiteY32" fmla="*/ 280893 h 298698"/>
                <a:gd name="connsiteX33" fmla="*/ 370828 w 470138"/>
                <a:gd name="connsiteY33" fmla="*/ 277925 h 298698"/>
                <a:gd name="connsiteX34" fmla="*/ 370828 w 470138"/>
                <a:gd name="connsiteY34" fmla="*/ 273474 h 298698"/>
                <a:gd name="connsiteX35" fmla="*/ 370828 w 470138"/>
                <a:gd name="connsiteY35" fmla="*/ 267539 h 298698"/>
                <a:gd name="connsiteX36" fmla="*/ 370828 w 470138"/>
                <a:gd name="connsiteY36" fmla="*/ 264571 h 298698"/>
                <a:gd name="connsiteX37" fmla="*/ 370828 w 470138"/>
                <a:gd name="connsiteY37" fmla="*/ 252701 h 298698"/>
                <a:gd name="connsiteX38" fmla="*/ 370828 w 470138"/>
                <a:gd name="connsiteY38" fmla="*/ 249733 h 298698"/>
                <a:gd name="connsiteX39" fmla="*/ 370828 w 470138"/>
                <a:gd name="connsiteY39" fmla="*/ 242315 h 298698"/>
                <a:gd name="connsiteX40" fmla="*/ 363304 w 470138"/>
                <a:gd name="connsiteY40" fmla="*/ 231928 h 298698"/>
                <a:gd name="connsiteX41" fmla="*/ 358790 w 470138"/>
                <a:gd name="connsiteY41" fmla="*/ 227477 h 298698"/>
                <a:gd name="connsiteX42" fmla="*/ 358790 w 470138"/>
                <a:gd name="connsiteY42" fmla="*/ 223025 h 298698"/>
                <a:gd name="connsiteX43" fmla="*/ 358790 w 470138"/>
                <a:gd name="connsiteY43" fmla="*/ 220058 h 298698"/>
                <a:gd name="connsiteX44" fmla="*/ 363304 w 470138"/>
                <a:gd name="connsiteY44" fmla="*/ 214123 h 298698"/>
                <a:gd name="connsiteX45" fmla="*/ 370828 w 470138"/>
                <a:gd name="connsiteY45" fmla="*/ 212639 h 298698"/>
                <a:gd name="connsiteX46" fmla="*/ 376847 w 470138"/>
                <a:gd name="connsiteY46" fmla="*/ 206704 h 298698"/>
                <a:gd name="connsiteX47" fmla="*/ 376847 w 470138"/>
                <a:gd name="connsiteY47" fmla="*/ 199285 h 298698"/>
                <a:gd name="connsiteX48" fmla="*/ 373837 w 470138"/>
                <a:gd name="connsiteY48" fmla="*/ 185931 h 298698"/>
                <a:gd name="connsiteX49" fmla="*/ 373837 w 470138"/>
                <a:gd name="connsiteY49" fmla="*/ 182963 h 298698"/>
                <a:gd name="connsiteX50" fmla="*/ 373837 w 470138"/>
                <a:gd name="connsiteY50" fmla="*/ 178512 h 298698"/>
                <a:gd name="connsiteX51" fmla="*/ 275720 w 470138"/>
                <a:gd name="connsiteY51" fmla="*/ 116651 h 298698"/>
                <a:gd name="connsiteX52" fmla="*/ 281022 w 470138"/>
                <a:gd name="connsiteY52" fmla="*/ 116651 h 298698"/>
                <a:gd name="connsiteX53" fmla="*/ 284556 w 470138"/>
                <a:gd name="connsiteY53" fmla="*/ 116651 h 298698"/>
                <a:gd name="connsiteX54" fmla="*/ 288091 w 470138"/>
                <a:gd name="connsiteY54" fmla="*/ 120186 h 298698"/>
                <a:gd name="connsiteX55" fmla="*/ 291626 w 470138"/>
                <a:gd name="connsiteY55" fmla="*/ 125488 h 298698"/>
                <a:gd name="connsiteX56" fmla="*/ 291626 w 470138"/>
                <a:gd name="connsiteY56" fmla="*/ 130790 h 298698"/>
                <a:gd name="connsiteX57" fmla="*/ 284556 w 470138"/>
                <a:gd name="connsiteY57" fmla="*/ 134325 h 298698"/>
                <a:gd name="connsiteX58" fmla="*/ 281022 w 470138"/>
                <a:gd name="connsiteY58" fmla="*/ 130790 h 298698"/>
                <a:gd name="connsiteX59" fmla="*/ 281022 w 470138"/>
                <a:gd name="connsiteY59" fmla="*/ 125488 h 298698"/>
                <a:gd name="connsiteX60" fmla="*/ 275720 w 470138"/>
                <a:gd name="connsiteY60" fmla="*/ 121953 h 298698"/>
                <a:gd name="connsiteX61" fmla="*/ 275720 w 470138"/>
                <a:gd name="connsiteY61" fmla="*/ 120186 h 298698"/>
                <a:gd name="connsiteX62" fmla="*/ 309302 w 470138"/>
                <a:gd name="connsiteY62" fmla="*/ 107814 h 298698"/>
                <a:gd name="connsiteX63" fmla="*/ 314604 w 470138"/>
                <a:gd name="connsiteY63" fmla="*/ 107814 h 298698"/>
                <a:gd name="connsiteX64" fmla="*/ 319906 w 470138"/>
                <a:gd name="connsiteY64" fmla="*/ 113116 h 298698"/>
                <a:gd name="connsiteX65" fmla="*/ 323441 w 470138"/>
                <a:gd name="connsiteY65" fmla="*/ 116651 h 298698"/>
                <a:gd name="connsiteX66" fmla="*/ 330511 w 470138"/>
                <a:gd name="connsiteY66" fmla="*/ 120186 h 298698"/>
                <a:gd name="connsiteX67" fmla="*/ 330511 w 470138"/>
                <a:gd name="connsiteY67" fmla="*/ 116651 h 298698"/>
                <a:gd name="connsiteX68" fmla="*/ 339348 w 470138"/>
                <a:gd name="connsiteY68" fmla="*/ 116651 h 298698"/>
                <a:gd name="connsiteX69" fmla="*/ 344650 w 470138"/>
                <a:gd name="connsiteY69" fmla="*/ 116651 h 298698"/>
                <a:gd name="connsiteX70" fmla="*/ 351720 w 470138"/>
                <a:gd name="connsiteY70" fmla="*/ 121954 h 298698"/>
                <a:gd name="connsiteX71" fmla="*/ 364092 w 470138"/>
                <a:gd name="connsiteY71" fmla="*/ 130791 h 298698"/>
                <a:gd name="connsiteX72" fmla="*/ 364092 w 470138"/>
                <a:gd name="connsiteY72" fmla="*/ 139628 h 298698"/>
                <a:gd name="connsiteX73" fmla="*/ 358789 w 470138"/>
                <a:gd name="connsiteY73" fmla="*/ 144930 h 298698"/>
                <a:gd name="connsiteX74" fmla="*/ 353487 w 470138"/>
                <a:gd name="connsiteY74" fmla="*/ 144930 h 298698"/>
                <a:gd name="connsiteX75" fmla="*/ 348185 w 470138"/>
                <a:gd name="connsiteY75" fmla="*/ 144930 h 298698"/>
                <a:gd name="connsiteX76" fmla="*/ 348185 w 470138"/>
                <a:gd name="connsiteY76" fmla="*/ 146698 h 298698"/>
                <a:gd name="connsiteX77" fmla="*/ 335813 w 470138"/>
                <a:gd name="connsiteY77" fmla="*/ 146698 h 298698"/>
                <a:gd name="connsiteX78" fmla="*/ 330511 w 470138"/>
                <a:gd name="connsiteY78" fmla="*/ 146698 h 298698"/>
                <a:gd name="connsiteX79" fmla="*/ 328743 w 470138"/>
                <a:gd name="connsiteY79" fmla="*/ 146698 h 298698"/>
                <a:gd name="connsiteX80" fmla="*/ 325209 w 470138"/>
                <a:gd name="connsiteY80" fmla="*/ 141396 h 298698"/>
                <a:gd name="connsiteX81" fmla="*/ 323441 w 470138"/>
                <a:gd name="connsiteY81" fmla="*/ 134326 h 298698"/>
                <a:gd name="connsiteX82" fmla="*/ 325209 w 470138"/>
                <a:gd name="connsiteY82" fmla="*/ 127256 h 298698"/>
                <a:gd name="connsiteX83" fmla="*/ 316371 w 470138"/>
                <a:gd name="connsiteY83" fmla="*/ 127256 h 298698"/>
                <a:gd name="connsiteX84" fmla="*/ 309302 w 470138"/>
                <a:gd name="connsiteY84" fmla="*/ 125488 h 298698"/>
                <a:gd name="connsiteX85" fmla="*/ 309302 w 470138"/>
                <a:gd name="connsiteY85" fmla="*/ 120186 h 298698"/>
                <a:gd name="connsiteX86" fmla="*/ 309302 w 470138"/>
                <a:gd name="connsiteY86" fmla="*/ 116651 h 298698"/>
                <a:gd name="connsiteX87" fmla="*/ 309302 w 470138"/>
                <a:gd name="connsiteY87" fmla="*/ 111349 h 298698"/>
                <a:gd name="connsiteX88" fmla="*/ 258045 w 470138"/>
                <a:gd name="connsiteY88" fmla="*/ 93675 h 298698"/>
                <a:gd name="connsiteX89" fmla="*/ 261580 w 470138"/>
                <a:gd name="connsiteY89" fmla="*/ 93675 h 298698"/>
                <a:gd name="connsiteX90" fmla="*/ 272184 w 470138"/>
                <a:gd name="connsiteY90" fmla="*/ 93675 h 298698"/>
                <a:gd name="connsiteX91" fmla="*/ 281021 w 470138"/>
                <a:gd name="connsiteY91" fmla="*/ 93675 h 298698"/>
                <a:gd name="connsiteX92" fmla="*/ 282788 w 470138"/>
                <a:gd name="connsiteY92" fmla="*/ 100745 h 298698"/>
                <a:gd name="connsiteX93" fmla="*/ 302230 w 470138"/>
                <a:gd name="connsiteY93" fmla="*/ 100745 h 298698"/>
                <a:gd name="connsiteX94" fmla="*/ 293393 w 470138"/>
                <a:gd name="connsiteY94" fmla="*/ 106047 h 298698"/>
                <a:gd name="connsiteX95" fmla="*/ 291625 w 470138"/>
                <a:gd name="connsiteY95" fmla="*/ 107815 h 298698"/>
                <a:gd name="connsiteX96" fmla="*/ 291625 w 470138"/>
                <a:gd name="connsiteY96" fmla="*/ 104280 h 298698"/>
                <a:gd name="connsiteX97" fmla="*/ 286323 w 470138"/>
                <a:gd name="connsiteY97" fmla="*/ 104280 h 298698"/>
                <a:gd name="connsiteX98" fmla="*/ 282788 w 470138"/>
                <a:gd name="connsiteY98" fmla="*/ 104280 h 298698"/>
                <a:gd name="connsiteX99" fmla="*/ 277486 w 470138"/>
                <a:gd name="connsiteY99" fmla="*/ 104280 h 298698"/>
                <a:gd name="connsiteX100" fmla="*/ 273951 w 470138"/>
                <a:gd name="connsiteY100" fmla="*/ 104280 h 298698"/>
                <a:gd name="connsiteX101" fmla="*/ 270417 w 470138"/>
                <a:gd name="connsiteY101" fmla="*/ 104280 h 298698"/>
                <a:gd name="connsiteX102" fmla="*/ 265114 w 470138"/>
                <a:gd name="connsiteY102" fmla="*/ 104280 h 298698"/>
                <a:gd name="connsiteX103" fmla="*/ 258045 w 470138"/>
                <a:gd name="connsiteY103" fmla="*/ 102512 h 298698"/>
                <a:gd name="connsiteX104" fmla="*/ 258045 w 470138"/>
                <a:gd name="connsiteY104" fmla="*/ 100745 h 298698"/>
                <a:gd name="connsiteX105" fmla="*/ 258045 w 470138"/>
                <a:gd name="connsiteY105" fmla="*/ 97210 h 298698"/>
                <a:gd name="connsiteX106" fmla="*/ 187348 w 470138"/>
                <a:gd name="connsiteY106" fmla="*/ 51256 h 298698"/>
                <a:gd name="connsiteX107" fmla="*/ 194417 w 470138"/>
                <a:gd name="connsiteY107" fmla="*/ 51256 h 298698"/>
                <a:gd name="connsiteX108" fmla="*/ 197952 w 470138"/>
                <a:gd name="connsiteY108" fmla="*/ 51256 h 298698"/>
                <a:gd name="connsiteX109" fmla="*/ 201487 w 470138"/>
                <a:gd name="connsiteY109" fmla="*/ 53023 h 298698"/>
                <a:gd name="connsiteX110" fmla="*/ 203254 w 470138"/>
                <a:gd name="connsiteY110" fmla="*/ 56558 h 298698"/>
                <a:gd name="connsiteX111" fmla="*/ 208557 w 470138"/>
                <a:gd name="connsiteY111" fmla="*/ 65395 h 298698"/>
                <a:gd name="connsiteX112" fmla="*/ 213859 w 470138"/>
                <a:gd name="connsiteY112" fmla="*/ 65395 h 298698"/>
                <a:gd name="connsiteX113" fmla="*/ 217394 w 470138"/>
                <a:gd name="connsiteY113" fmla="*/ 74233 h 298698"/>
                <a:gd name="connsiteX114" fmla="*/ 217394 w 470138"/>
                <a:gd name="connsiteY114" fmla="*/ 81303 h 298698"/>
                <a:gd name="connsiteX115" fmla="*/ 217394 w 470138"/>
                <a:gd name="connsiteY115" fmla="*/ 86605 h 298698"/>
                <a:gd name="connsiteX116" fmla="*/ 212092 w 470138"/>
                <a:gd name="connsiteY116" fmla="*/ 86605 h 298698"/>
                <a:gd name="connsiteX117" fmla="*/ 206789 w 470138"/>
                <a:gd name="connsiteY117" fmla="*/ 81303 h 298698"/>
                <a:gd name="connsiteX118" fmla="*/ 203254 w 470138"/>
                <a:gd name="connsiteY118" fmla="*/ 77768 h 298698"/>
                <a:gd name="connsiteX119" fmla="*/ 194417 w 470138"/>
                <a:gd name="connsiteY119" fmla="*/ 81303 h 298698"/>
                <a:gd name="connsiteX120" fmla="*/ 187348 w 470138"/>
                <a:gd name="connsiteY120" fmla="*/ 83070 h 298698"/>
                <a:gd name="connsiteX121" fmla="*/ 182046 w 470138"/>
                <a:gd name="connsiteY121" fmla="*/ 79535 h 298698"/>
                <a:gd name="connsiteX122" fmla="*/ 178511 w 470138"/>
                <a:gd name="connsiteY122" fmla="*/ 74233 h 298698"/>
                <a:gd name="connsiteX123" fmla="*/ 169674 w 470138"/>
                <a:gd name="connsiteY123" fmla="*/ 68930 h 298698"/>
                <a:gd name="connsiteX124" fmla="*/ 169674 w 470138"/>
                <a:gd name="connsiteY124" fmla="*/ 63628 h 298698"/>
                <a:gd name="connsiteX125" fmla="*/ 169674 w 470138"/>
                <a:gd name="connsiteY125" fmla="*/ 56558 h 298698"/>
                <a:gd name="connsiteX126" fmla="*/ 174976 w 470138"/>
                <a:gd name="connsiteY126" fmla="*/ 56558 h 298698"/>
                <a:gd name="connsiteX127" fmla="*/ 180278 w 470138"/>
                <a:gd name="connsiteY127" fmla="*/ 56558 h 298698"/>
                <a:gd name="connsiteX128" fmla="*/ 180278 w 470138"/>
                <a:gd name="connsiteY128" fmla="*/ 53023 h 298698"/>
                <a:gd name="connsiteX129" fmla="*/ 12372 w 470138"/>
                <a:gd name="connsiteY129" fmla="*/ 15908 h 298698"/>
                <a:gd name="connsiteX130" fmla="*/ 12372 w 470138"/>
                <a:gd name="connsiteY130" fmla="*/ 21210 h 298698"/>
                <a:gd name="connsiteX131" fmla="*/ 12372 w 470138"/>
                <a:gd name="connsiteY131" fmla="*/ 24745 h 298698"/>
                <a:gd name="connsiteX132" fmla="*/ 8837 w 470138"/>
                <a:gd name="connsiteY132" fmla="*/ 28280 h 298698"/>
                <a:gd name="connsiteX133" fmla="*/ 7069 w 470138"/>
                <a:gd name="connsiteY133" fmla="*/ 31815 h 298698"/>
                <a:gd name="connsiteX134" fmla="*/ 7069 w 470138"/>
                <a:gd name="connsiteY134" fmla="*/ 38885 h 298698"/>
                <a:gd name="connsiteX135" fmla="*/ 0 w 470138"/>
                <a:gd name="connsiteY135" fmla="*/ 35350 h 298698"/>
                <a:gd name="connsiteX136" fmla="*/ 0 w 470138"/>
                <a:gd name="connsiteY136" fmla="*/ 31815 h 298698"/>
                <a:gd name="connsiteX137" fmla="*/ 0 w 470138"/>
                <a:gd name="connsiteY137" fmla="*/ 28280 h 298698"/>
                <a:gd name="connsiteX138" fmla="*/ 7069 w 470138"/>
                <a:gd name="connsiteY138" fmla="*/ 21210 h 298698"/>
                <a:gd name="connsiteX139" fmla="*/ 58325 w 470138"/>
                <a:gd name="connsiteY139" fmla="*/ 0 h 298698"/>
                <a:gd name="connsiteX140" fmla="*/ 63627 w 470138"/>
                <a:gd name="connsiteY140" fmla="*/ 0 h 298698"/>
                <a:gd name="connsiteX141" fmla="*/ 77767 w 470138"/>
                <a:gd name="connsiteY141" fmla="*/ 0 h 298698"/>
                <a:gd name="connsiteX142" fmla="*/ 83069 w 470138"/>
                <a:gd name="connsiteY142" fmla="*/ 0 h 298698"/>
                <a:gd name="connsiteX143" fmla="*/ 88372 w 470138"/>
                <a:gd name="connsiteY143" fmla="*/ 8837 h 298698"/>
                <a:gd name="connsiteX144" fmla="*/ 88372 w 470138"/>
                <a:gd name="connsiteY144" fmla="*/ 10604 h 298698"/>
                <a:gd name="connsiteX145" fmla="*/ 88372 w 470138"/>
                <a:gd name="connsiteY145" fmla="*/ 15907 h 298698"/>
                <a:gd name="connsiteX146" fmla="*/ 86604 w 470138"/>
                <a:gd name="connsiteY146" fmla="*/ 21209 h 298698"/>
                <a:gd name="connsiteX147" fmla="*/ 86604 w 470138"/>
                <a:gd name="connsiteY147" fmla="*/ 22977 h 298698"/>
                <a:gd name="connsiteX148" fmla="*/ 81302 w 470138"/>
                <a:gd name="connsiteY148" fmla="*/ 28279 h 298698"/>
                <a:gd name="connsiteX149" fmla="*/ 77767 w 470138"/>
                <a:gd name="connsiteY149" fmla="*/ 28279 h 298698"/>
                <a:gd name="connsiteX150" fmla="*/ 72465 w 470138"/>
                <a:gd name="connsiteY150" fmla="*/ 28279 h 298698"/>
                <a:gd name="connsiteX151" fmla="*/ 68930 w 470138"/>
                <a:gd name="connsiteY151" fmla="*/ 28279 h 298698"/>
                <a:gd name="connsiteX152" fmla="*/ 60092 w 470138"/>
                <a:gd name="connsiteY152" fmla="*/ 22977 h 298698"/>
                <a:gd name="connsiteX153" fmla="*/ 58325 w 470138"/>
                <a:gd name="connsiteY153" fmla="*/ 22977 h 298698"/>
                <a:gd name="connsiteX154" fmla="*/ 49488 w 470138"/>
                <a:gd name="connsiteY154" fmla="*/ 15907 h 298698"/>
                <a:gd name="connsiteX155" fmla="*/ 49488 w 470138"/>
                <a:gd name="connsiteY155" fmla="*/ 7070 h 298698"/>
                <a:gd name="connsiteX156" fmla="*/ 49488 w 470138"/>
                <a:gd name="connsiteY156" fmla="*/ 3535 h 29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</a:cxnLst>
              <a:rect l="l" t="t" r="r" b="b"/>
              <a:pathLst>
                <a:path w="470138" h="298698">
                  <a:moveTo>
                    <a:pt x="373837" y="178512"/>
                  </a:moveTo>
                  <a:cubicBezTo>
                    <a:pt x="376847" y="178512"/>
                    <a:pt x="376847" y="178512"/>
                    <a:pt x="376847" y="178512"/>
                  </a:cubicBezTo>
                  <a:cubicBezTo>
                    <a:pt x="382865" y="178512"/>
                    <a:pt x="382865" y="178512"/>
                    <a:pt x="382865" y="178512"/>
                  </a:cubicBezTo>
                  <a:cubicBezTo>
                    <a:pt x="391894" y="184447"/>
                    <a:pt x="391894" y="184447"/>
                    <a:pt x="391894" y="184447"/>
                  </a:cubicBezTo>
                  <a:cubicBezTo>
                    <a:pt x="399417" y="191866"/>
                    <a:pt x="399417" y="191866"/>
                    <a:pt x="399417" y="191866"/>
                  </a:cubicBezTo>
                  <a:cubicBezTo>
                    <a:pt x="399417" y="191866"/>
                    <a:pt x="403931" y="193350"/>
                    <a:pt x="405436" y="193350"/>
                  </a:cubicBezTo>
                  <a:cubicBezTo>
                    <a:pt x="406941" y="193350"/>
                    <a:pt x="408445" y="193350"/>
                    <a:pt x="409950" y="193350"/>
                  </a:cubicBezTo>
                  <a:cubicBezTo>
                    <a:pt x="411455" y="193350"/>
                    <a:pt x="417474" y="193350"/>
                    <a:pt x="417474" y="193350"/>
                  </a:cubicBezTo>
                  <a:cubicBezTo>
                    <a:pt x="432521" y="199285"/>
                    <a:pt x="432521" y="199285"/>
                    <a:pt x="432521" y="199285"/>
                  </a:cubicBezTo>
                  <a:cubicBezTo>
                    <a:pt x="441549" y="206704"/>
                    <a:pt x="441549" y="206704"/>
                    <a:pt x="441549" y="206704"/>
                  </a:cubicBezTo>
                  <a:cubicBezTo>
                    <a:pt x="441549" y="212639"/>
                    <a:pt x="441549" y="212639"/>
                    <a:pt x="441549" y="212639"/>
                  </a:cubicBezTo>
                  <a:cubicBezTo>
                    <a:pt x="444558" y="225993"/>
                    <a:pt x="444558" y="225993"/>
                    <a:pt x="444558" y="225993"/>
                  </a:cubicBezTo>
                  <a:cubicBezTo>
                    <a:pt x="449072" y="225993"/>
                    <a:pt x="449072" y="225993"/>
                    <a:pt x="449072" y="225993"/>
                  </a:cubicBezTo>
                  <a:cubicBezTo>
                    <a:pt x="452082" y="225993"/>
                    <a:pt x="452082" y="225993"/>
                    <a:pt x="452082" y="225993"/>
                  </a:cubicBezTo>
                  <a:cubicBezTo>
                    <a:pt x="452082" y="234896"/>
                    <a:pt x="452082" y="234896"/>
                    <a:pt x="452082" y="234896"/>
                  </a:cubicBezTo>
                  <a:cubicBezTo>
                    <a:pt x="456596" y="234896"/>
                    <a:pt x="456596" y="234896"/>
                    <a:pt x="456596" y="234896"/>
                  </a:cubicBezTo>
                  <a:cubicBezTo>
                    <a:pt x="462615" y="240831"/>
                    <a:pt x="462615" y="240831"/>
                    <a:pt x="462615" y="240831"/>
                  </a:cubicBezTo>
                  <a:cubicBezTo>
                    <a:pt x="470138" y="240831"/>
                    <a:pt x="470138" y="240831"/>
                    <a:pt x="470138" y="240831"/>
                  </a:cubicBezTo>
                  <a:cubicBezTo>
                    <a:pt x="462615" y="251217"/>
                    <a:pt x="462615" y="251217"/>
                    <a:pt x="462615" y="251217"/>
                  </a:cubicBezTo>
                  <a:cubicBezTo>
                    <a:pt x="456596" y="254185"/>
                    <a:pt x="456596" y="254185"/>
                    <a:pt x="456596" y="254185"/>
                  </a:cubicBezTo>
                  <a:cubicBezTo>
                    <a:pt x="449072" y="267539"/>
                    <a:pt x="449072" y="267539"/>
                    <a:pt x="449072" y="267539"/>
                  </a:cubicBezTo>
                  <a:cubicBezTo>
                    <a:pt x="440044" y="270506"/>
                    <a:pt x="440044" y="270506"/>
                    <a:pt x="440044" y="270506"/>
                  </a:cubicBezTo>
                  <a:cubicBezTo>
                    <a:pt x="421988" y="270506"/>
                    <a:pt x="421988" y="270506"/>
                    <a:pt x="421988" y="270506"/>
                  </a:cubicBezTo>
                  <a:cubicBezTo>
                    <a:pt x="418978" y="274958"/>
                    <a:pt x="418978" y="274958"/>
                    <a:pt x="418978" y="274958"/>
                  </a:cubicBezTo>
                  <a:cubicBezTo>
                    <a:pt x="406941" y="274958"/>
                    <a:pt x="406941" y="274958"/>
                    <a:pt x="406941" y="274958"/>
                  </a:cubicBezTo>
                  <a:cubicBezTo>
                    <a:pt x="403931" y="285344"/>
                    <a:pt x="403931" y="285344"/>
                    <a:pt x="403931" y="285344"/>
                  </a:cubicBezTo>
                  <a:cubicBezTo>
                    <a:pt x="402427" y="292763"/>
                    <a:pt x="402427" y="292763"/>
                    <a:pt x="402427" y="292763"/>
                  </a:cubicBezTo>
                  <a:cubicBezTo>
                    <a:pt x="399417" y="295731"/>
                    <a:pt x="399417" y="295731"/>
                    <a:pt x="399417" y="295731"/>
                  </a:cubicBezTo>
                  <a:cubicBezTo>
                    <a:pt x="396408" y="298698"/>
                    <a:pt x="396408" y="298698"/>
                    <a:pt x="396408" y="298698"/>
                  </a:cubicBezTo>
                  <a:cubicBezTo>
                    <a:pt x="391894" y="298698"/>
                    <a:pt x="391894" y="298698"/>
                    <a:pt x="391894" y="298698"/>
                  </a:cubicBezTo>
                  <a:cubicBezTo>
                    <a:pt x="387380" y="291279"/>
                    <a:pt x="387380" y="291279"/>
                    <a:pt x="387380" y="291279"/>
                  </a:cubicBezTo>
                  <a:cubicBezTo>
                    <a:pt x="376847" y="286828"/>
                    <a:pt x="376847" y="286828"/>
                    <a:pt x="376847" y="286828"/>
                  </a:cubicBezTo>
                  <a:cubicBezTo>
                    <a:pt x="370828" y="280893"/>
                    <a:pt x="370828" y="280893"/>
                    <a:pt x="370828" y="280893"/>
                  </a:cubicBezTo>
                  <a:cubicBezTo>
                    <a:pt x="370828" y="277925"/>
                    <a:pt x="370828" y="277925"/>
                    <a:pt x="370828" y="277925"/>
                  </a:cubicBezTo>
                  <a:cubicBezTo>
                    <a:pt x="370828" y="273474"/>
                    <a:pt x="370828" y="273474"/>
                    <a:pt x="370828" y="273474"/>
                  </a:cubicBezTo>
                  <a:cubicBezTo>
                    <a:pt x="370828" y="267539"/>
                    <a:pt x="370828" y="267539"/>
                    <a:pt x="370828" y="267539"/>
                  </a:cubicBezTo>
                  <a:cubicBezTo>
                    <a:pt x="370828" y="264571"/>
                    <a:pt x="370828" y="264571"/>
                    <a:pt x="370828" y="264571"/>
                  </a:cubicBezTo>
                  <a:cubicBezTo>
                    <a:pt x="370828" y="252701"/>
                    <a:pt x="370828" y="252701"/>
                    <a:pt x="370828" y="252701"/>
                  </a:cubicBezTo>
                  <a:cubicBezTo>
                    <a:pt x="370828" y="249733"/>
                    <a:pt x="370828" y="249733"/>
                    <a:pt x="370828" y="249733"/>
                  </a:cubicBezTo>
                  <a:cubicBezTo>
                    <a:pt x="370828" y="242315"/>
                    <a:pt x="370828" y="242315"/>
                    <a:pt x="370828" y="242315"/>
                  </a:cubicBezTo>
                  <a:cubicBezTo>
                    <a:pt x="363304" y="231928"/>
                    <a:pt x="363304" y="231928"/>
                    <a:pt x="363304" y="231928"/>
                  </a:cubicBezTo>
                  <a:cubicBezTo>
                    <a:pt x="358790" y="227477"/>
                    <a:pt x="358790" y="227477"/>
                    <a:pt x="358790" y="227477"/>
                  </a:cubicBezTo>
                  <a:cubicBezTo>
                    <a:pt x="358790" y="223025"/>
                    <a:pt x="358790" y="223025"/>
                    <a:pt x="358790" y="223025"/>
                  </a:cubicBezTo>
                  <a:cubicBezTo>
                    <a:pt x="358790" y="220058"/>
                    <a:pt x="358790" y="220058"/>
                    <a:pt x="358790" y="220058"/>
                  </a:cubicBezTo>
                  <a:cubicBezTo>
                    <a:pt x="363304" y="214123"/>
                    <a:pt x="363304" y="214123"/>
                    <a:pt x="363304" y="214123"/>
                  </a:cubicBezTo>
                  <a:cubicBezTo>
                    <a:pt x="370828" y="212639"/>
                    <a:pt x="370828" y="212639"/>
                    <a:pt x="370828" y="212639"/>
                  </a:cubicBezTo>
                  <a:cubicBezTo>
                    <a:pt x="376847" y="206704"/>
                    <a:pt x="376847" y="206704"/>
                    <a:pt x="376847" y="206704"/>
                  </a:cubicBezTo>
                  <a:lnTo>
                    <a:pt x="376847" y="199285"/>
                  </a:lnTo>
                  <a:cubicBezTo>
                    <a:pt x="373837" y="185931"/>
                    <a:pt x="373837" y="185931"/>
                    <a:pt x="373837" y="185931"/>
                  </a:cubicBezTo>
                  <a:cubicBezTo>
                    <a:pt x="373837" y="182963"/>
                    <a:pt x="373837" y="182963"/>
                    <a:pt x="373837" y="182963"/>
                  </a:cubicBezTo>
                  <a:cubicBezTo>
                    <a:pt x="373837" y="178512"/>
                    <a:pt x="373837" y="178512"/>
                    <a:pt x="373837" y="178512"/>
                  </a:cubicBezTo>
                  <a:close/>
                  <a:moveTo>
                    <a:pt x="275720" y="116651"/>
                  </a:moveTo>
                  <a:lnTo>
                    <a:pt x="281022" y="116651"/>
                  </a:lnTo>
                  <a:lnTo>
                    <a:pt x="284556" y="116651"/>
                  </a:lnTo>
                  <a:lnTo>
                    <a:pt x="288091" y="120186"/>
                  </a:lnTo>
                  <a:lnTo>
                    <a:pt x="291626" y="125488"/>
                  </a:lnTo>
                  <a:lnTo>
                    <a:pt x="291626" y="130790"/>
                  </a:lnTo>
                  <a:lnTo>
                    <a:pt x="284556" y="134325"/>
                  </a:lnTo>
                  <a:lnTo>
                    <a:pt x="281022" y="130790"/>
                  </a:lnTo>
                  <a:lnTo>
                    <a:pt x="281022" y="125488"/>
                  </a:lnTo>
                  <a:lnTo>
                    <a:pt x="275720" y="121953"/>
                  </a:lnTo>
                  <a:lnTo>
                    <a:pt x="275720" y="120186"/>
                  </a:lnTo>
                  <a:close/>
                  <a:moveTo>
                    <a:pt x="309302" y="107814"/>
                  </a:moveTo>
                  <a:lnTo>
                    <a:pt x="314604" y="107814"/>
                  </a:lnTo>
                  <a:lnTo>
                    <a:pt x="319906" y="113116"/>
                  </a:lnTo>
                  <a:lnTo>
                    <a:pt x="323441" y="116651"/>
                  </a:lnTo>
                  <a:lnTo>
                    <a:pt x="330511" y="120186"/>
                  </a:lnTo>
                  <a:lnTo>
                    <a:pt x="330511" y="116651"/>
                  </a:lnTo>
                  <a:lnTo>
                    <a:pt x="339348" y="116651"/>
                  </a:lnTo>
                  <a:lnTo>
                    <a:pt x="344650" y="116651"/>
                  </a:lnTo>
                  <a:lnTo>
                    <a:pt x="351720" y="121954"/>
                  </a:lnTo>
                  <a:lnTo>
                    <a:pt x="364092" y="130791"/>
                  </a:lnTo>
                  <a:lnTo>
                    <a:pt x="364092" y="139628"/>
                  </a:lnTo>
                  <a:lnTo>
                    <a:pt x="358789" y="144930"/>
                  </a:lnTo>
                  <a:lnTo>
                    <a:pt x="353487" y="144930"/>
                  </a:lnTo>
                  <a:lnTo>
                    <a:pt x="348185" y="144930"/>
                  </a:lnTo>
                  <a:lnTo>
                    <a:pt x="348185" y="146698"/>
                  </a:lnTo>
                  <a:lnTo>
                    <a:pt x="335813" y="146698"/>
                  </a:lnTo>
                  <a:lnTo>
                    <a:pt x="330511" y="146698"/>
                  </a:lnTo>
                  <a:lnTo>
                    <a:pt x="328743" y="146698"/>
                  </a:lnTo>
                  <a:lnTo>
                    <a:pt x="325209" y="141396"/>
                  </a:lnTo>
                  <a:lnTo>
                    <a:pt x="323441" y="134326"/>
                  </a:lnTo>
                  <a:lnTo>
                    <a:pt x="325209" y="127256"/>
                  </a:lnTo>
                  <a:lnTo>
                    <a:pt x="316371" y="127256"/>
                  </a:lnTo>
                  <a:lnTo>
                    <a:pt x="309302" y="125488"/>
                  </a:lnTo>
                  <a:lnTo>
                    <a:pt x="309302" y="120186"/>
                  </a:lnTo>
                  <a:lnTo>
                    <a:pt x="309302" y="116651"/>
                  </a:lnTo>
                  <a:lnTo>
                    <a:pt x="309302" y="111349"/>
                  </a:lnTo>
                  <a:close/>
                  <a:moveTo>
                    <a:pt x="258045" y="93675"/>
                  </a:moveTo>
                  <a:lnTo>
                    <a:pt x="261580" y="93675"/>
                  </a:lnTo>
                  <a:lnTo>
                    <a:pt x="272184" y="93675"/>
                  </a:lnTo>
                  <a:lnTo>
                    <a:pt x="281021" y="93675"/>
                  </a:lnTo>
                  <a:lnTo>
                    <a:pt x="282788" y="100745"/>
                  </a:lnTo>
                  <a:lnTo>
                    <a:pt x="302230" y="100745"/>
                  </a:lnTo>
                  <a:lnTo>
                    <a:pt x="293393" y="106047"/>
                  </a:lnTo>
                  <a:lnTo>
                    <a:pt x="291625" y="107815"/>
                  </a:lnTo>
                  <a:lnTo>
                    <a:pt x="291625" y="104280"/>
                  </a:lnTo>
                  <a:lnTo>
                    <a:pt x="286323" y="104280"/>
                  </a:lnTo>
                  <a:lnTo>
                    <a:pt x="282788" y="104280"/>
                  </a:lnTo>
                  <a:lnTo>
                    <a:pt x="277486" y="104280"/>
                  </a:lnTo>
                  <a:lnTo>
                    <a:pt x="273951" y="104280"/>
                  </a:lnTo>
                  <a:lnTo>
                    <a:pt x="270417" y="104280"/>
                  </a:lnTo>
                  <a:lnTo>
                    <a:pt x="265114" y="104280"/>
                  </a:lnTo>
                  <a:lnTo>
                    <a:pt x="258045" y="102512"/>
                  </a:lnTo>
                  <a:lnTo>
                    <a:pt x="258045" y="100745"/>
                  </a:lnTo>
                  <a:lnTo>
                    <a:pt x="258045" y="97210"/>
                  </a:lnTo>
                  <a:close/>
                  <a:moveTo>
                    <a:pt x="187348" y="51256"/>
                  </a:moveTo>
                  <a:lnTo>
                    <a:pt x="194417" y="51256"/>
                  </a:lnTo>
                  <a:lnTo>
                    <a:pt x="197952" y="51256"/>
                  </a:lnTo>
                  <a:lnTo>
                    <a:pt x="201487" y="53023"/>
                  </a:lnTo>
                  <a:lnTo>
                    <a:pt x="203254" y="56558"/>
                  </a:lnTo>
                  <a:lnTo>
                    <a:pt x="208557" y="65395"/>
                  </a:lnTo>
                  <a:lnTo>
                    <a:pt x="213859" y="65395"/>
                  </a:lnTo>
                  <a:lnTo>
                    <a:pt x="217394" y="74233"/>
                  </a:lnTo>
                  <a:lnTo>
                    <a:pt x="217394" y="81303"/>
                  </a:lnTo>
                  <a:lnTo>
                    <a:pt x="217394" y="86605"/>
                  </a:lnTo>
                  <a:lnTo>
                    <a:pt x="212092" y="86605"/>
                  </a:lnTo>
                  <a:lnTo>
                    <a:pt x="206789" y="81303"/>
                  </a:lnTo>
                  <a:lnTo>
                    <a:pt x="203254" y="77768"/>
                  </a:lnTo>
                  <a:lnTo>
                    <a:pt x="194417" y="81303"/>
                  </a:lnTo>
                  <a:lnTo>
                    <a:pt x="187348" y="83070"/>
                  </a:lnTo>
                  <a:lnTo>
                    <a:pt x="182046" y="79535"/>
                  </a:lnTo>
                  <a:lnTo>
                    <a:pt x="178511" y="74233"/>
                  </a:lnTo>
                  <a:lnTo>
                    <a:pt x="169674" y="68930"/>
                  </a:lnTo>
                  <a:lnTo>
                    <a:pt x="169674" y="63628"/>
                  </a:lnTo>
                  <a:lnTo>
                    <a:pt x="169674" y="56558"/>
                  </a:lnTo>
                  <a:lnTo>
                    <a:pt x="174976" y="56558"/>
                  </a:lnTo>
                  <a:lnTo>
                    <a:pt x="180278" y="56558"/>
                  </a:lnTo>
                  <a:lnTo>
                    <a:pt x="180278" y="53023"/>
                  </a:lnTo>
                  <a:close/>
                  <a:moveTo>
                    <a:pt x="12372" y="15908"/>
                  </a:moveTo>
                  <a:lnTo>
                    <a:pt x="12372" y="21210"/>
                  </a:lnTo>
                  <a:lnTo>
                    <a:pt x="12372" y="24745"/>
                  </a:lnTo>
                  <a:lnTo>
                    <a:pt x="8837" y="28280"/>
                  </a:lnTo>
                  <a:lnTo>
                    <a:pt x="7069" y="31815"/>
                  </a:lnTo>
                  <a:lnTo>
                    <a:pt x="7069" y="38885"/>
                  </a:lnTo>
                  <a:lnTo>
                    <a:pt x="0" y="35350"/>
                  </a:lnTo>
                  <a:lnTo>
                    <a:pt x="0" y="31815"/>
                  </a:lnTo>
                  <a:lnTo>
                    <a:pt x="0" y="28280"/>
                  </a:lnTo>
                  <a:lnTo>
                    <a:pt x="7069" y="21210"/>
                  </a:lnTo>
                  <a:close/>
                  <a:moveTo>
                    <a:pt x="58325" y="0"/>
                  </a:moveTo>
                  <a:lnTo>
                    <a:pt x="63627" y="0"/>
                  </a:lnTo>
                  <a:lnTo>
                    <a:pt x="77767" y="0"/>
                  </a:lnTo>
                  <a:lnTo>
                    <a:pt x="83069" y="0"/>
                  </a:lnTo>
                  <a:lnTo>
                    <a:pt x="88372" y="8837"/>
                  </a:lnTo>
                  <a:lnTo>
                    <a:pt x="88372" y="10604"/>
                  </a:lnTo>
                  <a:lnTo>
                    <a:pt x="88372" y="15907"/>
                  </a:lnTo>
                  <a:lnTo>
                    <a:pt x="86604" y="21209"/>
                  </a:lnTo>
                  <a:lnTo>
                    <a:pt x="86604" y="22977"/>
                  </a:lnTo>
                  <a:lnTo>
                    <a:pt x="81302" y="28279"/>
                  </a:lnTo>
                  <a:lnTo>
                    <a:pt x="77767" y="28279"/>
                  </a:lnTo>
                  <a:lnTo>
                    <a:pt x="72465" y="28279"/>
                  </a:lnTo>
                  <a:lnTo>
                    <a:pt x="68930" y="28279"/>
                  </a:lnTo>
                  <a:lnTo>
                    <a:pt x="60092" y="22977"/>
                  </a:lnTo>
                  <a:lnTo>
                    <a:pt x="58325" y="22977"/>
                  </a:lnTo>
                  <a:lnTo>
                    <a:pt x="49488" y="15907"/>
                  </a:lnTo>
                  <a:lnTo>
                    <a:pt x="49488" y="7070"/>
                  </a:lnTo>
                  <a:lnTo>
                    <a:pt x="49488" y="353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C533636-B96A-7D43-BAC6-0CA8AB94DB56}"/>
              </a:ext>
            </a:extLst>
          </p:cNvPr>
          <p:cNvGrpSpPr/>
          <p:nvPr/>
        </p:nvGrpSpPr>
        <p:grpSpPr>
          <a:xfrm>
            <a:off x="10831792" y="10672454"/>
            <a:ext cx="11955630" cy="1628010"/>
            <a:chOff x="11250892" y="8688849"/>
            <a:chExt cx="11955630" cy="1628010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C4A7E2BA-A85B-D34B-BF51-5D34414D1CDB}"/>
                </a:ext>
              </a:extLst>
            </p:cNvPr>
            <p:cNvGrpSpPr/>
            <p:nvPr/>
          </p:nvGrpSpPr>
          <p:grpSpPr>
            <a:xfrm>
              <a:off x="11250892" y="8688849"/>
              <a:ext cx="5702113" cy="1628010"/>
              <a:chOff x="1581557" y="8009744"/>
              <a:chExt cx="5702113" cy="1628010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23C552F-2767-024A-B9F8-28A4D91D0B3B}"/>
                  </a:ext>
                </a:extLst>
              </p:cNvPr>
              <p:cNvSpPr txBox="1"/>
              <p:nvPr/>
            </p:nvSpPr>
            <p:spPr>
              <a:xfrm>
                <a:off x="2478242" y="8009744"/>
                <a:ext cx="4805428" cy="1628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To get your company’s name out there, you need to make sure you promote.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E809F1F0-9793-7443-88D7-D6FB90A1AFBF}"/>
                  </a:ext>
                </a:extLst>
              </p:cNvPr>
              <p:cNvSpPr/>
              <p:nvPr/>
            </p:nvSpPr>
            <p:spPr>
              <a:xfrm>
                <a:off x="1581557" y="8183183"/>
                <a:ext cx="354807" cy="35480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2B5D6906-D703-1141-8B29-44F946D7D450}"/>
                </a:ext>
              </a:extLst>
            </p:cNvPr>
            <p:cNvGrpSpPr/>
            <p:nvPr/>
          </p:nvGrpSpPr>
          <p:grpSpPr>
            <a:xfrm>
              <a:off x="17504410" y="8688849"/>
              <a:ext cx="5702112" cy="1628010"/>
              <a:chOff x="1581557" y="10297032"/>
              <a:chExt cx="5702112" cy="1628010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C0970A2-F339-FB47-891A-D4DA8C937B6F}"/>
                  </a:ext>
                </a:extLst>
              </p:cNvPr>
              <p:cNvSpPr txBox="1"/>
              <p:nvPr/>
            </p:nvSpPr>
            <p:spPr>
              <a:xfrm>
                <a:off x="2478242" y="10297032"/>
                <a:ext cx="4805427" cy="1628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To get your company’s name out there, you need to make sure you promote.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D0F0723C-D8A7-1642-AE42-5ACCE0A1602E}"/>
                  </a:ext>
                </a:extLst>
              </p:cNvPr>
              <p:cNvSpPr/>
              <p:nvPr/>
            </p:nvSpPr>
            <p:spPr>
              <a:xfrm>
                <a:off x="1581557" y="10486669"/>
                <a:ext cx="354807" cy="35480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84465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E6FC4272-D969-1B43-94C5-65E69C46069D}"/>
              </a:ext>
            </a:extLst>
          </p:cNvPr>
          <p:cNvGrpSpPr/>
          <p:nvPr/>
        </p:nvGrpSpPr>
        <p:grpSpPr>
          <a:xfrm>
            <a:off x="15315908" y="4720287"/>
            <a:ext cx="6772911" cy="4275425"/>
            <a:chOff x="3590289" y="3822458"/>
            <a:chExt cx="6772911" cy="427542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B2B8AAC-4449-2348-8E46-C50A1F4F7687}"/>
                </a:ext>
              </a:extLst>
            </p:cNvPr>
            <p:cNvGrpSpPr/>
            <p:nvPr/>
          </p:nvGrpSpPr>
          <p:grpSpPr>
            <a:xfrm>
              <a:off x="3742689" y="3822458"/>
              <a:ext cx="6620511" cy="1499056"/>
              <a:chOff x="7339330" y="1023902"/>
              <a:chExt cx="6620511" cy="149905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50C392F-8D8C-2744-84A5-7FCAB282F38B}"/>
                  </a:ext>
                </a:extLst>
              </p:cNvPr>
              <p:cNvSpPr txBox="1"/>
              <p:nvPr/>
            </p:nvSpPr>
            <p:spPr>
              <a:xfrm>
                <a:off x="7339330" y="1415536"/>
                <a:ext cx="6620511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5400" b="1" spc="300" dirty="0">
                    <a:solidFill>
                      <a:schemeClr val="tx2"/>
                    </a:solidFill>
                    <a:latin typeface="Montserrat" pitchFamily="2" charset="77"/>
                    <a:ea typeface="Roboto" panose="02000000000000000000" pitchFamily="2" charset="0"/>
                    <a:cs typeface="Poppins Medium" pitchFamily="2" charset="77"/>
                  </a:rPr>
                  <a:t>CHINA MAP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DB62195-E7CF-3544-8C2A-865665E2D74C}"/>
                  </a:ext>
                </a:extLst>
              </p:cNvPr>
              <p:cNvSpPr txBox="1"/>
              <p:nvPr/>
            </p:nvSpPr>
            <p:spPr>
              <a:xfrm>
                <a:off x="7422512" y="1023902"/>
                <a:ext cx="4735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spc="600" dirty="0">
                    <a:latin typeface="Montserrat Light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066A702-B236-D14D-81D5-BBDFFF3336DF}"/>
                  </a:ext>
                </a:extLst>
              </p:cNvPr>
              <p:cNvSpPr/>
              <p:nvPr/>
            </p:nvSpPr>
            <p:spPr>
              <a:xfrm>
                <a:off x="7422512" y="2426137"/>
                <a:ext cx="863604" cy="96821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33" name="Subtitle 2">
              <a:extLst>
                <a:ext uri="{FF2B5EF4-FFF2-40B4-BE49-F238E27FC236}">
                  <a16:creationId xmlns:a16="http://schemas.microsoft.com/office/drawing/2014/main" id="{BA026AA6-E96A-5C45-88CA-90FFA96385FB}"/>
                </a:ext>
              </a:extLst>
            </p:cNvPr>
            <p:cNvSpPr txBox="1">
              <a:spLocks/>
            </p:cNvSpPr>
            <p:nvPr/>
          </p:nvSpPr>
          <p:spPr>
            <a:xfrm>
              <a:off x="3590289" y="5721708"/>
              <a:ext cx="6772911" cy="237617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 consumer demand, or it should be so compelling.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C533636-B96A-7D43-BAC6-0CA8AB94DB56}"/>
              </a:ext>
            </a:extLst>
          </p:cNvPr>
          <p:cNvGrpSpPr/>
          <p:nvPr/>
        </p:nvGrpSpPr>
        <p:grpSpPr>
          <a:xfrm>
            <a:off x="1581557" y="10672454"/>
            <a:ext cx="11955630" cy="1628010"/>
            <a:chOff x="11250892" y="8688849"/>
            <a:chExt cx="11955630" cy="1628010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C4A7E2BA-A85B-D34B-BF51-5D34414D1CDB}"/>
                </a:ext>
              </a:extLst>
            </p:cNvPr>
            <p:cNvGrpSpPr/>
            <p:nvPr/>
          </p:nvGrpSpPr>
          <p:grpSpPr>
            <a:xfrm>
              <a:off x="11250892" y="8688849"/>
              <a:ext cx="5702113" cy="1628010"/>
              <a:chOff x="1581557" y="8009744"/>
              <a:chExt cx="5702113" cy="1628010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23C552F-2767-024A-B9F8-28A4D91D0B3B}"/>
                  </a:ext>
                </a:extLst>
              </p:cNvPr>
              <p:cNvSpPr txBox="1"/>
              <p:nvPr/>
            </p:nvSpPr>
            <p:spPr>
              <a:xfrm>
                <a:off x="2478242" y="8009744"/>
                <a:ext cx="4805428" cy="1628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To get your company’s name out there, you need to make sure you promote.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E809F1F0-9793-7443-88D7-D6FB90A1AFBF}"/>
                  </a:ext>
                </a:extLst>
              </p:cNvPr>
              <p:cNvSpPr/>
              <p:nvPr/>
            </p:nvSpPr>
            <p:spPr>
              <a:xfrm>
                <a:off x="1581557" y="8183183"/>
                <a:ext cx="354807" cy="35480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2B5D6906-D703-1141-8B29-44F946D7D450}"/>
                </a:ext>
              </a:extLst>
            </p:cNvPr>
            <p:cNvGrpSpPr/>
            <p:nvPr/>
          </p:nvGrpSpPr>
          <p:grpSpPr>
            <a:xfrm>
              <a:off x="17504410" y="8688849"/>
              <a:ext cx="5702112" cy="1628010"/>
              <a:chOff x="1581557" y="10297032"/>
              <a:chExt cx="5702112" cy="1628010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C0970A2-F339-FB47-891A-D4DA8C937B6F}"/>
                  </a:ext>
                </a:extLst>
              </p:cNvPr>
              <p:cNvSpPr txBox="1"/>
              <p:nvPr/>
            </p:nvSpPr>
            <p:spPr>
              <a:xfrm>
                <a:off x="2478242" y="10297032"/>
                <a:ext cx="4805427" cy="1628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To get your company’s name out there, you need to make sure you promote.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D0F0723C-D8A7-1642-AE42-5ACCE0A1602E}"/>
                  </a:ext>
                </a:extLst>
              </p:cNvPr>
              <p:cNvSpPr/>
              <p:nvPr/>
            </p:nvSpPr>
            <p:spPr>
              <a:xfrm>
                <a:off x="1581557" y="10486669"/>
                <a:ext cx="354807" cy="35480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</p:grpSp>
      </p:grpSp>
      <p:grpSp>
        <p:nvGrpSpPr>
          <p:cNvPr id="94" name="Group 4">
            <a:extLst>
              <a:ext uri="{FF2B5EF4-FFF2-40B4-BE49-F238E27FC236}">
                <a16:creationId xmlns:a16="http://schemas.microsoft.com/office/drawing/2014/main" id="{7DB83771-E96E-5549-B1F2-FBA4E36B4FF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81557" y="1493897"/>
            <a:ext cx="10460844" cy="7523306"/>
            <a:chOff x="-9" y="5"/>
            <a:chExt cx="5769" cy="4314"/>
          </a:xfrm>
          <a:solidFill>
            <a:srgbClr val="F2F2F2"/>
          </a:solidFill>
        </p:grpSpPr>
        <p:sp>
          <p:nvSpPr>
            <p:cNvPr id="95" name="Freeform 5">
              <a:extLst>
                <a:ext uri="{FF2B5EF4-FFF2-40B4-BE49-F238E27FC236}">
                  <a16:creationId xmlns:a16="http://schemas.microsoft.com/office/drawing/2014/main" id="{BB6918A1-93DF-2E41-9701-5A7C878FD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9" y="4064"/>
              <a:ext cx="312" cy="255"/>
            </a:xfrm>
            <a:custGeom>
              <a:avLst/>
              <a:gdLst>
                <a:gd name="T0" fmla="*/ 553 w 673"/>
                <a:gd name="T1" fmla="*/ 13 h 550"/>
                <a:gd name="T2" fmla="*/ 520 w 673"/>
                <a:gd name="T3" fmla="*/ 52 h 550"/>
                <a:gd name="T4" fmla="*/ 454 w 673"/>
                <a:gd name="T5" fmla="*/ 35 h 550"/>
                <a:gd name="T6" fmla="*/ 411 w 673"/>
                <a:gd name="T7" fmla="*/ 61 h 550"/>
                <a:gd name="T8" fmla="*/ 358 w 673"/>
                <a:gd name="T9" fmla="*/ 78 h 550"/>
                <a:gd name="T10" fmla="*/ 319 w 673"/>
                <a:gd name="T11" fmla="*/ 70 h 550"/>
                <a:gd name="T12" fmla="*/ 284 w 673"/>
                <a:gd name="T13" fmla="*/ 48 h 550"/>
                <a:gd name="T14" fmla="*/ 260 w 673"/>
                <a:gd name="T15" fmla="*/ 89 h 550"/>
                <a:gd name="T16" fmla="*/ 232 w 673"/>
                <a:gd name="T17" fmla="*/ 111 h 550"/>
                <a:gd name="T18" fmla="*/ 160 w 673"/>
                <a:gd name="T19" fmla="*/ 102 h 550"/>
                <a:gd name="T20" fmla="*/ 175 w 673"/>
                <a:gd name="T21" fmla="*/ 148 h 550"/>
                <a:gd name="T22" fmla="*/ 120 w 673"/>
                <a:gd name="T23" fmla="*/ 185 h 550"/>
                <a:gd name="T24" fmla="*/ 53 w 673"/>
                <a:gd name="T25" fmla="*/ 246 h 550"/>
                <a:gd name="T26" fmla="*/ 20 w 673"/>
                <a:gd name="T27" fmla="*/ 280 h 550"/>
                <a:gd name="T28" fmla="*/ 33 w 673"/>
                <a:gd name="T29" fmla="*/ 317 h 550"/>
                <a:gd name="T30" fmla="*/ 33 w 673"/>
                <a:gd name="T31" fmla="*/ 387 h 550"/>
                <a:gd name="T32" fmla="*/ 55 w 673"/>
                <a:gd name="T33" fmla="*/ 437 h 550"/>
                <a:gd name="T34" fmla="*/ 81 w 673"/>
                <a:gd name="T35" fmla="*/ 476 h 550"/>
                <a:gd name="T36" fmla="*/ 138 w 673"/>
                <a:gd name="T37" fmla="*/ 498 h 550"/>
                <a:gd name="T38" fmla="*/ 219 w 673"/>
                <a:gd name="T39" fmla="*/ 500 h 550"/>
                <a:gd name="T40" fmla="*/ 341 w 673"/>
                <a:gd name="T41" fmla="*/ 534 h 550"/>
                <a:gd name="T42" fmla="*/ 374 w 673"/>
                <a:gd name="T43" fmla="*/ 476 h 550"/>
                <a:gd name="T44" fmla="*/ 459 w 673"/>
                <a:gd name="T45" fmla="*/ 426 h 550"/>
                <a:gd name="T46" fmla="*/ 507 w 673"/>
                <a:gd name="T47" fmla="*/ 395 h 550"/>
                <a:gd name="T48" fmla="*/ 568 w 673"/>
                <a:gd name="T49" fmla="*/ 356 h 550"/>
                <a:gd name="T50" fmla="*/ 551 w 673"/>
                <a:gd name="T51" fmla="*/ 306 h 550"/>
                <a:gd name="T52" fmla="*/ 592 w 673"/>
                <a:gd name="T53" fmla="*/ 272 h 550"/>
                <a:gd name="T54" fmla="*/ 572 w 673"/>
                <a:gd name="T55" fmla="*/ 228 h 550"/>
                <a:gd name="T56" fmla="*/ 633 w 673"/>
                <a:gd name="T57" fmla="*/ 156 h 550"/>
                <a:gd name="T58" fmla="*/ 671 w 673"/>
                <a:gd name="T59" fmla="*/ 124 h 550"/>
                <a:gd name="T60" fmla="*/ 649 w 673"/>
                <a:gd name="T61" fmla="*/ 43 h 550"/>
                <a:gd name="T62" fmla="*/ 590 w 673"/>
                <a:gd name="T63" fmla="*/ 31 h 550"/>
                <a:gd name="T64" fmla="*/ 553 w 673"/>
                <a:gd name="T65" fmla="*/ 13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3" h="550">
                  <a:moveTo>
                    <a:pt x="553" y="13"/>
                  </a:moveTo>
                  <a:cubicBezTo>
                    <a:pt x="553" y="13"/>
                    <a:pt x="540" y="59"/>
                    <a:pt x="520" y="52"/>
                  </a:cubicBezTo>
                  <a:cubicBezTo>
                    <a:pt x="500" y="44"/>
                    <a:pt x="476" y="33"/>
                    <a:pt x="454" y="35"/>
                  </a:cubicBezTo>
                  <a:cubicBezTo>
                    <a:pt x="433" y="37"/>
                    <a:pt x="426" y="46"/>
                    <a:pt x="411" y="61"/>
                  </a:cubicBezTo>
                  <a:cubicBezTo>
                    <a:pt x="395" y="76"/>
                    <a:pt x="378" y="85"/>
                    <a:pt x="358" y="78"/>
                  </a:cubicBezTo>
                  <a:cubicBezTo>
                    <a:pt x="339" y="70"/>
                    <a:pt x="330" y="85"/>
                    <a:pt x="319" y="70"/>
                  </a:cubicBezTo>
                  <a:cubicBezTo>
                    <a:pt x="308" y="55"/>
                    <a:pt x="297" y="35"/>
                    <a:pt x="284" y="48"/>
                  </a:cubicBezTo>
                  <a:cubicBezTo>
                    <a:pt x="271" y="61"/>
                    <a:pt x="258" y="68"/>
                    <a:pt x="260" y="89"/>
                  </a:cubicBezTo>
                  <a:cubicBezTo>
                    <a:pt x="262" y="109"/>
                    <a:pt x="245" y="119"/>
                    <a:pt x="232" y="111"/>
                  </a:cubicBezTo>
                  <a:cubicBezTo>
                    <a:pt x="219" y="104"/>
                    <a:pt x="162" y="83"/>
                    <a:pt x="160" y="102"/>
                  </a:cubicBezTo>
                  <a:cubicBezTo>
                    <a:pt x="157" y="120"/>
                    <a:pt x="194" y="135"/>
                    <a:pt x="175" y="148"/>
                  </a:cubicBezTo>
                  <a:cubicBezTo>
                    <a:pt x="155" y="161"/>
                    <a:pt x="140" y="178"/>
                    <a:pt x="120" y="185"/>
                  </a:cubicBezTo>
                  <a:cubicBezTo>
                    <a:pt x="101" y="193"/>
                    <a:pt x="72" y="230"/>
                    <a:pt x="53" y="246"/>
                  </a:cubicBezTo>
                  <a:cubicBezTo>
                    <a:pt x="33" y="263"/>
                    <a:pt x="0" y="261"/>
                    <a:pt x="20" y="280"/>
                  </a:cubicBezTo>
                  <a:cubicBezTo>
                    <a:pt x="39" y="298"/>
                    <a:pt x="44" y="296"/>
                    <a:pt x="33" y="317"/>
                  </a:cubicBezTo>
                  <a:cubicBezTo>
                    <a:pt x="22" y="337"/>
                    <a:pt x="35" y="371"/>
                    <a:pt x="33" y="387"/>
                  </a:cubicBezTo>
                  <a:cubicBezTo>
                    <a:pt x="31" y="404"/>
                    <a:pt x="48" y="413"/>
                    <a:pt x="55" y="437"/>
                  </a:cubicBezTo>
                  <a:cubicBezTo>
                    <a:pt x="61" y="461"/>
                    <a:pt x="50" y="459"/>
                    <a:pt x="81" y="476"/>
                  </a:cubicBezTo>
                  <a:cubicBezTo>
                    <a:pt x="112" y="493"/>
                    <a:pt x="103" y="484"/>
                    <a:pt x="138" y="498"/>
                  </a:cubicBezTo>
                  <a:cubicBezTo>
                    <a:pt x="173" y="513"/>
                    <a:pt x="197" y="487"/>
                    <a:pt x="219" y="500"/>
                  </a:cubicBezTo>
                  <a:cubicBezTo>
                    <a:pt x="240" y="513"/>
                    <a:pt x="332" y="550"/>
                    <a:pt x="341" y="534"/>
                  </a:cubicBezTo>
                  <a:cubicBezTo>
                    <a:pt x="350" y="517"/>
                    <a:pt x="341" y="476"/>
                    <a:pt x="374" y="476"/>
                  </a:cubicBezTo>
                  <a:cubicBezTo>
                    <a:pt x="406" y="476"/>
                    <a:pt x="452" y="441"/>
                    <a:pt x="459" y="426"/>
                  </a:cubicBezTo>
                  <a:cubicBezTo>
                    <a:pt x="465" y="411"/>
                    <a:pt x="489" y="395"/>
                    <a:pt x="507" y="395"/>
                  </a:cubicBezTo>
                  <a:cubicBezTo>
                    <a:pt x="524" y="395"/>
                    <a:pt x="588" y="371"/>
                    <a:pt x="568" y="356"/>
                  </a:cubicBezTo>
                  <a:cubicBezTo>
                    <a:pt x="548" y="341"/>
                    <a:pt x="531" y="309"/>
                    <a:pt x="551" y="306"/>
                  </a:cubicBezTo>
                  <a:cubicBezTo>
                    <a:pt x="570" y="302"/>
                    <a:pt x="609" y="283"/>
                    <a:pt x="592" y="272"/>
                  </a:cubicBezTo>
                  <a:cubicBezTo>
                    <a:pt x="575" y="261"/>
                    <a:pt x="531" y="267"/>
                    <a:pt x="572" y="228"/>
                  </a:cubicBezTo>
                  <a:cubicBezTo>
                    <a:pt x="614" y="189"/>
                    <a:pt x="609" y="159"/>
                    <a:pt x="633" y="156"/>
                  </a:cubicBezTo>
                  <a:cubicBezTo>
                    <a:pt x="658" y="152"/>
                    <a:pt x="673" y="156"/>
                    <a:pt x="671" y="124"/>
                  </a:cubicBezTo>
                  <a:cubicBezTo>
                    <a:pt x="668" y="93"/>
                    <a:pt x="668" y="52"/>
                    <a:pt x="649" y="43"/>
                  </a:cubicBezTo>
                  <a:cubicBezTo>
                    <a:pt x="629" y="33"/>
                    <a:pt x="599" y="41"/>
                    <a:pt x="590" y="31"/>
                  </a:cubicBezTo>
                  <a:cubicBezTo>
                    <a:pt x="581" y="22"/>
                    <a:pt x="555" y="0"/>
                    <a:pt x="553" y="1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6" name="Freeform 6">
              <a:extLst>
                <a:ext uri="{FF2B5EF4-FFF2-40B4-BE49-F238E27FC236}">
                  <a16:creationId xmlns:a16="http://schemas.microsoft.com/office/drawing/2014/main" id="{AB44D33D-FEF0-CF41-84B3-390FEB1E7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-9" y="633"/>
              <a:ext cx="2307" cy="1593"/>
            </a:xfrm>
            <a:custGeom>
              <a:avLst/>
              <a:gdLst>
                <a:gd name="T0" fmla="*/ 4317 w 4981"/>
                <a:gd name="T1" fmla="*/ 2284 h 3440"/>
                <a:gd name="T2" fmla="*/ 4622 w 4981"/>
                <a:gd name="T3" fmla="*/ 2061 h 3440"/>
                <a:gd name="T4" fmla="*/ 4946 w 4981"/>
                <a:gd name="T5" fmla="*/ 1850 h 3440"/>
                <a:gd name="T6" fmla="*/ 4930 w 4981"/>
                <a:gd name="T7" fmla="*/ 1693 h 3440"/>
                <a:gd name="T8" fmla="*/ 4812 w 4981"/>
                <a:gd name="T9" fmla="*/ 1470 h 3440"/>
                <a:gd name="T10" fmla="*/ 4636 w 4981"/>
                <a:gd name="T11" fmla="*/ 1342 h 3440"/>
                <a:gd name="T12" fmla="*/ 4488 w 4981"/>
                <a:gd name="T13" fmla="*/ 1228 h 3440"/>
                <a:gd name="T14" fmla="*/ 4082 w 4981"/>
                <a:gd name="T15" fmla="*/ 1137 h 3440"/>
                <a:gd name="T16" fmla="*/ 3931 w 4981"/>
                <a:gd name="T17" fmla="*/ 906 h 3440"/>
                <a:gd name="T18" fmla="*/ 3984 w 4981"/>
                <a:gd name="T19" fmla="*/ 684 h 3440"/>
                <a:gd name="T20" fmla="*/ 3787 w 4981"/>
                <a:gd name="T21" fmla="*/ 408 h 3440"/>
                <a:gd name="T22" fmla="*/ 3607 w 4981"/>
                <a:gd name="T23" fmla="*/ 314 h 3440"/>
                <a:gd name="T24" fmla="*/ 3476 w 4981"/>
                <a:gd name="T25" fmla="*/ 141 h 3440"/>
                <a:gd name="T26" fmla="*/ 3472 w 4981"/>
                <a:gd name="T27" fmla="*/ 7 h 3440"/>
                <a:gd name="T28" fmla="*/ 3233 w 4981"/>
                <a:gd name="T29" fmla="*/ 27 h 3440"/>
                <a:gd name="T30" fmla="*/ 3096 w 4981"/>
                <a:gd name="T31" fmla="*/ 155 h 3440"/>
                <a:gd name="T32" fmla="*/ 2965 w 4981"/>
                <a:gd name="T33" fmla="*/ 333 h 3440"/>
                <a:gd name="T34" fmla="*/ 2876 w 4981"/>
                <a:gd name="T35" fmla="*/ 497 h 3440"/>
                <a:gd name="T36" fmla="*/ 2726 w 4981"/>
                <a:gd name="T37" fmla="*/ 478 h 3440"/>
                <a:gd name="T38" fmla="*/ 2359 w 4981"/>
                <a:gd name="T39" fmla="*/ 536 h 3440"/>
                <a:gd name="T40" fmla="*/ 2224 w 4981"/>
                <a:gd name="T41" fmla="*/ 781 h 3440"/>
                <a:gd name="T42" fmla="*/ 2175 w 4981"/>
                <a:gd name="T43" fmla="*/ 850 h 3440"/>
                <a:gd name="T44" fmla="*/ 2008 w 4981"/>
                <a:gd name="T45" fmla="*/ 809 h 3440"/>
                <a:gd name="T46" fmla="*/ 1710 w 4981"/>
                <a:gd name="T47" fmla="*/ 836 h 3440"/>
                <a:gd name="T48" fmla="*/ 1759 w 4981"/>
                <a:gd name="T49" fmla="*/ 1017 h 3440"/>
                <a:gd name="T50" fmla="*/ 1775 w 4981"/>
                <a:gd name="T51" fmla="*/ 1290 h 3440"/>
                <a:gd name="T52" fmla="*/ 1674 w 4981"/>
                <a:gd name="T53" fmla="*/ 1378 h 3440"/>
                <a:gd name="T54" fmla="*/ 1559 w 4981"/>
                <a:gd name="T55" fmla="*/ 1562 h 3440"/>
                <a:gd name="T56" fmla="*/ 1287 w 4981"/>
                <a:gd name="T57" fmla="*/ 1623 h 3440"/>
                <a:gd name="T58" fmla="*/ 1051 w 4981"/>
                <a:gd name="T59" fmla="*/ 1715 h 3440"/>
                <a:gd name="T60" fmla="*/ 760 w 4981"/>
                <a:gd name="T61" fmla="*/ 1768 h 3440"/>
                <a:gd name="T62" fmla="*/ 563 w 4981"/>
                <a:gd name="T63" fmla="*/ 1787 h 3440"/>
                <a:gd name="T64" fmla="*/ 370 w 4981"/>
                <a:gd name="T65" fmla="*/ 1723 h 3440"/>
                <a:gd name="T66" fmla="*/ 180 w 4981"/>
                <a:gd name="T67" fmla="*/ 1768 h 3440"/>
                <a:gd name="T68" fmla="*/ 42 w 4981"/>
                <a:gd name="T69" fmla="*/ 1934 h 3440"/>
                <a:gd name="T70" fmla="*/ 23 w 4981"/>
                <a:gd name="T71" fmla="*/ 2093 h 3440"/>
                <a:gd name="T72" fmla="*/ 232 w 4981"/>
                <a:gd name="T73" fmla="*/ 2199 h 3440"/>
                <a:gd name="T74" fmla="*/ 190 w 4981"/>
                <a:gd name="T75" fmla="*/ 2415 h 3440"/>
                <a:gd name="T76" fmla="*/ 105 w 4981"/>
                <a:gd name="T77" fmla="*/ 2454 h 3440"/>
                <a:gd name="T78" fmla="*/ 53 w 4981"/>
                <a:gd name="T79" fmla="*/ 2535 h 3440"/>
                <a:gd name="T80" fmla="*/ 219 w 4981"/>
                <a:gd name="T81" fmla="*/ 2595 h 3440"/>
                <a:gd name="T82" fmla="*/ 307 w 4981"/>
                <a:gd name="T83" fmla="*/ 2806 h 3440"/>
                <a:gd name="T84" fmla="*/ 442 w 4981"/>
                <a:gd name="T85" fmla="*/ 2962 h 3440"/>
                <a:gd name="T86" fmla="*/ 717 w 4981"/>
                <a:gd name="T87" fmla="*/ 3144 h 3440"/>
                <a:gd name="T88" fmla="*/ 861 w 4981"/>
                <a:gd name="T89" fmla="*/ 3385 h 3440"/>
                <a:gd name="T90" fmla="*/ 1054 w 4981"/>
                <a:gd name="T91" fmla="*/ 3422 h 3440"/>
                <a:gd name="T92" fmla="*/ 1241 w 4981"/>
                <a:gd name="T93" fmla="*/ 3196 h 3440"/>
                <a:gd name="T94" fmla="*/ 1547 w 4981"/>
                <a:gd name="T95" fmla="*/ 3325 h 3440"/>
                <a:gd name="T96" fmla="*/ 1779 w 4981"/>
                <a:gd name="T97" fmla="*/ 3247 h 3440"/>
                <a:gd name="T98" fmla="*/ 2063 w 4981"/>
                <a:gd name="T99" fmla="*/ 3348 h 3440"/>
                <a:gd name="T100" fmla="*/ 2355 w 4981"/>
                <a:gd name="T101" fmla="*/ 3325 h 3440"/>
                <a:gd name="T102" fmla="*/ 2823 w 4981"/>
                <a:gd name="T103" fmla="*/ 3221 h 3440"/>
                <a:gd name="T104" fmla="*/ 3303 w 4981"/>
                <a:gd name="T105" fmla="*/ 3314 h 3440"/>
                <a:gd name="T106" fmla="*/ 3657 w 4981"/>
                <a:gd name="T107" fmla="*/ 3310 h 3440"/>
                <a:gd name="T108" fmla="*/ 3683 w 4981"/>
                <a:gd name="T109" fmla="*/ 3162 h 3440"/>
                <a:gd name="T110" fmla="*/ 3640 w 4981"/>
                <a:gd name="T111" fmla="*/ 2988 h 3440"/>
                <a:gd name="T112" fmla="*/ 3701 w 4981"/>
                <a:gd name="T113" fmla="*/ 2721 h 3440"/>
                <a:gd name="T114" fmla="*/ 4129 w 4981"/>
                <a:gd name="T115" fmla="*/ 2651 h 3440"/>
                <a:gd name="T116" fmla="*/ 4380 w 4981"/>
                <a:gd name="T117" fmla="*/ 2630 h 3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81" h="3440">
                  <a:moveTo>
                    <a:pt x="4343" y="2565"/>
                  </a:moveTo>
                  <a:cubicBezTo>
                    <a:pt x="4365" y="2536"/>
                    <a:pt x="4347" y="2491"/>
                    <a:pt x="4343" y="2454"/>
                  </a:cubicBezTo>
                  <a:cubicBezTo>
                    <a:pt x="4339" y="2417"/>
                    <a:pt x="4317" y="2350"/>
                    <a:pt x="4317" y="2284"/>
                  </a:cubicBezTo>
                  <a:cubicBezTo>
                    <a:pt x="4317" y="2217"/>
                    <a:pt x="4391" y="2195"/>
                    <a:pt x="4430" y="2191"/>
                  </a:cubicBezTo>
                  <a:cubicBezTo>
                    <a:pt x="4470" y="2187"/>
                    <a:pt x="4500" y="2180"/>
                    <a:pt x="4513" y="2143"/>
                  </a:cubicBezTo>
                  <a:cubicBezTo>
                    <a:pt x="4526" y="2106"/>
                    <a:pt x="4592" y="2095"/>
                    <a:pt x="4622" y="2061"/>
                  </a:cubicBezTo>
                  <a:cubicBezTo>
                    <a:pt x="4653" y="2028"/>
                    <a:pt x="4701" y="2035"/>
                    <a:pt x="4745" y="2006"/>
                  </a:cubicBezTo>
                  <a:cubicBezTo>
                    <a:pt x="4788" y="1976"/>
                    <a:pt x="4841" y="1987"/>
                    <a:pt x="4911" y="1965"/>
                  </a:cubicBezTo>
                  <a:cubicBezTo>
                    <a:pt x="4981" y="1943"/>
                    <a:pt x="4933" y="1895"/>
                    <a:pt x="4946" y="1850"/>
                  </a:cubicBezTo>
                  <a:cubicBezTo>
                    <a:pt x="4951" y="1831"/>
                    <a:pt x="4965" y="1812"/>
                    <a:pt x="4978" y="1797"/>
                  </a:cubicBezTo>
                  <a:cubicBezTo>
                    <a:pt x="4972" y="1792"/>
                    <a:pt x="4980" y="1784"/>
                    <a:pt x="4976" y="1765"/>
                  </a:cubicBezTo>
                  <a:cubicBezTo>
                    <a:pt x="4970" y="1734"/>
                    <a:pt x="4947" y="1718"/>
                    <a:pt x="4930" y="1693"/>
                  </a:cubicBezTo>
                  <a:cubicBezTo>
                    <a:pt x="4914" y="1668"/>
                    <a:pt x="4891" y="1681"/>
                    <a:pt x="4885" y="1631"/>
                  </a:cubicBezTo>
                  <a:cubicBezTo>
                    <a:pt x="4878" y="1581"/>
                    <a:pt x="4852" y="1551"/>
                    <a:pt x="4845" y="1523"/>
                  </a:cubicBezTo>
                  <a:cubicBezTo>
                    <a:pt x="4839" y="1495"/>
                    <a:pt x="4852" y="1495"/>
                    <a:pt x="4812" y="1470"/>
                  </a:cubicBezTo>
                  <a:cubicBezTo>
                    <a:pt x="4773" y="1445"/>
                    <a:pt x="4803" y="1442"/>
                    <a:pt x="4796" y="1409"/>
                  </a:cubicBezTo>
                  <a:cubicBezTo>
                    <a:pt x="4790" y="1376"/>
                    <a:pt x="4757" y="1387"/>
                    <a:pt x="4721" y="1384"/>
                  </a:cubicBezTo>
                  <a:cubicBezTo>
                    <a:pt x="4685" y="1381"/>
                    <a:pt x="4675" y="1362"/>
                    <a:pt x="4636" y="1342"/>
                  </a:cubicBezTo>
                  <a:cubicBezTo>
                    <a:pt x="4596" y="1323"/>
                    <a:pt x="4629" y="1328"/>
                    <a:pt x="4596" y="1301"/>
                  </a:cubicBezTo>
                  <a:cubicBezTo>
                    <a:pt x="4563" y="1273"/>
                    <a:pt x="4560" y="1278"/>
                    <a:pt x="4524" y="1276"/>
                  </a:cubicBezTo>
                  <a:cubicBezTo>
                    <a:pt x="4488" y="1273"/>
                    <a:pt x="4495" y="1251"/>
                    <a:pt x="4488" y="1228"/>
                  </a:cubicBezTo>
                  <a:cubicBezTo>
                    <a:pt x="4482" y="1206"/>
                    <a:pt x="4452" y="1206"/>
                    <a:pt x="4416" y="1184"/>
                  </a:cubicBezTo>
                  <a:cubicBezTo>
                    <a:pt x="4380" y="1162"/>
                    <a:pt x="4252" y="1167"/>
                    <a:pt x="4210" y="1164"/>
                  </a:cubicBezTo>
                  <a:cubicBezTo>
                    <a:pt x="4167" y="1162"/>
                    <a:pt x="4147" y="1145"/>
                    <a:pt x="4082" y="1137"/>
                  </a:cubicBezTo>
                  <a:cubicBezTo>
                    <a:pt x="4016" y="1128"/>
                    <a:pt x="4056" y="1120"/>
                    <a:pt x="3957" y="1095"/>
                  </a:cubicBezTo>
                  <a:cubicBezTo>
                    <a:pt x="3859" y="1070"/>
                    <a:pt x="3885" y="1031"/>
                    <a:pt x="3879" y="1003"/>
                  </a:cubicBezTo>
                  <a:cubicBezTo>
                    <a:pt x="3872" y="975"/>
                    <a:pt x="3889" y="936"/>
                    <a:pt x="3931" y="906"/>
                  </a:cubicBezTo>
                  <a:cubicBezTo>
                    <a:pt x="3974" y="875"/>
                    <a:pt x="3974" y="850"/>
                    <a:pt x="3948" y="814"/>
                  </a:cubicBezTo>
                  <a:cubicBezTo>
                    <a:pt x="3921" y="778"/>
                    <a:pt x="3948" y="781"/>
                    <a:pt x="3977" y="753"/>
                  </a:cubicBezTo>
                  <a:cubicBezTo>
                    <a:pt x="4007" y="725"/>
                    <a:pt x="3990" y="714"/>
                    <a:pt x="3984" y="684"/>
                  </a:cubicBezTo>
                  <a:cubicBezTo>
                    <a:pt x="3977" y="653"/>
                    <a:pt x="3964" y="625"/>
                    <a:pt x="3928" y="595"/>
                  </a:cubicBezTo>
                  <a:cubicBezTo>
                    <a:pt x="3892" y="564"/>
                    <a:pt x="3885" y="481"/>
                    <a:pt x="3875" y="444"/>
                  </a:cubicBezTo>
                  <a:cubicBezTo>
                    <a:pt x="3866" y="408"/>
                    <a:pt x="3830" y="408"/>
                    <a:pt x="3787" y="408"/>
                  </a:cubicBezTo>
                  <a:cubicBezTo>
                    <a:pt x="3744" y="408"/>
                    <a:pt x="3751" y="369"/>
                    <a:pt x="3731" y="347"/>
                  </a:cubicBezTo>
                  <a:cubicBezTo>
                    <a:pt x="3712" y="325"/>
                    <a:pt x="3689" y="344"/>
                    <a:pt x="3653" y="364"/>
                  </a:cubicBezTo>
                  <a:cubicBezTo>
                    <a:pt x="3617" y="383"/>
                    <a:pt x="3626" y="358"/>
                    <a:pt x="3607" y="314"/>
                  </a:cubicBezTo>
                  <a:cubicBezTo>
                    <a:pt x="3587" y="269"/>
                    <a:pt x="3577" y="283"/>
                    <a:pt x="3564" y="239"/>
                  </a:cubicBezTo>
                  <a:cubicBezTo>
                    <a:pt x="3551" y="194"/>
                    <a:pt x="3499" y="203"/>
                    <a:pt x="3469" y="189"/>
                  </a:cubicBezTo>
                  <a:cubicBezTo>
                    <a:pt x="3440" y="175"/>
                    <a:pt x="3450" y="175"/>
                    <a:pt x="3476" y="141"/>
                  </a:cubicBezTo>
                  <a:cubicBezTo>
                    <a:pt x="3502" y="108"/>
                    <a:pt x="3450" y="108"/>
                    <a:pt x="3430" y="91"/>
                  </a:cubicBezTo>
                  <a:cubicBezTo>
                    <a:pt x="3410" y="75"/>
                    <a:pt x="3417" y="72"/>
                    <a:pt x="3453" y="50"/>
                  </a:cubicBezTo>
                  <a:cubicBezTo>
                    <a:pt x="3467" y="41"/>
                    <a:pt x="3471" y="24"/>
                    <a:pt x="3472" y="7"/>
                  </a:cubicBezTo>
                  <a:cubicBezTo>
                    <a:pt x="3467" y="9"/>
                    <a:pt x="3462" y="9"/>
                    <a:pt x="3436" y="11"/>
                  </a:cubicBezTo>
                  <a:cubicBezTo>
                    <a:pt x="3391" y="14"/>
                    <a:pt x="3351" y="25"/>
                    <a:pt x="3341" y="14"/>
                  </a:cubicBezTo>
                  <a:cubicBezTo>
                    <a:pt x="3332" y="2"/>
                    <a:pt x="3233" y="0"/>
                    <a:pt x="3233" y="27"/>
                  </a:cubicBezTo>
                  <a:cubicBezTo>
                    <a:pt x="3233" y="55"/>
                    <a:pt x="3256" y="58"/>
                    <a:pt x="3227" y="91"/>
                  </a:cubicBezTo>
                  <a:cubicBezTo>
                    <a:pt x="3197" y="125"/>
                    <a:pt x="3201" y="128"/>
                    <a:pt x="3171" y="139"/>
                  </a:cubicBezTo>
                  <a:cubicBezTo>
                    <a:pt x="3142" y="150"/>
                    <a:pt x="3125" y="158"/>
                    <a:pt x="3096" y="155"/>
                  </a:cubicBezTo>
                  <a:cubicBezTo>
                    <a:pt x="3066" y="153"/>
                    <a:pt x="3053" y="128"/>
                    <a:pt x="3027" y="158"/>
                  </a:cubicBezTo>
                  <a:cubicBezTo>
                    <a:pt x="3001" y="189"/>
                    <a:pt x="2965" y="236"/>
                    <a:pt x="2965" y="264"/>
                  </a:cubicBezTo>
                  <a:cubicBezTo>
                    <a:pt x="2965" y="292"/>
                    <a:pt x="2965" y="305"/>
                    <a:pt x="2965" y="333"/>
                  </a:cubicBezTo>
                  <a:cubicBezTo>
                    <a:pt x="2965" y="361"/>
                    <a:pt x="2955" y="367"/>
                    <a:pt x="2968" y="392"/>
                  </a:cubicBezTo>
                  <a:cubicBezTo>
                    <a:pt x="2981" y="417"/>
                    <a:pt x="2981" y="419"/>
                    <a:pt x="2965" y="442"/>
                  </a:cubicBezTo>
                  <a:cubicBezTo>
                    <a:pt x="2948" y="464"/>
                    <a:pt x="2893" y="494"/>
                    <a:pt x="2876" y="497"/>
                  </a:cubicBezTo>
                  <a:cubicBezTo>
                    <a:pt x="2860" y="500"/>
                    <a:pt x="2824" y="494"/>
                    <a:pt x="2814" y="511"/>
                  </a:cubicBezTo>
                  <a:cubicBezTo>
                    <a:pt x="2804" y="528"/>
                    <a:pt x="2778" y="517"/>
                    <a:pt x="2768" y="508"/>
                  </a:cubicBezTo>
                  <a:cubicBezTo>
                    <a:pt x="2758" y="500"/>
                    <a:pt x="2762" y="478"/>
                    <a:pt x="2726" y="478"/>
                  </a:cubicBezTo>
                  <a:cubicBezTo>
                    <a:pt x="2690" y="478"/>
                    <a:pt x="2621" y="489"/>
                    <a:pt x="2588" y="456"/>
                  </a:cubicBezTo>
                  <a:cubicBezTo>
                    <a:pt x="2555" y="422"/>
                    <a:pt x="2460" y="330"/>
                    <a:pt x="2444" y="400"/>
                  </a:cubicBezTo>
                  <a:cubicBezTo>
                    <a:pt x="2427" y="469"/>
                    <a:pt x="2382" y="503"/>
                    <a:pt x="2359" y="536"/>
                  </a:cubicBezTo>
                  <a:cubicBezTo>
                    <a:pt x="2336" y="570"/>
                    <a:pt x="2319" y="589"/>
                    <a:pt x="2293" y="631"/>
                  </a:cubicBezTo>
                  <a:cubicBezTo>
                    <a:pt x="2267" y="672"/>
                    <a:pt x="2290" y="689"/>
                    <a:pt x="2260" y="711"/>
                  </a:cubicBezTo>
                  <a:cubicBezTo>
                    <a:pt x="2231" y="734"/>
                    <a:pt x="2178" y="759"/>
                    <a:pt x="2224" y="781"/>
                  </a:cubicBezTo>
                  <a:cubicBezTo>
                    <a:pt x="2270" y="803"/>
                    <a:pt x="2293" y="823"/>
                    <a:pt x="2273" y="845"/>
                  </a:cubicBezTo>
                  <a:cubicBezTo>
                    <a:pt x="2254" y="867"/>
                    <a:pt x="2247" y="917"/>
                    <a:pt x="2224" y="884"/>
                  </a:cubicBezTo>
                  <a:cubicBezTo>
                    <a:pt x="2201" y="850"/>
                    <a:pt x="2205" y="842"/>
                    <a:pt x="2175" y="850"/>
                  </a:cubicBezTo>
                  <a:cubicBezTo>
                    <a:pt x="2146" y="859"/>
                    <a:pt x="2113" y="859"/>
                    <a:pt x="2106" y="836"/>
                  </a:cubicBezTo>
                  <a:cubicBezTo>
                    <a:pt x="2100" y="814"/>
                    <a:pt x="2113" y="784"/>
                    <a:pt x="2077" y="797"/>
                  </a:cubicBezTo>
                  <a:cubicBezTo>
                    <a:pt x="2041" y="811"/>
                    <a:pt x="2038" y="809"/>
                    <a:pt x="2008" y="809"/>
                  </a:cubicBezTo>
                  <a:cubicBezTo>
                    <a:pt x="1979" y="809"/>
                    <a:pt x="1949" y="836"/>
                    <a:pt x="1913" y="817"/>
                  </a:cubicBezTo>
                  <a:cubicBezTo>
                    <a:pt x="1877" y="797"/>
                    <a:pt x="1854" y="828"/>
                    <a:pt x="1825" y="828"/>
                  </a:cubicBezTo>
                  <a:cubicBezTo>
                    <a:pt x="1795" y="828"/>
                    <a:pt x="1713" y="814"/>
                    <a:pt x="1710" y="836"/>
                  </a:cubicBezTo>
                  <a:cubicBezTo>
                    <a:pt x="1707" y="859"/>
                    <a:pt x="1694" y="881"/>
                    <a:pt x="1733" y="886"/>
                  </a:cubicBezTo>
                  <a:cubicBezTo>
                    <a:pt x="1772" y="892"/>
                    <a:pt x="1821" y="895"/>
                    <a:pt x="1798" y="925"/>
                  </a:cubicBezTo>
                  <a:cubicBezTo>
                    <a:pt x="1775" y="956"/>
                    <a:pt x="1756" y="973"/>
                    <a:pt x="1759" y="1017"/>
                  </a:cubicBezTo>
                  <a:cubicBezTo>
                    <a:pt x="1762" y="1062"/>
                    <a:pt x="1746" y="1089"/>
                    <a:pt x="1766" y="1145"/>
                  </a:cubicBezTo>
                  <a:cubicBezTo>
                    <a:pt x="1785" y="1201"/>
                    <a:pt x="1782" y="1209"/>
                    <a:pt x="1782" y="1237"/>
                  </a:cubicBezTo>
                  <a:cubicBezTo>
                    <a:pt x="1782" y="1265"/>
                    <a:pt x="1759" y="1256"/>
                    <a:pt x="1775" y="1290"/>
                  </a:cubicBezTo>
                  <a:cubicBezTo>
                    <a:pt x="1792" y="1323"/>
                    <a:pt x="1779" y="1337"/>
                    <a:pt x="1759" y="1323"/>
                  </a:cubicBezTo>
                  <a:cubicBezTo>
                    <a:pt x="1739" y="1309"/>
                    <a:pt x="1716" y="1306"/>
                    <a:pt x="1707" y="1328"/>
                  </a:cubicBezTo>
                  <a:cubicBezTo>
                    <a:pt x="1697" y="1351"/>
                    <a:pt x="1707" y="1376"/>
                    <a:pt x="1674" y="1378"/>
                  </a:cubicBezTo>
                  <a:cubicBezTo>
                    <a:pt x="1641" y="1381"/>
                    <a:pt x="1621" y="1390"/>
                    <a:pt x="1625" y="1429"/>
                  </a:cubicBezTo>
                  <a:cubicBezTo>
                    <a:pt x="1628" y="1467"/>
                    <a:pt x="1648" y="1492"/>
                    <a:pt x="1625" y="1523"/>
                  </a:cubicBezTo>
                  <a:cubicBezTo>
                    <a:pt x="1602" y="1554"/>
                    <a:pt x="1602" y="1565"/>
                    <a:pt x="1559" y="1562"/>
                  </a:cubicBezTo>
                  <a:cubicBezTo>
                    <a:pt x="1517" y="1559"/>
                    <a:pt x="1513" y="1590"/>
                    <a:pt x="1481" y="1593"/>
                  </a:cubicBezTo>
                  <a:cubicBezTo>
                    <a:pt x="1448" y="1595"/>
                    <a:pt x="1395" y="1581"/>
                    <a:pt x="1369" y="1595"/>
                  </a:cubicBezTo>
                  <a:cubicBezTo>
                    <a:pt x="1343" y="1609"/>
                    <a:pt x="1323" y="1623"/>
                    <a:pt x="1287" y="1623"/>
                  </a:cubicBezTo>
                  <a:cubicBezTo>
                    <a:pt x="1251" y="1623"/>
                    <a:pt x="1241" y="1626"/>
                    <a:pt x="1209" y="1643"/>
                  </a:cubicBezTo>
                  <a:cubicBezTo>
                    <a:pt x="1176" y="1659"/>
                    <a:pt x="1150" y="1676"/>
                    <a:pt x="1124" y="1701"/>
                  </a:cubicBezTo>
                  <a:cubicBezTo>
                    <a:pt x="1097" y="1726"/>
                    <a:pt x="1074" y="1734"/>
                    <a:pt x="1051" y="1715"/>
                  </a:cubicBezTo>
                  <a:cubicBezTo>
                    <a:pt x="1028" y="1695"/>
                    <a:pt x="933" y="1732"/>
                    <a:pt x="920" y="1704"/>
                  </a:cubicBezTo>
                  <a:cubicBezTo>
                    <a:pt x="907" y="1676"/>
                    <a:pt x="868" y="1640"/>
                    <a:pt x="835" y="1676"/>
                  </a:cubicBezTo>
                  <a:cubicBezTo>
                    <a:pt x="802" y="1712"/>
                    <a:pt x="776" y="1737"/>
                    <a:pt x="760" y="1768"/>
                  </a:cubicBezTo>
                  <a:cubicBezTo>
                    <a:pt x="743" y="1798"/>
                    <a:pt x="691" y="1840"/>
                    <a:pt x="671" y="1812"/>
                  </a:cubicBezTo>
                  <a:cubicBezTo>
                    <a:pt x="652" y="1784"/>
                    <a:pt x="658" y="1782"/>
                    <a:pt x="632" y="1787"/>
                  </a:cubicBezTo>
                  <a:cubicBezTo>
                    <a:pt x="606" y="1793"/>
                    <a:pt x="573" y="1826"/>
                    <a:pt x="563" y="1787"/>
                  </a:cubicBezTo>
                  <a:cubicBezTo>
                    <a:pt x="553" y="1748"/>
                    <a:pt x="563" y="1709"/>
                    <a:pt x="537" y="1706"/>
                  </a:cubicBezTo>
                  <a:cubicBezTo>
                    <a:pt x="511" y="1704"/>
                    <a:pt x="475" y="1757"/>
                    <a:pt x="455" y="1734"/>
                  </a:cubicBezTo>
                  <a:cubicBezTo>
                    <a:pt x="436" y="1712"/>
                    <a:pt x="380" y="1698"/>
                    <a:pt x="370" y="1723"/>
                  </a:cubicBezTo>
                  <a:cubicBezTo>
                    <a:pt x="360" y="1748"/>
                    <a:pt x="344" y="1754"/>
                    <a:pt x="321" y="1754"/>
                  </a:cubicBezTo>
                  <a:cubicBezTo>
                    <a:pt x="298" y="1754"/>
                    <a:pt x="301" y="1784"/>
                    <a:pt x="268" y="1782"/>
                  </a:cubicBezTo>
                  <a:cubicBezTo>
                    <a:pt x="236" y="1779"/>
                    <a:pt x="213" y="1743"/>
                    <a:pt x="180" y="1768"/>
                  </a:cubicBezTo>
                  <a:cubicBezTo>
                    <a:pt x="147" y="1793"/>
                    <a:pt x="128" y="1793"/>
                    <a:pt x="128" y="1837"/>
                  </a:cubicBezTo>
                  <a:cubicBezTo>
                    <a:pt x="128" y="1882"/>
                    <a:pt x="147" y="1890"/>
                    <a:pt x="101" y="1896"/>
                  </a:cubicBezTo>
                  <a:cubicBezTo>
                    <a:pt x="55" y="1901"/>
                    <a:pt x="39" y="1904"/>
                    <a:pt x="42" y="1934"/>
                  </a:cubicBezTo>
                  <a:cubicBezTo>
                    <a:pt x="46" y="1965"/>
                    <a:pt x="0" y="1965"/>
                    <a:pt x="33" y="1987"/>
                  </a:cubicBezTo>
                  <a:cubicBezTo>
                    <a:pt x="65" y="2009"/>
                    <a:pt x="75" y="2015"/>
                    <a:pt x="49" y="2037"/>
                  </a:cubicBezTo>
                  <a:cubicBezTo>
                    <a:pt x="23" y="2060"/>
                    <a:pt x="19" y="2068"/>
                    <a:pt x="23" y="2093"/>
                  </a:cubicBezTo>
                  <a:cubicBezTo>
                    <a:pt x="26" y="2118"/>
                    <a:pt x="49" y="2165"/>
                    <a:pt x="72" y="2146"/>
                  </a:cubicBezTo>
                  <a:cubicBezTo>
                    <a:pt x="95" y="2126"/>
                    <a:pt x="88" y="2115"/>
                    <a:pt x="141" y="2132"/>
                  </a:cubicBezTo>
                  <a:cubicBezTo>
                    <a:pt x="193" y="2148"/>
                    <a:pt x="219" y="2168"/>
                    <a:pt x="232" y="2199"/>
                  </a:cubicBezTo>
                  <a:cubicBezTo>
                    <a:pt x="245" y="2229"/>
                    <a:pt x="203" y="2226"/>
                    <a:pt x="206" y="2265"/>
                  </a:cubicBezTo>
                  <a:cubicBezTo>
                    <a:pt x="209" y="2304"/>
                    <a:pt x="242" y="2335"/>
                    <a:pt x="216" y="2357"/>
                  </a:cubicBezTo>
                  <a:cubicBezTo>
                    <a:pt x="190" y="2379"/>
                    <a:pt x="180" y="2379"/>
                    <a:pt x="190" y="2415"/>
                  </a:cubicBezTo>
                  <a:cubicBezTo>
                    <a:pt x="200" y="2451"/>
                    <a:pt x="229" y="2479"/>
                    <a:pt x="196" y="2496"/>
                  </a:cubicBezTo>
                  <a:cubicBezTo>
                    <a:pt x="164" y="2513"/>
                    <a:pt x="150" y="2527"/>
                    <a:pt x="128" y="2499"/>
                  </a:cubicBezTo>
                  <a:cubicBezTo>
                    <a:pt x="114" y="2482"/>
                    <a:pt x="113" y="2466"/>
                    <a:pt x="105" y="2454"/>
                  </a:cubicBezTo>
                  <a:cubicBezTo>
                    <a:pt x="92" y="2456"/>
                    <a:pt x="80" y="2456"/>
                    <a:pt x="73" y="2456"/>
                  </a:cubicBezTo>
                  <a:cubicBezTo>
                    <a:pt x="55" y="2456"/>
                    <a:pt x="63" y="2479"/>
                    <a:pt x="52" y="2498"/>
                  </a:cubicBezTo>
                  <a:cubicBezTo>
                    <a:pt x="47" y="2506"/>
                    <a:pt x="49" y="2522"/>
                    <a:pt x="53" y="2535"/>
                  </a:cubicBezTo>
                  <a:cubicBezTo>
                    <a:pt x="56" y="2536"/>
                    <a:pt x="59" y="2536"/>
                    <a:pt x="62" y="2536"/>
                  </a:cubicBezTo>
                  <a:cubicBezTo>
                    <a:pt x="93" y="2536"/>
                    <a:pt x="106" y="2547"/>
                    <a:pt x="141" y="2565"/>
                  </a:cubicBezTo>
                  <a:cubicBezTo>
                    <a:pt x="176" y="2584"/>
                    <a:pt x="176" y="2580"/>
                    <a:pt x="219" y="2595"/>
                  </a:cubicBezTo>
                  <a:cubicBezTo>
                    <a:pt x="263" y="2610"/>
                    <a:pt x="245" y="2654"/>
                    <a:pt x="272" y="2658"/>
                  </a:cubicBezTo>
                  <a:cubicBezTo>
                    <a:pt x="298" y="2662"/>
                    <a:pt x="307" y="2677"/>
                    <a:pt x="333" y="2721"/>
                  </a:cubicBezTo>
                  <a:cubicBezTo>
                    <a:pt x="359" y="2766"/>
                    <a:pt x="328" y="2784"/>
                    <a:pt x="307" y="2806"/>
                  </a:cubicBezTo>
                  <a:cubicBezTo>
                    <a:pt x="285" y="2829"/>
                    <a:pt x="302" y="2836"/>
                    <a:pt x="320" y="2862"/>
                  </a:cubicBezTo>
                  <a:cubicBezTo>
                    <a:pt x="337" y="2888"/>
                    <a:pt x="337" y="2914"/>
                    <a:pt x="377" y="2914"/>
                  </a:cubicBezTo>
                  <a:cubicBezTo>
                    <a:pt x="416" y="2914"/>
                    <a:pt x="407" y="2918"/>
                    <a:pt x="442" y="2962"/>
                  </a:cubicBezTo>
                  <a:cubicBezTo>
                    <a:pt x="477" y="3007"/>
                    <a:pt x="538" y="3025"/>
                    <a:pt x="582" y="3055"/>
                  </a:cubicBezTo>
                  <a:cubicBezTo>
                    <a:pt x="626" y="3084"/>
                    <a:pt x="669" y="3073"/>
                    <a:pt x="722" y="3073"/>
                  </a:cubicBezTo>
                  <a:cubicBezTo>
                    <a:pt x="774" y="3073"/>
                    <a:pt x="713" y="3129"/>
                    <a:pt x="717" y="3144"/>
                  </a:cubicBezTo>
                  <a:cubicBezTo>
                    <a:pt x="722" y="3158"/>
                    <a:pt x="730" y="3214"/>
                    <a:pt x="726" y="3255"/>
                  </a:cubicBezTo>
                  <a:cubicBezTo>
                    <a:pt x="722" y="3296"/>
                    <a:pt x="752" y="3310"/>
                    <a:pt x="774" y="3333"/>
                  </a:cubicBezTo>
                  <a:cubicBezTo>
                    <a:pt x="796" y="3355"/>
                    <a:pt x="822" y="3362"/>
                    <a:pt x="861" y="3385"/>
                  </a:cubicBezTo>
                  <a:cubicBezTo>
                    <a:pt x="870" y="3389"/>
                    <a:pt x="874" y="3394"/>
                    <a:pt x="875" y="3399"/>
                  </a:cubicBezTo>
                  <a:cubicBezTo>
                    <a:pt x="901" y="3404"/>
                    <a:pt x="929" y="3410"/>
                    <a:pt x="949" y="3418"/>
                  </a:cubicBezTo>
                  <a:cubicBezTo>
                    <a:pt x="992" y="3436"/>
                    <a:pt x="1027" y="3440"/>
                    <a:pt x="1054" y="3422"/>
                  </a:cubicBezTo>
                  <a:cubicBezTo>
                    <a:pt x="1080" y="3403"/>
                    <a:pt x="1075" y="3396"/>
                    <a:pt x="1084" y="3366"/>
                  </a:cubicBezTo>
                  <a:cubicBezTo>
                    <a:pt x="1093" y="3336"/>
                    <a:pt x="1145" y="3303"/>
                    <a:pt x="1180" y="3270"/>
                  </a:cubicBezTo>
                  <a:cubicBezTo>
                    <a:pt x="1215" y="3236"/>
                    <a:pt x="1198" y="3155"/>
                    <a:pt x="1241" y="3196"/>
                  </a:cubicBezTo>
                  <a:cubicBezTo>
                    <a:pt x="1285" y="3236"/>
                    <a:pt x="1290" y="3251"/>
                    <a:pt x="1324" y="3255"/>
                  </a:cubicBezTo>
                  <a:cubicBezTo>
                    <a:pt x="1359" y="3259"/>
                    <a:pt x="1438" y="3247"/>
                    <a:pt x="1460" y="3281"/>
                  </a:cubicBezTo>
                  <a:cubicBezTo>
                    <a:pt x="1482" y="3314"/>
                    <a:pt x="1504" y="3351"/>
                    <a:pt x="1547" y="3325"/>
                  </a:cubicBezTo>
                  <a:cubicBezTo>
                    <a:pt x="1591" y="3299"/>
                    <a:pt x="1604" y="3247"/>
                    <a:pt x="1648" y="3244"/>
                  </a:cubicBezTo>
                  <a:cubicBezTo>
                    <a:pt x="1691" y="3240"/>
                    <a:pt x="1691" y="3210"/>
                    <a:pt x="1713" y="3236"/>
                  </a:cubicBezTo>
                  <a:cubicBezTo>
                    <a:pt x="1735" y="3262"/>
                    <a:pt x="1718" y="3240"/>
                    <a:pt x="1779" y="3247"/>
                  </a:cubicBezTo>
                  <a:cubicBezTo>
                    <a:pt x="1840" y="3255"/>
                    <a:pt x="1875" y="3255"/>
                    <a:pt x="1901" y="3273"/>
                  </a:cubicBezTo>
                  <a:cubicBezTo>
                    <a:pt x="1927" y="3292"/>
                    <a:pt x="1923" y="3325"/>
                    <a:pt x="1975" y="3333"/>
                  </a:cubicBezTo>
                  <a:cubicBezTo>
                    <a:pt x="2028" y="3340"/>
                    <a:pt x="2041" y="3325"/>
                    <a:pt x="2063" y="3348"/>
                  </a:cubicBezTo>
                  <a:cubicBezTo>
                    <a:pt x="2085" y="3370"/>
                    <a:pt x="2111" y="3381"/>
                    <a:pt x="2150" y="3351"/>
                  </a:cubicBezTo>
                  <a:cubicBezTo>
                    <a:pt x="2189" y="3322"/>
                    <a:pt x="2202" y="3322"/>
                    <a:pt x="2255" y="3322"/>
                  </a:cubicBezTo>
                  <a:cubicBezTo>
                    <a:pt x="2307" y="3322"/>
                    <a:pt x="2316" y="3318"/>
                    <a:pt x="2355" y="3325"/>
                  </a:cubicBezTo>
                  <a:cubicBezTo>
                    <a:pt x="2395" y="3333"/>
                    <a:pt x="2412" y="3336"/>
                    <a:pt x="2460" y="3307"/>
                  </a:cubicBezTo>
                  <a:cubicBezTo>
                    <a:pt x="2508" y="3277"/>
                    <a:pt x="2543" y="3233"/>
                    <a:pt x="2604" y="3236"/>
                  </a:cubicBezTo>
                  <a:cubicBezTo>
                    <a:pt x="2665" y="3240"/>
                    <a:pt x="2783" y="3247"/>
                    <a:pt x="2823" y="3221"/>
                  </a:cubicBezTo>
                  <a:cubicBezTo>
                    <a:pt x="2862" y="3196"/>
                    <a:pt x="2862" y="3181"/>
                    <a:pt x="2932" y="3192"/>
                  </a:cubicBezTo>
                  <a:cubicBezTo>
                    <a:pt x="3002" y="3203"/>
                    <a:pt x="3146" y="3247"/>
                    <a:pt x="3194" y="3273"/>
                  </a:cubicBezTo>
                  <a:cubicBezTo>
                    <a:pt x="3242" y="3299"/>
                    <a:pt x="3255" y="3322"/>
                    <a:pt x="3303" y="3314"/>
                  </a:cubicBezTo>
                  <a:cubicBezTo>
                    <a:pt x="3351" y="3307"/>
                    <a:pt x="3377" y="3292"/>
                    <a:pt x="3430" y="3314"/>
                  </a:cubicBezTo>
                  <a:cubicBezTo>
                    <a:pt x="3482" y="3336"/>
                    <a:pt x="3491" y="3362"/>
                    <a:pt x="3583" y="3340"/>
                  </a:cubicBezTo>
                  <a:cubicBezTo>
                    <a:pt x="3675" y="3318"/>
                    <a:pt x="3618" y="3310"/>
                    <a:pt x="3657" y="3310"/>
                  </a:cubicBezTo>
                  <a:cubicBezTo>
                    <a:pt x="3696" y="3310"/>
                    <a:pt x="3723" y="3292"/>
                    <a:pt x="3661" y="3277"/>
                  </a:cubicBezTo>
                  <a:cubicBezTo>
                    <a:pt x="3600" y="3262"/>
                    <a:pt x="3574" y="3244"/>
                    <a:pt x="3609" y="3207"/>
                  </a:cubicBezTo>
                  <a:cubicBezTo>
                    <a:pt x="3644" y="3170"/>
                    <a:pt x="3640" y="3181"/>
                    <a:pt x="3683" y="3162"/>
                  </a:cubicBezTo>
                  <a:cubicBezTo>
                    <a:pt x="3727" y="3144"/>
                    <a:pt x="3705" y="3129"/>
                    <a:pt x="3718" y="3110"/>
                  </a:cubicBezTo>
                  <a:cubicBezTo>
                    <a:pt x="3731" y="3092"/>
                    <a:pt x="3766" y="3084"/>
                    <a:pt x="3740" y="3051"/>
                  </a:cubicBezTo>
                  <a:cubicBezTo>
                    <a:pt x="3714" y="3018"/>
                    <a:pt x="3648" y="3018"/>
                    <a:pt x="3640" y="2988"/>
                  </a:cubicBezTo>
                  <a:cubicBezTo>
                    <a:pt x="3631" y="2958"/>
                    <a:pt x="3548" y="2969"/>
                    <a:pt x="3548" y="2921"/>
                  </a:cubicBezTo>
                  <a:cubicBezTo>
                    <a:pt x="3548" y="2873"/>
                    <a:pt x="3522" y="2814"/>
                    <a:pt x="3570" y="2784"/>
                  </a:cubicBezTo>
                  <a:cubicBezTo>
                    <a:pt x="3618" y="2754"/>
                    <a:pt x="3631" y="2714"/>
                    <a:pt x="3701" y="2721"/>
                  </a:cubicBezTo>
                  <a:cubicBezTo>
                    <a:pt x="3771" y="2729"/>
                    <a:pt x="3784" y="2717"/>
                    <a:pt x="3867" y="2714"/>
                  </a:cubicBezTo>
                  <a:cubicBezTo>
                    <a:pt x="3950" y="2710"/>
                    <a:pt x="3950" y="2677"/>
                    <a:pt x="4011" y="2673"/>
                  </a:cubicBezTo>
                  <a:cubicBezTo>
                    <a:pt x="4072" y="2669"/>
                    <a:pt x="4081" y="2647"/>
                    <a:pt x="4129" y="2651"/>
                  </a:cubicBezTo>
                  <a:cubicBezTo>
                    <a:pt x="4177" y="2654"/>
                    <a:pt x="4216" y="2677"/>
                    <a:pt x="4238" y="2647"/>
                  </a:cubicBezTo>
                  <a:cubicBezTo>
                    <a:pt x="4260" y="2617"/>
                    <a:pt x="4260" y="2588"/>
                    <a:pt x="4295" y="2617"/>
                  </a:cubicBezTo>
                  <a:cubicBezTo>
                    <a:pt x="4315" y="2634"/>
                    <a:pt x="4346" y="2633"/>
                    <a:pt x="4380" y="2630"/>
                  </a:cubicBezTo>
                  <a:cubicBezTo>
                    <a:pt x="4351" y="2567"/>
                    <a:pt x="4325" y="2590"/>
                    <a:pt x="4343" y="256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7" name="Freeform 7">
              <a:extLst>
                <a:ext uri="{FF2B5EF4-FFF2-40B4-BE49-F238E27FC236}">
                  <a16:creationId xmlns:a16="http://schemas.microsoft.com/office/drawing/2014/main" id="{89C12D6B-D8E2-124F-8916-066C05DE4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" y="2094"/>
              <a:ext cx="2249" cy="1097"/>
            </a:xfrm>
            <a:custGeom>
              <a:avLst/>
              <a:gdLst>
                <a:gd name="T0" fmla="*/ 4405 w 4857"/>
                <a:gd name="T1" fmla="*/ 1256 h 2368"/>
                <a:gd name="T2" fmla="*/ 4222 w 4857"/>
                <a:gd name="T3" fmla="*/ 1404 h 2368"/>
                <a:gd name="T4" fmla="*/ 4032 w 4857"/>
                <a:gd name="T5" fmla="*/ 1381 h 2368"/>
                <a:gd name="T6" fmla="*/ 3838 w 4857"/>
                <a:gd name="T7" fmla="*/ 1190 h 2368"/>
                <a:gd name="T8" fmla="*/ 3484 w 4857"/>
                <a:gd name="T9" fmla="*/ 1142 h 2368"/>
                <a:gd name="T10" fmla="*/ 3239 w 4857"/>
                <a:gd name="T11" fmla="*/ 1084 h 2368"/>
                <a:gd name="T12" fmla="*/ 2996 w 4857"/>
                <a:gd name="T13" fmla="*/ 984 h 2368"/>
                <a:gd name="T14" fmla="*/ 2787 w 4857"/>
                <a:gd name="T15" fmla="*/ 856 h 2368"/>
                <a:gd name="T16" fmla="*/ 2665 w 4857"/>
                <a:gd name="T17" fmla="*/ 620 h 2368"/>
                <a:gd name="T18" fmla="*/ 2737 w 4857"/>
                <a:gd name="T19" fmla="*/ 514 h 2368"/>
                <a:gd name="T20" fmla="*/ 2764 w 4857"/>
                <a:gd name="T21" fmla="*/ 339 h 2368"/>
                <a:gd name="T22" fmla="*/ 2718 w 4857"/>
                <a:gd name="T23" fmla="*/ 225 h 2368"/>
                <a:gd name="T24" fmla="*/ 2699 w 4857"/>
                <a:gd name="T25" fmla="*/ 159 h 2368"/>
                <a:gd name="T26" fmla="*/ 2219 w 4857"/>
                <a:gd name="T27" fmla="*/ 66 h 2368"/>
                <a:gd name="T28" fmla="*/ 1751 w 4857"/>
                <a:gd name="T29" fmla="*/ 170 h 2368"/>
                <a:gd name="T30" fmla="*/ 1459 w 4857"/>
                <a:gd name="T31" fmla="*/ 193 h 2368"/>
                <a:gd name="T32" fmla="*/ 1175 w 4857"/>
                <a:gd name="T33" fmla="*/ 92 h 2368"/>
                <a:gd name="T34" fmla="*/ 943 w 4857"/>
                <a:gd name="T35" fmla="*/ 170 h 2368"/>
                <a:gd name="T36" fmla="*/ 637 w 4857"/>
                <a:gd name="T37" fmla="*/ 41 h 2368"/>
                <a:gd name="T38" fmla="*/ 450 w 4857"/>
                <a:gd name="T39" fmla="*/ 267 h 2368"/>
                <a:gd name="T40" fmla="*/ 201 w 4857"/>
                <a:gd name="T41" fmla="*/ 304 h 2368"/>
                <a:gd name="T42" fmla="*/ 205 w 4857"/>
                <a:gd name="T43" fmla="*/ 493 h 2368"/>
                <a:gd name="T44" fmla="*/ 275 w 4857"/>
                <a:gd name="T45" fmla="*/ 689 h 2368"/>
                <a:gd name="T46" fmla="*/ 96 w 4857"/>
                <a:gd name="T47" fmla="*/ 678 h 2368"/>
                <a:gd name="T48" fmla="*/ 52 w 4857"/>
                <a:gd name="T49" fmla="*/ 837 h 2368"/>
                <a:gd name="T50" fmla="*/ 78 w 4857"/>
                <a:gd name="T51" fmla="*/ 975 h 2368"/>
                <a:gd name="T52" fmla="*/ 205 w 4857"/>
                <a:gd name="T53" fmla="*/ 1097 h 2368"/>
                <a:gd name="T54" fmla="*/ 406 w 4857"/>
                <a:gd name="T55" fmla="*/ 1275 h 2368"/>
                <a:gd name="T56" fmla="*/ 550 w 4857"/>
                <a:gd name="T57" fmla="*/ 1379 h 2368"/>
                <a:gd name="T58" fmla="*/ 768 w 4857"/>
                <a:gd name="T59" fmla="*/ 1445 h 2368"/>
                <a:gd name="T60" fmla="*/ 1039 w 4857"/>
                <a:gd name="T61" fmla="*/ 1731 h 2368"/>
                <a:gd name="T62" fmla="*/ 1175 w 4857"/>
                <a:gd name="T63" fmla="*/ 1809 h 2368"/>
                <a:gd name="T64" fmla="*/ 1380 w 4857"/>
                <a:gd name="T65" fmla="*/ 1923 h 2368"/>
                <a:gd name="T66" fmla="*/ 1511 w 4857"/>
                <a:gd name="T67" fmla="*/ 2012 h 2368"/>
                <a:gd name="T68" fmla="*/ 1651 w 4857"/>
                <a:gd name="T69" fmla="*/ 2105 h 2368"/>
                <a:gd name="T70" fmla="*/ 1856 w 4857"/>
                <a:gd name="T71" fmla="*/ 2164 h 2368"/>
                <a:gd name="T72" fmla="*/ 2131 w 4857"/>
                <a:gd name="T73" fmla="*/ 2172 h 2368"/>
                <a:gd name="T74" fmla="*/ 2245 w 4857"/>
                <a:gd name="T75" fmla="*/ 2316 h 2368"/>
                <a:gd name="T76" fmla="*/ 2586 w 4857"/>
                <a:gd name="T77" fmla="*/ 2127 h 2368"/>
                <a:gd name="T78" fmla="*/ 2795 w 4857"/>
                <a:gd name="T79" fmla="*/ 2227 h 2368"/>
                <a:gd name="T80" fmla="*/ 2983 w 4857"/>
                <a:gd name="T81" fmla="*/ 2309 h 2368"/>
                <a:gd name="T82" fmla="*/ 3241 w 4857"/>
                <a:gd name="T83" fmla="*/ 2268 h 2368"/>
                <a:gd name="T84" fmla="*/ 3538 w 4857"/>
                <a:gd name="T85" fmla="*/ 2101 h 2368"/>
                <a:gd name="T86" fmla="*/ 3914 w 4857"/>
                <a:gd name="T87" fmla="*/ 2057 h 2368"/>
                <a:gd name="T88" fmla="*/ 4154 w 4857"/>
                <a:gd name="T89" fmla="*/ 2001 h 2368"/>
                <a:gd name="T90" fmla="*/ 4211 w 4857"/>
                <a:gd name="T91" fmla="*/ 2094 h 2368"/>
                <a:gd name="T92" fmla="*/ 4246 w 4857"/>
                <a:gd name="T93" fmla="*/ 2220 h 2368"/>
                <a:gd name="T94" fmla="*/ 4447 w 4857"/>
                <a:gd name="T95" fmla="*/ 2220 h 2368"/>
                <a:gd name="T96" fmla="*/ 4594 w 4857"/>
                <a:gd name="T97" fmla="*/ 2315 h 2368"/>
                <a:gd name="T98" fmla="*/ 4722 w 4857"/>
                <a:gd name="T99" fmla="*/ 2268 h 2368"/>
                <a:gd name="T100" fmla="*/ 4770 w 4857"/>
                <a:gd name="T101" fmla="*/ 2072 h 2368"/>
                <a:gd name="T102" fmla="*/ 4822 w 4857"/>
                <a:gd name="T103" fmla="*/ 1820 h 2368"/>
                <a:gd name="T104" fmla="*/ 4730 w 4857"/>
                <a:gd name="T105" fmla="*/ 1564 h 2368"/>
                <a:gd name="T106" fmla="*/ 4704 w 4857"/>
                <a:gd name="T107" fmla="*/ 1367 h 2368"/>
                <a:gd name="T108" fmla="*/ 4481 w 4857"/>
                <a:gd name="T109" fmla="*/ 1186 h 2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857" h="2368">
                  <a:moveTo>
                    <a:pt x="4418" y="1148"/>
                  </a:moveTo>
                  <a:cubicBezTo>
                    <a:pt x="4385" y="1153"/>
                    <a:pt x="4402" y="1187"/>
                    <a:pt x="4415" y="1198"/>
                  </a:cubicBezTo>
                  <a:cubicBezTo>
                    <a:pt x="4428" y="1209"/>
                    <a:pt x="4418" y="1226"/>
                    <a:pt x="4405" y="1256"/>
                  </a:cubicBezTo>
                  <a:cubicBezTo>
                    <a:pt x="4392" y="1287"/>
                    <a:pt x="4392" y="1306"/>
                    <a:pt x="4366" y="1323"/>
                  </a:cubicBezTo>
                  <a:cubicBezTo>
                    <a:pt x="4339" y="1340"/>
                    <a:pt x="4343" y="1340"/>
                    <a:pt x="4303" y="1395"/>
                  </a:cubicBezTo>
                  <a:cubicBezTo>
                    <a:pt x="4264" y="1451"/>
                    <a:pt x="4244" y="1417"/>
                    <a:pt x="4222" y="1404"/>
                  </a:cubicBezTo>
                  <a:cubicBezTo>
                    <a:pt x="4199" y="1390"/>
                    <a:pt x="4199" y="1387"/>
                    <a:pt x="4166" y="1409"/>
                  </a:cubicBezTo>
                  <a:cubicBezTo>
                    <a:pt x="4133" y="1431"/>
                    <a:pt x="4127" y="1420"/>
                    <a:pt x="4104" y="1404"/>
                  </a:cubicBezTo>
                  <a:cubicBezTo>
                    <a:pt x="4081" y="1387"/>
                    <a:pt x="4068" y="1384"/>
                    <a:pt x="4032" y="1381"/>
                  </a:cubicBezTo>
                  <a:cubicBezTo>
                    <a:pt x="3995" y="1379"/>
                    <a:pt x="4012" y="1359"/>
                    <a:pt x="4002" y="1315"/>
                  </a:cubicBezTo>
                  <a:cubicBezTo>
                    <a:pt x="3992" y="1270"/>
                    <a:pt x="3943" y="1276"/>
                    <a:pt x="3920" y="1262"/>
                  </a:cubicBezTo>
                  <a:cubicBezTo>
                    <a:pt x="3897" y="1248"/>
                    <a:pt x="3881" y="1226"/>
                    <a:pt x="3838" y="1190"/>
                  </a:cubicBezTo>
                  <a:cubicBezTo>
                    <a:pt x="3796" y="1153"/>
                    <a:pt x="3740" y="1173"/>
                    <a:pt x="3701" y="1165"/>
                  </a:cubicBezTo>
                  <a:cubicBezTo>
                    <a:pt x="3661" y="1156"/>
                    <a:pt x="3648" y="1153"/>
                    <a:pt x="3609" y="1156"/>
                  </a:cubicBezTo>
                  <a:cubicBezTo>
                    <a:pt x="3570" y="1159"/>
                    <a:pt x="3537" y="1151"/>
                    <a:pt x="3484" y="1142"/>
                  </a:cubicBezTo>
                  <a:cubicBezTo>
                    <a:pt x="3432" y="1134"/>
                    <a:pt x="3435" y="1139"/>
                    <a:pt x="3393" y="1106"/>
                  </a:cubicBezTo>
                  <a:cubicBezTo>
                    <a:pt x="3350" y="1073"/>
                    <a:pt x="3344" y="1109"/>
                    <a:pt x="3301" y="1120"/>
                  </a:cubicBezTo>
                  <a:cubicBezTo>
                    <a:pt x="3258" y="1131"/>
                    <a:pt x="3258" y="1106"/>
                    <a:pt x="3239" y="1084"/>
                  </a:cubicBezTo>
                  <a:cubicBezTo>
                    <a:pt x="3219" y="1062"/>
                    <a:pt x="3193" y="1053"/>
                    <a:pt x="3173" y="1031"/>
                  </a:cubicBezTo>
                  <a:cubicBezTo>
                    <a:pt x="3154" y="1009"/>
                    <a:pt x="3111" y="1020"/>
                    <a:pt x="3078" y="1012"/>
                  </a:cubicBezTo>
                  <a:cubicBezTo>
                    <a:pt x="3045" y="1003"/>
                    <a:pt x="3016" y="1003"/>
                    <a:pt x="2996" y="984"/>
                  </a:cubicBezTo>
                  <a:cubicBezTo>
                    <a:pt x="2977" y="964"/>
                    <a:pt x="2914" y="975"/>
                    <a:pt x="2862" y="967"/>
                  </a:cubicBezTo>
                  <a:cubicBezTo>
                    <a:pt x="2810" y="959"/>
                    <a:pt x="2819" y="934"/>
                    <a:pt x="2816" y="906"/>
                  </a:cubicBezTo>
                  <a:cubicBezTo>
                    <a:pt x="2813" y="878"/>
                    <a:pt x="2806" y="875"/>
                    <a:pt x="2787" y="856"/>
                  </a:cubicBezTo>
                  <a:cubicBezTo>
                    <a:pt x="2767" y="836"/>
                    <a:pt x="2754" y="800"/>
                    <a:pt x="2747" y="773"/>
                  </a:cubicBezTo>
                  <a:cubicBezTo>
                    <a:pt x="2741" y="745"/>
                    <a:pt x="2711" y="709"/>
                    <a:pt x="2678" y="684"/>
                  </a:cubicBezTo>
                  <a:cubicBezTo>
                    <a:pt x="2646" y="659"/>
                    <a:pt x="2662" y="645"/>
                    <a:pt x="2665" y="620"/>
                  </a:cubicBezTo>
                  <a:cubicBezTo>
                    <a:pt x="2669" y="595"/>
                    <a:pt x="2656" y="564"/>
                    <a:pt x="2656" y="542"/>
                  </a:cubicBezTo>
                  <a:cubicBezTo>
                    <a:pt x="2656" y="520"/>
                    <a:pt x="2685" y="525"/>
                    <a:pt x="2708" y="533"/>
                  </a:cubicBezTo>
                  <a:cubicBezTo>
                    <a:pt x="2731" y="542"/>
                    <a:pt x="2737" y="531"/>
                    <a:pt x="2737" y="514"/>
                  </a:cubicBezTo>
                  <a:cubicBezTo>
                    <a:pt x="2737" y="497"/>
                    <a:pt x="2734" y="481"/>
                    <a:pt x="2721" y="456"/>
                  </a:cubicBezTo>
                  <a:cubicBezTo>
                    <a:pt x="2708" y="431"/>
                    <a:pt x="2734" y="420"/>
                    <a:pt x="2751" y="389"/>
                  </a:cubicBezTo>
                  <a:cubicBezTo>
                    <a:pt x="2767" y="358"/>
                    <a:pt x="2741" y="358"/>
                    <a:pt x="2764" y="339"/>
                  </a:cubicBezTo>
                  <a:cubicBezTo>
                    <a:pt x="2787" y="319"/>
                    <a:pt x="2793" y="303"/>
                    <a:pt x="2793" y="283"/>
                  </a:cubicBezTo>
                  <a:cubicBezTo>
                    <a:pt x="2793" y="264"/>
                    <a:pt x="2783" y="256"/>
                    <a:pt x="2760" y="247"/>
                  </a:cubicBezTo>
                  <a:cubicBezTo>
                    <a:pt x="2737" y="239"/>
                    <a:pt x="2728" y="247"/>
                    <a:pt x="2718" y="225"/>
                  </a:cubicBezTo>
                  <a:cubicBezTo>
                    <a:pt x="2708" y="203"/>
                    <a:pt x="2767" y="214"/>
                    <a:pt x="2787" y="186"/>
                  </a:cubicBezTo>
                  <a:cubicBezTo>
                    <a:pt x="2794" y="176"/>
                    <a:pt x="2794" y="162"/>
                    <a:pt x="2792" y="149"/>
                  </a:cubicBezTo>
                  <a:cubicBezTo>
                    <a:pt x="2760" y="144"/>
                    <a:pt x="2736" y="154"/>
                    <a:pt x="2699" y="159"/>
                  </a:cubicBezTo>
                  <a:cubicBezTo>
                    <a:pt x="2651" y="167"/>
                    <a:pt x="2638" y="144"/>
                    <a:pt x="2590" y="118"/>
                  </a:cubicBezTo>
                  <a:cubicBezTo>
                    <a:pt x="2542" y="92"/>
                    <a:pt x="2398" y="48"/>
                    <a:pt x="2328" y="37"/>
                  </a:cubicBezTo>
                  <a:cubicBezTo>
                    <a:pt x="2258" y="26"/>
                    <a:pt x="2258" y="41"/>
                    <a:pt x="2219" y="66"/>
                  </a:cubicBezTo>
                  <a:cubicBezTo>
                    <a:pt x="2179" y="92"/>
                    <a:pt x="2061" y="85"/>
                    <a:pt x="2000" y="81"/>
                  </a:cubicBezTo>
                  <a:cubicBezTo>
                    <a:pt x="1939" y="78"/>
                    <a:pt x="1904" y="122"/>
                    <a:pt x="1856" y="152"/>
                  </a:cubicBezTo>
                  <a:cubicBezTo>
                    <a:pt x="1808" y="181"/>
                    <a:pt x="1791" y="178"/>
                    <a:pt x="1751" y="170"/>
                  </a:cubicBezTo>
                  <a:cubicBezTo>
                    <a:pt x="1712" y="163"/>
                    <a:pt x="1703" y="167"/>
                    <a:pt x="1651" y="167"/>
                  </a:cubicBezTo>
                  <a:cubicBezTo>
                    <a:pt x="1598" y="167"/>
                    <a:pt x="1585" y="167"/>
                    <a:pt x="1546" y="196"/>
                  </a:cubicBezTo>
                  <a:cubicBezTo>
                    <a:pt x="1507" y="226"/>
                    <a:pt x="1481" y="215"/>
                    <a:pt x="1459" y="193"/>
                  </a:cubicBezTo>
                  <a:cubicBezTo>
                    <a:pt x="1437" y="170"/>
                    <a:pt x="1424" y="185"/>
                    <a:pt x="1371" y="178"/>
                  </a:cubicBezTo>
                  <a:cubicBezTo>
                    <a:pt x="1319" y="170"/>
                    <a:pt x="1323" y="137"/>
                    <a:pt x="1297" y="118"/>
                  </a:cubicBezTo>
                  <a:cubicBezTo>
                    <a:pt x="1271" y="100"/>
                    <a:pt x="1236" y="100"/>
                    <a:pt x="1175" y="92"/>
                  </a:cubicBezTo>
                  <a:cubicBezTo>
                    <a:pt x="1114" y="85"/>
                    <a:pt x="1131" y="107"/>
                    <a:pt x="1109" y="81"/>
                  </a:cubicBezTo>
                  <a:cubicBezTo>
                    <a:pt x="1087" y="55"/>
                    <a:pt x="1087" y="85"/>
                    <a:pt x="1044" y="89"/>
                  </a:cubicBezTo>
                  <a:cubicBezTo>
                    <a:pt x="1000" y="92"/>
                    <a:pt x="987" y="144"/>
                    <a:pt x="943" y="170"/>
                  </a:cubicBezTo>
                  <a:cubicBezTo>
                    <a:pt x="900" y="196"/>
                    <a:pt x="878" y="159"/>
                    <a:pt x="856" y="126"/>
                  </a:cubicBezTo>
                  <a:cubicBezTo>
                    <a:pt x="834" y="92"/>
                    <a:pt x="755" y="104"/>
                    <a:pt x="720" y="100"/>
                  </a:cubicBezTo>
                  <a:cubicBezTo>
                    <a:pt x="686" y="96"/>
                    <a:pt x="681" y="81"/>
                    <a:pt x="637" y="41"/>
                  </a:cubicBezTo>
                  <a:cubicBezTo>
                    <a:pt x="594" y="0"/>
                    <a:pt x="611" y="81"/>
                    <a:pt x="576" y="115"/>
                  </a:cubicBezTo>
                  <a:cubicBezTo>
                    <a:pt x="541" y="148"/>
                    <a:pt x="489" y="181"/>
                    <a:pt x="480" y="211"/>
                  </a:cubicBezTo>
                  <a:cubicBezTo>
                    <a:pt x="471" y="241"/>
                    <a:pt x="476" y="248"/>
                    <a:pt x="450" y="267"/>
                  </a:cubicBezTo>
                  <a:cubicBezTo>
                    <a:pt x="423" y="285"/>
                    <a:pt x="388" y="281"/>
                    <a:pt x="345" y="263"/>
                  </a:cubicBezTo>
                  <a:cubicBezTo>
                    <a:pt x="325" y="255"/>
                    <a:pt x="297" y="249"/>
                    <a:pt x="271" y="244"/>
                  </a:cubicBezTo>
                  <a:cubicBezTo>
                    <a:pt x="276" y="263"/>
                    <a:pt x="238" y="283"/>
                    <a:pt x="201" y="304"/>
                  </a:cubicBezTo>
                  <a:cubicBezTo>
                    <a:pt x="153" y="330"/>
                    <a:pt x="214" y="352"/>
                    <a:pt x="236" y="374"/>
                  </a:cubicBezTo>
                  <a:cubicBezTo>
                    <a:pt x="257" y="396"/>
                    <a:pt x="236" y="411"/>
                    <a:pt x="201" y="422"/>
                  </a:cubicBezTo>
                  <a:cubicBezTo>
                    <a:pt x="166" y="433"/>
                    <a:pt x="170" y="467"/>
                    <a:pt x="205" y="493"/>
                  </a:cubicBezTo>
                  <a:cubicBezTo>
                    <a:pt x="240" y="519"/>
                    <a:pt x="231" y="530"/>
                    <a:pt x="262" y="545"/>
                  </a:cubicBezTo>
                  <a:cubicBezTo>
                    <a:pt x="292" y="559"/>
                    <a:pt x="284" y="578"/>
                    <a:pt x="262" y="597"/>
                  </a:cubicBezTo>
                  <a:cubicBezTo>
                    <a:pt x="240" y="615"/>
                    <a:pt x="275" y="641"/>
                    <a:pt x="275" y="689"/>
                  </a:cubicBezTo>
                  <a:cubicBezTo>
                    <a:pt x="275" y="737"/>
                    <a:pt x="227" y="715"/>
                    <a:pt x="205" y="708"/>
                  </a:cubicBezTo>
                  <a:cubicBezTo>
                    <a:pt x="183" y="700"/>
                    <a:pt x="174" y="723"/>
                    <a:pt x="144" y="730"/>
                  </a:cubicBezTo>
                  <a:cubicBezTo>
                    <a:pt x="113" y="737"/>
                    <a:pt x="105" y="708"/>
                    <a:pt x="96" y="678"/>
                  </a:cubicBezTo>
                  <a:cubicBezTo>
                    <a:pt x="87" y="648"/>
                    <a:pt x="43" y="652"/>
                    <a:pt x="22" y="671"/>
                  </a:cubicBezTo>
                  <a:cubicBezTo>
                    <a:pt x="0" y="689"/>
                    <a:pt x="13" y="730"/>
                    <a:pt x="26" y="756"/>
                  </a:cubicBezTo>
                  <a:cubicBezTo>
                    <a:pt x="39" y="782"/>
                    <a:pt x="65" y="811"/>
                    <a:pt x="52" y="837"/>
                  </a:cubicBezTo>
                  <a:cubicBezTo>
                    <a:pt x="39" y="863"/>
                    <a:pt x="30" y="867"/>
                    <a:pt x="52" y="900"/>
                  </a:cubicBezTo>
                  <a:cubicBezTo>
                    <a:pt x="74" y="934"/>
                    <a:pt x="35" y="938"/>
                    <a:pt x="39" y="960"/>
                  </a:cubicBezTo>
                  <a:cubicBezTo>
                    <a:pt x="43" y="982"/>
                    <a:pt x="70" y="989"/>
                    <a:pt x="78" y="975"/>
                  </a:cubicBezTo>
                  <a:cubicBezTo>
                    <a:pt x="87" y="960"/>
                    <a:pt x="109" y="967"/>
                    <a:pt x="122" y="978"/>
                  </a:cubicBezTo>
                  <a:cubicBezTo>
                    <a:pt x="135" y="989"/>
                    <a:pt x="148" y="1049"/>
                    <a:pt x="153" y="1071"/>
                  </a:cubicBezTo>
                  <a:cubicBezTo>
                    <a:pt x="157" y="1093"/>
                    <a:pt x="188" y="1112"/>
                    <a:pt x="205" y="1097"/>
                  </a:cubicBezTo>
                  <a:cubicBezTo>
                    <a:pt x="222" y="1082"/>
                    <a:pt x="244" y="1112"/>
                    <a:pt x="266" y="1138"/>
                  </a:cubicBezTo>
                  <a:cubicBezTo>
                    <a:pt x="288" y="1164"/>
                    <a:pt x="327" y="1201"/>
                    <a:pt x="340" y="1230"/>
                  </a:cubicBezTo>
                  <a:cubicBezTo>
                    <a:pt x="354" y="1260"/>
                    <a:pt x="406" y="1264"/>
                    <a:pt x="406" y="1275"/>
                  </a:cubicBezTo>
                  <a:cubicBezTo>
                    <a:pt x="406" y="1286"/>
                    <a:pt x="445" y="1304"/>
                    <a:pt x="467" y="1327"/>
                  </a:cubicBezTo>
                  <a:cubicBezTo>
                    <a:pt x="489" y="1349"/>
                    <a:pt x="493" y="1342"/>
                    <a:pt x="493" y="1390"/>
                  </a:cubicBezTo>
                  <a:cubicBezTo>
                    <a:pt x="493" y="1438"/>
                    <a:pt x="541" y="1397"/>
                    <a:pt x="550" y="1379"/>
                  </a:cubicBezTo>
                  <a:cubicBezTo>
                    <a:pt x="559" y="1360"/>
                    <a:pt x="611" y="1345"/>
                    <a:pt x="637" y="1319"/>
                  </a:cubicBezTo>
                  <a:cubicBezTo>
                    <a:pt x="664" y="1293"/>
                    <a:pt x="672" y="1356"/>
                    <a:pt x="694" y="1390"/>
                  </a:cubicBezTo>
                  <a:cubicBezTo>
                    <a:pt x="716" y="1423"/>
                    <a:pt x="729" y="1397"/>
                    <a:pt x="768" y="1445"/>
                  </a:cubicBezTo>
                  <a:cubicBezTo>
                    <a:pt x="808" y="1493"/>
                    <a:pt x="812" y="1464"/>
                    <a:pt x="856" y="1505"/>
                  </a:cubicBezTo>
                  <a:cubicBezTo>
                    <a:pt x="900" y="1545"/>
                    <a:pt x="939" y="1564"/>
                    <a:pt x="974" y="1582"/>
                  </a:cubicBezTo>
                  <a:cubicBezTo>
                    <a:pt x="1009" y="1601"/>
                    <a:pt x="1017" y="1694"/>
                    <a:pt x="1039" y="1731"/>
                  </a:cubicBezTo>
                  <a:cubicBezTo>
                    <a:pt x="1061" y="1768"/>
                    <a:pt x="1109" y="1723"/>
                    <a:pt x="1135" y="1690"/>
                  </a:cubicBezTo>
                  <a:cubicBezTo>
                    <a:pt x="1162" y="1657"/>
                    <a:pt x="1170" y="1712"/>
                    <a:pt x="1170" y="1723"/>
                  </a:cubicBezTo>
                  <a:cubicBezTo>
                    <a:pt x="1170" y="1734"/>
                    <a:pt x="1175" y="1783"/>
                    <a:pt x="1175" y="1809"/>
                  </a:cubicBezTo>
                  <a:cubicBezTo>
                    <a:pt x="1175" y="1834"/>
                    <a:pt x="1236" y="1849"/>
                    <a:pt x="1271" y="1860"/>
                  </a:cubicBezTo>
                  <a:cubicBezTo>
                    <a:pt x="1306" y="1872"/>
                    <a:pt x="1310" y="1905"/>
                    <a:pt x="1358" y="1901"/>
                  </a:cubicBezTo>
                  <a:cubicBezTo>
                    <a:pt x="1406" y="1897"/>
                    <a:pt x="1389" y="1912"/>
                    <a:pt x="1380" y="1923"/>
                  </a:cubicBezTo>
                  <a:cubicBezTo>
                    <a:pt x="1371" y="1935"/>
                    <a:pt x="1398" y="1957"/>
                    <a:pt x="1398" y="1972"/>
                  </a:cubicBezTo>
                  <a:cubicBezTo>
                    <a:pt x="1398" y="1986"/>
                    <a:pt x="1441" y="2001"/>
                    <a:pt x="1459" y="1990"/>
                  </a:cubicBezTo>
                  <a:cubicBezTo>
                    <a:pt x="1476" y="1979"/>
                    <a:pt x="1494" y="1998"/>
                    <a:pt x="1511" y="2012"/>
                  </a:cubicBezTo>
                  <a:cubicBezTo>
                    <a:pt x="1529" y="2027"/>
                    <a:pt x="1559" y="2023"/>
                    <a:pt x="1555" y="2061"/>
                  </a:cubicBezTo>
                  <a:cubicBezTo>
                    <a:pt x="1594" y="2142"/>
                    <a:pt x="1598" y="2094"/>
                    <a:pt x="1612" y="2072"/>
                  </a:cubicBezTo>
                  <a:cubicBezTo>
                    <a:pt x="1625" y="2049"/>
                    <a:pt x="1633" y="2075"/>
                    <a:pt x="1651" y="2105"/>
                  </a:cubicBezTo>
                  <a:cubicBezTo>
                    <a:pt x="1668" y="2135"/>
                    <a:pt x="1725" y="2094"/>
                    <a:pt x="1747" y="2079"/>
                  </a:cubicBezTo>
                  <a:cubicBezTo>
                    <a:pt x="1769" y="2064"/>
                    <a:pt x="1782" y="2101"/>
                    <a:pt x="1786" y="2116"/>
                  </a:cubicBezTo>
                  <a:cubicBezTo>
                    <a:pt x="1791" y="2131"/>
                    <a:pt x="1843" y="2142"/>
                    <a:pt x="1856" y="2164"/>
                  </a:cubicBezTo>
                  <a:cubicBezTo>
                    <a:pt x="1869" y="2187"/>
                    <a:pt x="1895" y="2187"/>
                    <a:pt x="1948" y="2172"/>
                  </a:cubicBezTo>
                  <a:cubicBezTo>
                    <a:pt x="2000" y="2157"/>
                    <a:pt x="1992" y="2190"/>
                    <a:pt x="2040" y="2194"/>
                  </a:cubicBezTo>
                  <a:cubicBezTo>
                    <a:pt x="2088" y="2198"/>
                    <a:pt x="2079" y="2172"/>
                    <a:pt x="2131" y="2172"/>
                  </a:cubicBezTo>
                  <a:cubicBezTo>
                    <a:pt x="2184" y="2172"/>
                    <a:pt x="2179" y="2172"/>
                    <a:pt x="2214" y="2146"/>
                  </a:cubicBezTo>
                  <a:cubicBezTo>
                    <a:pt x="2249" y="2120"/>
                    <a:pt x="2267" y="2168"/>
                    <a:pt x="2284" y="2205"/>
                  </a:cubicBezTo>
                  <a:cubicBezTo>
                    <a:pt x="2302" y="2242"/>
                    <a:pt x="2241" y="2264"/>
                    <a:pt x="2245" y="2316"/>
                  </a:cubicBezTo>
                  <a:cubicBezTo>
                    <a:pt x="2249" y="2368"/>
                    <a:pt x="2337" y="2283"/>
                    <a:pt x="2350" y="2264"/>
                  </a:cubicBezTo>
                  <a:cubicBezTo>
                    <a:pt x="2363" y="2246"/>
                    <a:pt x="2420" y="2194"/>
                    <a:pt x="2446" y="2164"/>
                  </a:cubicBezTo>
                  <a:cubicBezTo>
                    <a:pt x="2472" y="2135"/>
                    <a:pt x="2542" y="2142"/>
                    <a:pt x="2586" y="2127"/>
                  </a:cubicBezTo>
                  <a:cubicBezTo>
                    <a:pt x="2629" y="2112"/>
                    <a:pt x="2647" y="2153"/>
                    <a:pt x="2660" y="2175"/>
                  </a:cubicBezTo>
                  <a:cubicBezTo>
                    <a:pt x="2673" y="2198"/>
                    <a:pt x="2664" y="2198"/>
                    <a:pt x="2704" y="2198"/>
                  </a:cubicBezTo>
                  <a:cubicBezTo>
                    <a:pt x="2743" y="2198"/>
                    <a:pt x="2773" y="2205"/>
                    <a:pt x="2795" y="2227"/>
                  </a:cubicBezTo>
                  <a:cubicBezTo>
                    <a:pt x="2817" y="2250"/>
                    <a:pt x="2861" y="2246"/>
                    <a:pt x="2874" y="2224"/>
                  </a:cubicBezTo>
                  <a:cubicBezTo>
                    <a:pt x="2887" y="2201"/>
                    <a:pt x="2922" y="2227"/>
                    <a:pt x="2966" y="2253"/>
                  </a:cubicBezTo>
                  <a:cubicBezTo>
                    <a:pt x="3009" y="2279"/>
                    <a:pt x="2974" y="2287"/>
                    <a:pt x="2983" y="2309"/>
                  </a:cubicBezTo>
                  <a:cubicBezTo>
                    <a:pt x="2992" y="2331"/>
                    <a:pt x="3057" y="2339"/>
                    <a:pt x="3071" y="2316"/>
                  </a:cubicBezTo>
                  <a:cubicBezTo>
                    <a:pt x="3084" y="2294"/>
                    <a:pt x="3114" y="2305"/>
                    <a:pt x="3140" y="2320"/>
                  </a:cubicBezTo>
                  <a:cubicBezTo>
                    <a:pt x="3167" y="2335"/>
                    <a:pt x="3223" y="2305"/>
                    <a:pt x="3241" y="2268"/>
                  </a:cubicBezTo>
                  <a:cubicBezTo>
                    <a:pt x="3258" y="2231"/>
                    <a:pt x="3237" y="2227"/>
                    <a:pt x="3285" y="2220"/>
                  </a:cubicBezTo>
                  <a:cubicBezTo>
                    <a:pt x="3333" y="2213"/>
                    <a:pt x="3341" y="2179"/>
                    <a:pt x="3376" y="2138"/>
                  </a:cubicBezTo>
                  <a:cubicBezTo>
                    <a:pt x="3411" y="2098"/>
                    <a:pt x="3481" y="2112"/>
                    <a:pt x="3538" y="2101"/>
                  </a:cubicBezTo>
                  <a:cubicBezTo>
                    <a:pt x="3595" y="2090"/>
                    <a:pt x="3630" y="2038"/>
                    <a:pt x="3700" y="1990"/>
                  </a:cubicBezTo>
                  <a:cubicBezTo>
                    <a:pt x="3769" y="1942"/>
                    <a:pt x="3796" y="2005"/>
                    <a:pt x="3813" y="2016"/>
                  </a:cubicBezTo>
                  <a:cubicBezTo>
                    <a:pt x="3831" y="2027"/>
                    <a:pt x="3887" y="2031"/>
                    <a:pt x="3914" y="2057"/>
                  </a:cubicBezTo>
                  <a:cubicBezTo>
                    <a:pt x="3940" y="2083"/>
                    <a:pt x="3949" y="2035"/>
                    <a:pt x="3975" y="2009"/>
                  </a:cubicBezTo>
                  <a:cubicBezTo>
                    <a:pt x="4001" y="1983"/>
                    <a:pt x="4023" y="1975"/>
                    <a:pt x="4058" y="1960"/>
                  </a:cubicBezTo>
                  <a:cubicBezTo>
                    <a:pt x="4093" y="1946"/>
                    <a:pt x="4132" y="1975"/>
                    <a:pt x="4154" y="2001"/>
                  </a:cubicBezTo>
                  <a:cubicBezTo>
                    <a:pt x="4176" y="2027"/>
                    <a:pt x="4132" y="2027"/>
                    <a:pt x="4119" y="2061"/>
                  </a:cubicBezTo>
                  <a:cubicBezTo>
                    <a:pt x="4106" y="2094"/>
                    <a:pt x="4154" y="2086"/>
                    <a:pt x="4167" y="2064"/>
                  </a:cubicBezTo>
                  <a:cubicBezTo>
                    <a:pt x="4180" y="2042"/>
                    <a:pt x="4202" y="2064"/>
                    <a:pt x="4211" y="2094"/>
                  </a:cubicBezTo>
                  <a:cubicBezTo>
                    <a:pt x="4219" y="2124"/>
                    <a:pt x="4228" y="2127"/>
                    <a:pt x="4206" y="2150"/>
                  </a:cubicBezTo>
                  <a:cubicBezTo>
                    <a:pt x="4184" y="2172"/>
                    <a:pt x="4167" y="2168"/>
                    <a:pt x="4158" y="2205"/>
                  </a:cubicBezTo>
                  <a:cubicBezTo>
                    <a:pt x="4149" y="2242"/>
                    <a:pt x="4228" y="2205"/>
                    <a:pt x="4246" y="2220"/>
                  </a:cubicBezTo>
                  <a:cubicBezTo>
                    <a:pt x="4263" y="2235"/>
                    <a:pt x="4285" y="2253"/>
                    <a:pt x="4320" y="2250"/>
                  </a:cubicBezTo>
                  <a:cubicBezTo>
                    <a:pt x="4355" y="2246"/>
                    <a:pt x="4346" y="2242"/>
                    <a:pt x="4385" y="2268"/>
                  </a:cubicBezTo>
                  <a:cubicBezTo>
                    <a:pt x="4425" y="2294"/>
                    <a:pt x="4425" y="2246"/>
                    <a:pt x="4447" y="2220"/>
                  </a:cubicBezTo>
                  <a:cubicBezTo>
                    <a:pt x="4468" y="2194"/>
                    <a:pt x="4495" y="2209"/>
                    <a:pt x="4508" y="2235"/>
                  </a:cubicBezTo>
                  <a:cubicBezTo>
                    <a:pt x="4521" y="2261"/>
                    <a:pt x="4530" y="2250"/>
                    <a:pt x="4564" y="2272"/>
                  </a:cubicBezTo>
                  <a:cubicBezTo>
                    <a:pt x="4585" y="2285"/>
                    <a:pt x="4590" y="2296"/>
                    <a:pt x="4594" y="2315"/>
                  </a:cubicBezTo>
                  <a:cubicBezTo>
                    <a:pt x="4599" y="2309"/>
                    <a:pt x="4605" y="2302"/>
                    <a:pt x="4613" y="2294"/>
                  </a:cubicBezTo>
                  <a:cubicBezTo>
                    <a:pt x="4656" y="2246"/>
                    <a:pt x="4639" y="2290"/>
                    <a:pt x="4674" y="2305"/>
                  </a:cubicBezTo>
                  <a:cubicBezTo>
                    <a:pt x="4709" y="2320"/>
                    <a:pt x="4717" y="2301"/>
                    <a:pt x="4722" y="2268"/>
                  </a:cubicBezTo>
                  <a:cubicBezTo>
                    <a:pt x="4726" y="2235"/>
                    <a:pt x="4713" y="2183"/>
                    <a:pt x="4713" y="2142"/>
                  </a:cubicBezTo>
                  <a:cubicBezTo>
                    <a:pt x="4713" y="2101"/>
                    <a:pt x="4726" y="2124"/>
                    <a:pt x="4770" y="2112"/>
                  </a:cubicBezTo>
                  <a:cubicBezTo>
                    <a:pt x="4813" y="2101"/>
                    <a:pt x="4770" y="2112"/>
                    <a:pt x="4770" y="2072"/>
                  </a:cubicBezTo>
                  <a:cubicBezTo>
                    <a:pt x="4770" y="2031"/>
                    <a:pt x="4796" y="2053"/>
                    <a:pt x="4827" y="2035"/>
                  </a:cubicBezTo>
                  <a:cubicBezTo>
                    <a:pt x="4857" y="2016"/>
                    <a:pt x="4827" y="2001"/>
                    <a:pt x="4818" y="1968"/>
                  </a:cubicBezTo>
                  <a:cubicBezTo>
                    <a:pt x="4809" y="1935"/>
                    <a:pt x="4827" y="1857"/>
                    <a:pt x="4822" y="1820"/>
                  </a:cubicBezTo>
                  <a:cubicBezTo>
                    <a:pt x="4818" y="1783"/>
                    <a:pt x="4822" y="1771"/>
                    <a:pt x="4818" y="1731"/>
                  </a:cubicBezTo>
                  <a:cubicBezTo>
                    <a:pt x="4813" y="1690"/>
                    <a:pt x="4796" y="1660"/>
                    <a:pt x="4792" y="1631"/>
                  </a:cubicBezTo>
                  <a:cubicBezTo>
                    <a:pt x="4787" y="1601"/>
                    <a:pt x="4752" y="1594"/>
                    <a:pt x="4730" y="1564"/>
                  </a:cubicBezTo>
                  <a:cubicBezTo>
                    <a:pt x="4709" y="1534"/>
                    <a:pt x="4744" y="1542"/>
                    <a:pt x="4792" y="1531"/>
                  </a:cubicBezTo>
                  <a:cubicBezTo>
                    <a:pt x="4840" y="1519"/>
                    <a:pt x="4774" y="1475"/>
                    <a:pt x="4744" y="1449"/>
                  </a:cubicBezTo>
                  <a:cubicBezTo>
                    <a:pt x="4713" y="1423"/>
                    <a:pt x="4709" y="1408"/>
                    <a:pt x="4704" y="1367"/>
                  </a:cubicBezTo>
                  <a:cubicBezTo>
                    <a:pt x="4700" y="1327"/>
                    <a:pt x="4656" y="1312"/>
                    <a:pt x="4647" y="1264"/>
                  </a:cubicBezTo>
                  <a:cubicBezTo>
                    <a:pt x="4639" y="1215"/>
                    <a:pt x="4608" y="1230"/>
                    <a:pt x="4582" y="1227"/>
                  </a:cubicBezTo>
                  <a:cubicBezTo>
                    <a:pt x="4556" y="1223"/>
                    <a:pt x="4516" y="1193"/>
                    <a:pt x="4481" y="1186"/>
                  </a:cubicBezTo>
                  <a:cubicBezTo>
                    <a:pt x="4454" y="1180"/>
                    <a:pt x="4462" y="1168"/>
                    <a:pt x="4478" y="1157"/>
                  </a:cubicBezTo>
                  <a:cubicBezTo>
                    <a:pt x="4460" y="1150"/>
                    <a:pt x="4440" y="1144"/>
                    <a:pt x="4418" y="1148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8" name="Freeform 8">
              <a:extLst>
                <a:ext uri="{FF2B5EF4-FFF2-40B4-BE49-F238E27FC236}">
                  <a16:creationId xmlns:a16="http://schemas.microsoft.com/office/drawing/2014/main" id="{A5E96A9E-B4C8-6D4B-8E8C-75C864BDF3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6" y="1832"/>
              <a:ext cx="1455" cy="934"/>
            </a:xfrm>
            <a:custGeom>
              <a:avLst/>
              <a:gdLst>
                <a:gd name="T0" fmla="*/ 3054 w 3142"/>
                <a:gd name="T1" fmla="*/ 771 h 2018"/>
                <a:gd name="T2" fmla="*/ 2993 w 3142"/>
                <a:gd name="T3" fmla="*/ 656 h 2018"/>
                <a:gd name="T4" fmla="*/ 2875 w 3142"/>
                <a:gd name="T5" fmla="*/ 478 h 2018"/>
                <a:gd name="T6" fmla="*/ 2652 w 3142"/>
                <a:gd name="T7" fmla="*/ 396 h 2018"/>
                <a:gd name="T8" fmla="*/ 2460 w 3142"/>
                <a:gd name="T9" fmla="*/ 204 h 2018"/>
                <a:gd name="T10" fmla="*/ 2298 w 3142"/>
                <a:gd name="T11" fmla="*/ 200 h 2018"/>
                <a:gd name="T12" fmla="*/ 2023 w 3142"/>
                <a:gd name="T13" fmla="*/ 152 h 2018"/>
                <a:gd name="T14" fmla="*/ 1700 w 3142"/>
                <a:gd name="T15" fmla="*/ 185 h 2018"/>
                <a:gd name="T16" fmla="*/ 1482 w 3142"/>
                <a:gd name="T17" fmla="*/ 118 h 2018"/>
                <a:gd name="T18" fmla="*/ 1206 w 3142"/>
                <a:gd name="T19" fmla="*/ 40 h 2018"/>
                <a:gd name="T20" fmla="*/ 988 w 3142"/>
                <a:gd name="T21" fmla="*/ 59 h 2018"/>
                <a:gd name="T22" fmla="*/ 761 w 3142"/>
                <a:gd name="T23" fmla="*/ 85 h 2018"/>
                <a:gd name="T24" fmla="*/ 451 w 3142"/>
                <a:gd name="T25" fmla="*/ 133 h 2018"/>
                <a:gd name="T26" fmla="*/ 298 w 3142"/>
                <a:gd name="T27" fmla="*/ 333 h 2018"/>
                <a:gd name="T28" fmla="*/ 490 w 3142"/>
                <a:gd name="T29" fmla="*/ 463 h 2018"/>
                <a:gd name="T30" fmla="*/ 433 w 3142"/>
                <a:gd name="T31" fmla="*/ 574 h 2018"/>
                <a:gd name="T32" fmla="*/ 411 w 3142"/>
                <a:gd name="T33" fmla="*/ 689 h 2018"/>
                <a:gd name="T34" fmla="*/ 333 w 3142"/>
                <a:gd name="T35" fmla="*/ 752 h 2018"/>
                <a:gd name="T36" fmla="*/ 146 w 3142"/>
                <a:gd name="T37" fmla="*/ 716 h 2018"/>
                <a:gd name="T38" fmla="*/ 72 w 3142"/>
                <a:gd name="T39" fmla="*/ 792 h 2018"/>
                <a:gd name="T40" fmla="*/ 147 w 3142"/>
                <a:gd name="T41" fmla="*/ 850 h 2018"/>
                <a:gd name="T42" fmla="*/ 105 w 3142"/>
                <a:gd name="T43" fmla="*/ 956 h 2018"/>
                <a:gd name="T44" fmla="*/ 91 w 3142"/>
                <a:gd name="T45" fmla="*/ 1081 h 2018"/>
                <a:gd name="T46" fmla="*/ 10 w 3142"/>
                <a:gd name="T47" fmla="*/ 1109 h 2018"/>
                <a:gd name="T48" fmla="*/ 32 w 3142"/>
                <a:gd name="T49" fmla="*/ 1251 h 2018"/>
                <a:gd name="T50" fmla="*/ 141 w 3142"/>
                <a:gd name="T51" fmla="*/ 1423 h 2018"/>
                <a:gd name="T52" fmla="*/ 216 w 3142"/>
                <a:gd name="T53" fmla="*/ 1534 h 2018"/>
                <a:gd name="T54" fmla="*/ 432 w 3142"/>
                <a:gd name="T55" fmla="*/ 1579 h 2018"/>
                <a:gd name="T56" fmla="*/ 593 w 3142"/>
                <a:gd name="T57" fmla="*/ 1651 h 2018"/>
                <a:gd name="T58" fmla="*/ 747 w 3142"/>
                <a:gd name="T59" fmla="*/ 1673 h 2018"/>
                <a:gd name="T60" fmla="*/ 963 w 3142"/>
                <a:gd name="T61" fmla="*/ 1723 h 2018"/>
                <a:gd name="T62" fmla="*/ 1192 w 3142"/>
                <a:gd name="T63" fmla="*/ 1757 h 2018"/>
                <a:gd name="T64" fmla="*/ 1356 w 3142"/>
                <a:gd name="T65" fmla="*/ 1882 h 2018"/>
                <a:gd name="T66" fmla="*/ 1458 w 3142"/>
                <a:gd name="T67" fmla="*/ 1971 h 2018"/>
                <a:gd name="T68" fmla="*/ 1576 w 3142"/>
                <a:gd name="T69" fmla="*/ 1971 h 2018"/>
                <a:gd name="T70" fmla="*/ 1720 w 3142"/>
                <a:gd name="T71" fmla="*/ 1890 h 2018"/>
                <a:gd name="T72" fmla="*/ 1769 w 3142"/>
                <a:gd name="T73" fmla="*/ 1765 h 2018"/>
                <a:gd name="T74" fmla="*/ 1832 w 3142"/>
                <a:gd name="T75" fmla="*/ 1724 h 2018"/>
                <a:gd name="T76" fmla="*/ 1853 w 3142"/>
                <a:gd name="T77" fmla="*/ 1631 h 2018"/>
                <a:gd name="T78" fmla="*/ 2036 w 3142"/>
                <a:gd name="T79" fmla="*/ 1586 h 2018"/>
                <a:gd name="T80" fmla="*/ 2189 w 3142"/>
                <a:gd name="T81" fmla="*/ 1597 h 2018"/>
                <a:gd name="T82" fmla="*/ 2347 w 3142"/>
                <a:gd name="T83" fmla="*/ 1597 h 2018"/>
                <a:gd name="T84" fmla="*/ 2499 w 3142"/>
                <a:gd name="T85" fmla="*/ 1738 h 2018"/>
                <a:gd name="T86" fmla="*/ 2661 w 3142"/>
                <a:gd name="T87" fmla="*/ 1686 h 2018"/>
                <a:gd name="T88" fmla="*/ 2805 w 3142"/>
                <a:gd name="T89" fmla="*/ 1649 h 2018"/>
                <a:gd name="T90" fmla="*/ 2949 w 3142"/>
                <a:gd name="T91" fmla="*/ 1656 h 2018"/>
                <a:gd name="T92" fmla="*/ 3011 w 3142"/>
                <a:gd name="T93" fmla="*/ 1530 h 2018"/>
                <a:gd name="T94" fmla="*/ 2831 w 3142"/>
                <a:gd name="T95" fmla="*/ 1441 h 2018"/>
                <a:gd name="T96" fmla="*/ 2661 w 3142"/>
                <a:gd name="T97" fmla="*/ 1323 h 2018"/>
                <a:gd name="T98" fmla="*/ 2818 w 3142"/>
                <a:gd name="T99" fmla="*/ 1382 h 2018"/>
                <a:gd name="T100" fmla="*/ 2884 w 3142"/>
                <a:gd name="T101" fmla="*/ 1234 h 2018"/>
                <a:gd name="T102" fmla="*/ 2976 w 3142"/>
                <a:gd name="T103" fmla="*/ 1115 h 2018"/>
                <a:gd name="T104" fmla="*/ 3032 w 3142"/>
                <a:gd name="T105" fmla="*/ 1026 h 2018"/>
                <a:gd name="T106" fmla="*/ 3089 w 3142"/>
                <a:gd name="T107" fmla="*/ 997 h 2018"/>
                <a:gd name="T108" fmla="*/ 3085 w 3142"/>
                <a:gd name="T109" fmla="*/ 823 h 2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42" h="2018">
                  <a:moveTo>
                    <a:pt x="3085" y="823"/>
                  </a:moveTo>
                  <a:cubicBezTo>
                    <a:pt x="3054" y="797"/>
                    <a:pt x="3054" y="789"/>
                    <a:pt x="3054" y="771"/>
                  </a:cubicBezTo>
                  <a:cubicBezTo>
                    <a:pt x="3054" y="752"/>
                    <a:pt x="3063" y="726"/>
                    <a:pt x="3032" y="708"/>
                  </a:cubicBezTo>
                  <a:cubicBezTo>
                    <a:pt x="2962" y="682"/>
                    <a:pt x="2976" y="678"/>
                    <a:pt x="2993" y="656"/>
                  </a:cubicBezTo>
                  <a:cubicBezTo>
                    <a:pt x="3011" y="633"/>
                    <a:pt x="2980" y="604"/>
                    <a:pt x="2971" y="574"/>
                  </a:cubicBezTo>
                  <a:cubicBezTo>
                    <a:pt x="2962" y="545"/>
                    <a:pt x="2901" y="530"/>
                    <a:pt x="2875" y="478"/>
                  </a:cubicBezTo>
                  <a:cubicBezTo>
                    <a:pt x="2849" y="426"/>
                    <a:pt x="2796" y="489"/>
                    <a:pt x="2762" y="496"/>
                  </a:cubicBezTo>
                  <a:cubicBezTo>
                    <a:pt x="2727" y="504"/>
                    <a:pt x="2679" y="426"/>
                    <a:pt x="2652" y="396"/>
                  </a:cubicBezTo>
                  <a:cubicBezTo>
                    <a:pt x="2626" y="367"/>
                    <a:pt x="2547" y="348"/>
                    <a:pt x="2499" y="330"/>
                  </a:cubicBezTo>
                  <a:cubicBezTo>
                    <a:pt x="2451" y="311"/>
                    <a:pt x="2464" y="244"/>
                    <a:pt x="2460" y="204"/>
                  </a:cubicBezTo>
                  <a:cubicBezTo>
                    <a:pt x="2456" y="163"/>
                    <a:pt x="2403" y="207"/>
                    <a:pt x="2360" y="226"/>
                  </a:cubicBezTo>
                  <a:cubicBezTo>
                    <a:pt x="2316" y="244"/>
                    <a:pt x="2303" y="229"/>
                    <a:pt x="2298" y="200"/>
                  </a:cubicBezTo>
                  <a:cubicBezTo>
                    <a:pt x="2294" y="170"/>
                    <a:pt x="2224" y="170"/>
                    <a:pt x="2141" y="126"/>
                  </a:cubicBezTo>
                  <a:cubicBezTo>
                    <a:pt x="2058" y="81"/>
                    <a:pt x="2050" y="122"/>
                    <a:pt x="2023" y="152"/>
                  </a:cubicBezTo>
                  <a:cubicBezTo>
                    <a:pt x="1997" y="181"/>
                    <a:pt x="1910" y="144"/>
                    <a:pt x="1844" y="133"/>
                  </a:cubicBezTo>
                  <a:cubicBezTo>
                    <a:pt x="1779" y="122"/>
                    <a:pt x="1770" y="159"/>
                    <a:pt x="1700" y="185"/>
                  </a:cubicBezTo>
                  <a:cubicBezTo>
                    <a:pt x="1630" y="211"/>
                    <a:pt x="1639" y="215"/>
                    <a:pt x="1595" y="207"/>
                  </a:cubicBezTo>
                  <a:cubicBezTo>
                    <a:pt x="1552" y="200"/>
                    <a:pt x="1517" y="166"/>
                    <a:pt x="1482" y="118"/>
                  </a:cubicBezTo>
                  <a:cubicBezTo>
                    <a:pt x="1447" y="70"/>
                    <a:pt x="1420" y="96"/>
                    <a:pt x="1368" y="92"/>
                  </a:cubicBezTo>
                  <a:cubicBezTo>
                    <a:pt x="1316" y="89"/>
                    <a:pt x="1263" y="48"/>
                    <a:pt x="1206" y="40"/>
                  </a:cubicBezTo>
                  <a:cubicBezTo>
                    <a:pt x="1150" y="33"/>
                    <a:pt x="1080" y="59"/>
                    <a:pt x="1045" y="29"/>
                  </a:cubicBezTo>
                  <a:cubicBezTo>
                    <a:pt x="1010" y="0"/>
                    <a:pt x="1010" y="29"/>
                    <a:pt x="988" y="59"/>
                  </a:cubicBezTo>
                  <a:cubicBezTo>
                    <a:pt x="966" y="89"/>
                    <a:pt x="927" y="66"/>
                    <a:pt x="879" y="63"/>
                  </a:cubicBezTo>
                  <a:cubicBezTo>
                    <a:pt x="831" y="59"/>
                    <a:pt x="822" y="81"/>
                    <a:pt x="761" y="85"/>
                  </a:cubicBezTo>
                  <a:cubicBezTo>
                    <a:pt x="700" y="89"/>
                    <a:pt x="700" y="122"/>
                    <a:pt x="617" y="126"/>
                  </a:cubicBezTo>
                  <a:cubicBezTo>
                    <a:pt x="534" y="129"/>
                    <a:pt x="521" y="141"/>
                    <a:pt x="451" y="133"/>
                  </a:cubicBezTo>
                  <a:cubicBezTo>
                    <a:pt x="381" y="126"/>
                    <a:pt x="368" y="166"/>
                    <a:pt x="320" y="196"/>
                  </a:cubicBezTo>
                  <a:cubicBezTo>
                    <a:pt x="272" y="226"/>
                    <a:pt x="298" y="285"/>
                    <a:pt x="298" y="333"/>
                  </a:cubicBezTo>
                  <a:cubicBezTo>
                    <a:pt x="298" y="381"/>
                    <a:pt x="381" y="370"/>
                    <a:pt x="390" y="400"/>
                  </a:cubicBezTo>
                  <a:cubicBezTo>
                    <a:pt x="398" y="430"/>
                    <a:pt x="464" y="430"/>
                    <a:pt x="490" y="463"/>
                  </a:cubicBezTo>
                  <a:cubicBezTo>
                    <a:pt x="516" y="496"/>
                    <a:pt x="481" y="504"/>
                    <a:pt x="468" y="522"/>
                  </a:cubicBezTo>
                  <a:cubicBezTo>
                    <a:pt x="455" y="541"/>
                    <a:pt x="477" y="556"/>
                    <a:pt x="433" y="574"/>
                  </a:cubicBezTo>
                  <a:cubicBezTo>
                    <a:pt x="390" y="593"/>
                    <a:pt x="394" y="582"/>
                    <a:pt x="359" y="619"/>
                  </a:cubicBezTo>
                  <a:cubicBezTo>
                    <a:pt x="324" y="656"/>
                    <a:pt x="350" y="674"/>
                    <a:pt x="411" y="689"/>
                  </a:cubicBezTo>
                  <a:cubicBezTo>
                    <a:pt x="473" y="704"/>
                    <a:pt x="446" y="722"/>
                    <a:pt x="407" y="722"/>
                  </a:cubicBezTo>
                  <a:cubicBezTo>
                    <a:pt x="368" y="722"/>
                    <a:pt x="425" y="730"/>
                    <a:pt x="333" y="752"/>
                  </a:cubicBezTo>
                  <a:cubicBezTo>
                    <a:pt x="241" y="774"/>
                    <a:pt x="232" y="748"/>
                    <a:pt x="180" y="726"/>
                  </a:cubicBezTo>
                  <a:cubicBezTo>
                    <a:pt x="167" y="721"/>
                    <a:pt x="156" y="718"/>
                    <a:pt x="146" y="716"/>
                  </a:cubicBezTo>
                  <a:cubicBezTo>
                    <a:pt x="148" y="729"/>
                    <a:pt x="148" y="743"/>
                    <a:pt x="141" y="753"/>
                  </a:cubicBezTo>
                  <a:cubicBezTo>
                    <a:pt x="121" y="781"/>
                    <a:pt x="62" y="770"/>
                    <a:pt x="72" y="792"/>
                  </a:cubicBezTo>
                  <a:cubicBezTo>
                    <a:pt x="82" y="814"/>
                    <a:pt x="91" y="806"/>
                    <a:pt x="114" y="814"/>
                  </a:cubicBezTo>
                  <a:cubicBezTo>
                    <a:pt x="137" y="823"/>
                    <a:pt x="147" y="831"/>
                    <a:pt x="147" y="850"/>
                  </a:cubicBezTo>
                  <a:cubicBezTo>
                    <a:pt x="147" y="870"/>
                    <a:pt x="141" y="886"/>
                    <a:pt x="118" y="906"/>
                  </a:cubicBezTo>
                  <a:cubicBezTo>
                    <a:pt x="95" y="925"/>
                    <a:pt x="121" y="925"/>
                    <a:pt x="105" y="956"/>
                  </a:cubicBezTo>
                  <a:cubicBezTo>
                    <a:pt x="88" y="987"/>
                    <a:pt x="62" y="998"/>
                    <a:pt x="75" y="1023"/>
                  </a:cubicBezTo>
                  <a:cubicBezTo>
                    <a:pt x="88" y="1048"/>
                    <a:pt x="91" y="1064"/>
                    <a:pt x="91" y="1081"/>
                  </a:cubicBezTo>
                  <a:cubicBezTo>
                    <a:pt x="91" y="1098"/>
                    <a:pt x="85" y="1109"/>
                    <a:pt x="62" y="1100"/>
                  </a:cubicBezTo>
                  <a:cubicBezTo>
                    <a:pt x="39" y="1092"/>
                    <a:pt x="10" y="1087"/>
                    <a:pt x="10" y="1109"/>
                  </a:cubicBezTo>
                  <a:cubicBezTo>
                    <a:pt x="10" y="1131"/>
                    <a:pt x="23" y="1162"/>
                    <a:pt x="19" y="1187"/>
                  </a:cubicBezTo>
                  <a:cubicBezTo>
                    <a:pt x="16" y="1212"/>
                    <a:pt x="0" y="1226"/>
                    <a:pt x="32" y="1251"/>
                  </a:cubicBezTo>
                  <a:cubicBezTo>
                    <a:pt x="65" y="1276"/>
                    <a:pt x="95" y="1312"/>
                    <a:pt x="101" y="1340"/>
                  </a:cubicBezTo>
                  <a:cubicBezTo>
                    <a:pt x="108" y="1367"/>
                    <a:pt x="121" y="1403"/>
                    <a:pt x="141" y="1423"/>
                  </a:cubicBezTo>
                  <a:cubicBezTo>
                    <a:pt x="160" y="1442"/>
                    <a:pt x="167" y="1445"/>
                    <a:pt x="170" y="1473"/>
                  </a:cubicBezTo>
                  <a:cubicBezTo>
                    <a:pt x="173" y="1501"/>
                    <a:pt x="164" y="1526"/>
                    <a:pt x="216" y="1534"/>
                  </a:cubicBezTo>
                  <a:cubicBezTo>
                    <a:pt x="268" y="1542"/>
                    <a:pt x="331" y="1531"/>
                    <a:pt x="350" y="1551"/>
                  </a:cubicBezTo>
                  <a:cubicBezTo>
                    <a:pt x="370" y="1570"/>
                    <a:pt x="399" y="1570"/>
                    <a:pt x="432" y="1579"/>
                  </a:cubicBezTo>
                  <a:cubicBezTo>
                    <a:pt x="465" y="1587"/>
                    <a:pt x="508" y="1576"/>
                    <a:pt x="527" y="1598"/>
                  </a:cubicBezTo>
                  <a:cubicBezTo>
                    <a:pt x="547" y="1620"/>
                    <a:pt x="573" y="1629"/>
                    <a:pt x="593" y="1651"/>
                  </a:cubicBezTo>
                  <a:cubicBezTo>
                    <a:pt x="612" y="1673"/>
                    <a:pt x="612" y="1698"/>
                    <a:pt x="655" y="1687"/>
                  </a:cubicBezTo>
                  <a:cubicBezTo>
                    <a:pt x="698" y="1676"/>
                    <a:pt x="704" y="1640"/>
                    <a:pt x="747" y="1673"/>
                  </a:cubicBezTo>
                  <a:cubicBezTo>
                    <a:pt x="789" y="1706"/>
                    <a:pt x="786" y="1701"/>
                    <a:pt x="838" y="1709"/>
                  </a:cubicBezTo>
                  <a:cubicBezTo>
                    <a:pt x="891" y="1718"/>
                    <a:pt x="924" y="1726"/>
                    <a:pt x="963" y="1723"/>
                  </a:cubicBezTo>
                  <a:cubicBezTo>
                    <a:pt x="1002" y="1720"/>
                    <a:pt x="1015" y="1723"/>
                    <a:pt x="1055" y="1732"/>
                  </a:cubicBezTo>
                  <a:cubicBezTo>
                    <a:pt x="1094" y="1740"/>
                    <a:pt x="1150" y="1720"/>
                    <a:pt x="1192" y="1757"/>
                  </a:cubicBezTo>
                  <a:cubicBezTo>
                    <a:pt x="1235" y="1793"/>
                    <a:pt x="1251" y="1815"/>
                    <a:pt x="1274" y="1829"/>
                  </a:cubicBezTo>
                  <a:cubicBezTo>
                    <a:pt x="1297" y="1843"/>
                    <a:pt x="1346" y="1837"/>
                    <a:pt x="1356" y="1882"/>
                  </a:cubicBezTo>
                  <a:cubicBezTo>
                    <a:pt x="1366" y="1926"/>
                    <a:pt x="1349" y="1946"/>
                    <a:pt x="1386" y="1948"/>
                  </a:cubicBezTo>
                  <a:cubicBezTo>
                    <a:pt x="1422" y="1951"/>
                    <a:pt x="1435" y="1954"/>
                    <a:pt x="1458" y="1971"/>
                  </a:cubicBezTo>
                  <a:cubicBezTo>
                    <a:pt x="1481" y="1987"/>
                    <a:pt x="1487" y="1998"/>
                    <a:pt x="1520" y="1976"/>
                  </a:cubicBezTo>
                  <a:cubicBezTo>
                    <a:pt x="1553" y="1954"/>
                    <a:pt x="1553" y="1957"/>
                    <a:pt x="1576" y="1971"/>
                  </a:cubicBezTo>
                  <a:cubicBezTo>
                    <a:pt x="1598" y="1984"/>
                    <a:pt x="1618" y="2018"/>
                    <a:pt x="1657" y="1962"/>
                  </a:cubicBezTo>
                  <a:cubicBezTo>
                    <a:pt x="1697" y="1907"/>
                    <a:pt x="1693" y="1907"/>
                    <a:pt x="1720" y="1890"/>
                  </a:cubicBezTo>
                  <a:cubicBezTo>
                    <a:pt x="1746" y="1873"/>
                    <a:pt x="1746" y="1854"/>
                    <a:pt x="1759" y="1823"/>
                  </a:cubicBezTo>
                  <a:cubicBezTo>
                    <a:pt x="1772" y="1793"/>
                    <a:pt x="1782" y="1776"/>
                    <a:pt x="1769" y="1765"/>
                  </a:cubicBezTo>
                  <a:cubicBezTo>
                    <a:pt x="1756" y="1754"/>
                    <a:pt x="1739" y="1720"/>
                    <a:pt x="1772" y="1715"/>
                  </a:cubicBezTo>
                  <a:cubicBezTo>
                    <a:pt x="1794" y="1711"/>
                    <a:pt x="1814" y="1717"/>
                    <a:pt x="1832" y="1724"/>
                  </a:cubicBezTo>
                  <a:cubicBezTo>
                    <a:pt x="1837" y="1721"/>
                    <a:pt x="1843" y="1718"/>
                    <a:pt x="1849" y="1716"/>
                  </a:cubicBezTo>
                  <a:cubicBezTo>
                    <a:pt x="1875" y="1705"/>
                    <a:pt x="1840" y="1645"/>
                    <a:pt x="1853" y="1631"/>
                  </a:cubicBezTo>
                  <a:cubicBezTo>
                    <a:pt x="1866" y="1616"/>
                    <a:pt x="1879" y="1605"/>
                    <a:pt x="1918" y="1586"/>
                  </a:cubicBezTo>
                  <a:cubicBezTo>
                    <a:pt x="1958" y="1568"/>
                    <a:pt x="2015" y="1586"/>
                    <a:pt x="2036" y="1586"/>
                  </a:cubicBezTo>
                  <a:cubicBezTo>
                    <a:pt x="2058" y="1586"/>
                    <a:pt x="2102" y="1590"/>
                    <a:pt x="2124" y="1571"/>
                  </a:cubicBezTo>
                  <a:cubicBezTo>
                    <a:pt x="2146" y="1553"/>
                    <a:pt x="2163" y="1571"/>
                    <a:pt x="2189" y="1597"/>
                  </a:cubicBezTo>
                  <a:cubicBezTo>
                    <a:pt x="2215" y="1623"/>
                    <a:pt x="2233" y="1605"/>
                    <a:pt x="2264" y="1631"/>
                  </a:cubicBezTo>
                  <a:cubicBezTo>
                    <a:pt x="2294" y="1656"/>
                    <a:pt x="2316" y="1616"/>
                    <a:pt x="2347" y="1597"/>
                  </a:cubicBezTo>
                  <a:cubicBezTo>
                    <a:pt x="2377" y="1579"/>
                    <a:pt x="2399" y="1608"/>
                    <a:pt x="2412" y="1638"/>
                  </a:cubicBezTo>
                  <a:cubicBezTo>
                    <a:pt x="2425" y="1668"/>
                    <a:pt x="2469" y="1705"/>
                    <a:pt x="2499" y="1738"/>
                  </a:cubicBezTo>
                  <a:cubicBezTo>
                    <a:pt x="2530" y="1771"/>
                    <a:pt x="2574" y="1768"/>
                    <a:pt x="2626" y="1768"/>
                  </a:cubicBezTo>
                  <a:cubicBezTo>
                    <a:pt x="2679" y="1768"/>
                    <a:pt x="2661" y="1716"/>
                    <a:pt x="2661" y="1686"/>
                  </a:cubicBezTo>
                  <a:cubicBezTo>
                    <a:pt x="2661" y="1656"/>
                    <a:pt x="2705" y="1631"/>
                    <a:pt x="2735" y="1608"/>
                  </a:cubicBezTo>
                  <a:cubicBezTo>
                    <a:pt x="2766" y="1586"/>
                    <a:pt x="2779" y="1616"/>
                    <a:pt x="2805" y="1649"/>
                  </a:cubicBezTo>
                  <a:cubicBezTo>
                    <a:pt x="2831" y="1682"/>
                    <a:pt x="2862" y="1656"/>
                    <a:pt x="2888" y="1627"/>
                  </a:cubicBezTo>
                  <a:cubicBezTo>
                    <a:pt x="2914" y="1597"/>
                    <a:pt x="2932" y="1631"/>
                    <a:pt x="2949" y="1656"/>
                  </a:cubicBezTo>
                  <a:cubicBezTo>
                    <a:pt x="2967" y="1682"/>
                    <a:pt x="2997" y="1649"/>
                    <a:pt x="2997" y="1619"/>
                  </a:cubicBezTo>
                  <a:cubicBezTo>
                    <a:pt x="2997" y="1590"/>
                    <a:pt x="3015" y="1575"/>
                    <a:pt x="3011" y="1530"/>
                  </a:cubicBezTo>
                  <a:cubicBezTo>
                    <a:pt x="3006" y="1486"/>
                    <a:pt x="2971" y="1504"/>
                    <a:pt x="2928" y="1501"/>
                  </a:cubicBezTo>
                  <a:cubicBezTo>
                    <a:pt x="2884" y="1497"/>
                    <a:pt x="2853" y="1475"/>
                    <a:pt x="2831" y="1441"/>
                  </a:cubicBezTo>
                  <a:cubicBezTo>
                    <a:pt x="2810" y="1408"/>
                    <a:pt x="2753" y="1423"/>
                    <a:pt x="2696" y="1416"/>
                  </a:cubicBezTo>
                  <a:cubicBezTo>
                    <a:pt x="2639" y="1408"/>
                    <a:pt x="2644" y="1367"/>
                    <a:pt x="2661" y="1323"/>
                  </a:cubicBezTo>
                  <a:cubicBezTo>
                    <a:pt x="2679" y="1278"/>
                    <a:pt x="2692" y="1319"/>
                    <a:pt x="2722" y="1353"/>
                  </a:cubicBezTo>
                  <a:cubicBezTo>
                    <a:pt x="2753" y="1386"/>
                    <a:pt x="2779" y="1371"/>
                    <a:pt x="2818" y="1382"/>
                  </a:cubicBezTo>
                  <a:cubicBezTo>
                    <a:pt x="2858" y="1393"/>
                    <a:pt x="2866" y="1375"/>
                    <a:pt x="2875" y="1341"/>
                  </a:cubicBezTo>
                  <a:cubicBezTo>
                    <a:pt x="2884" y="1308"/>
                    <a:pt x="2888" y="1282"/>
                    <a:pt x="2884" y="1234"/>
                  </a:cubicBezTo>
                  <a:cubicBezTo>
                    <a:pt x="2879" y="1186"/>
                    <a:pt x="2932" y="1208"/>
                    <a:pt x="2958" y="1182"/>
                  </a:cubicBezTo>
                  <a:cubicBezTo>
                    <a:pt x="2984" y="1156"/>
                    <a:pt x="2997" y="1134"/>
                    <a:pt x="2976" y="1115"/>
                  </a:cubicBezTo>
                  <a:cubicBezTo>
                    <a:pt x="2954" y="1097"/>
                    <a:pt x="2976" y="1063"/>
                    <a:pt x="2993" y="1067"/>
                  </a:cubicBezTo>
                  <a:cubicBezTo>
                    <a:pt x="3011" y="1071"/>
                    <a:pt x="3024" y="1060"/>
                    <a:pt x="3032" y="1026"/>
                  </a:cubicBezTo>
                  <a:cubicBezTo>
                    <a:pt x="3041" y="993"/>
                    <a:pt x="3032" y="1026"/>
                    <a:pt x="3059" y="1045"/>
                  </a:cubicBezTo>
                  <a:cubicBezTo>
                    <a:pt x="3085" y="1063"/>
                    <a:pt x="3089" y="1012"/>
                    <a:pt x="3089" y="997"/>
                  </a:cubicBezTo>
                  <a:cubicBezTo>
                    <a:pt x="3089" y="982"/>
                    <a:pt x="3107" y="967"/>
                    <a:pt x="3124" y="926"/>
                  </a:cubicBezTo>
                  <a:cubicBezTo>
                    <a:pt x="3142" y="886"/>
                    <a:pt x="3115" y="848"/>
                    <a:pt x="3085" y="82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9" name="Freeform 9">
              <a:extLst>
                <a:ext uri="{FF2B5EF4-FFF2-40B4-BE49-F238E27FC236}">
                  <a16:creationId xmlns:a16="http://schemas.microsoft.com/office/drawing/2014/main" id="{5BEFC98B-71A8-5B48-AC55-D820282B8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7" y="5"/>
              <a:ext cx="1343" cy="1064"/>
            </a:xfrm>
            <a:custGeom>
              <a:avLst/>
              <a:gdLst>
                <a:gd name="T0" fmla="*/ 2816 w 2901"/>
                <a:gd name="T1" fmla="*/ 823 h 2299"/>
                <a:gd name="T2" fmla="*/ 2595 w 2901"/>
                <a:gd name="T3" fmla="*/ 966 h 2299"/>
                <a:gd name="T4" fmla="*/ 2459 w 2901"/>
                <a:gd name="T5" fmla="*/ 1101 h 2299"/>
                <a:gd name="T6" fmla="*/ 2172 w 2901"/>
                <a:gd name="T7" fmla="*/ 1175 h 2299"/>
                <a:gd name="T8" fmla="*/ 2095 w 2901"/>
                <a:gd name="T9" fmla="*/ 1030 h 2299"/>
                <a:gd name="T10" fmla="*/ 1971 w 2901"/>
                <a:gd name="T11" fmla="*/ 915 h 2299"/>
                <a:gd name="T12" fmla="*/ 1823 w 2901"/>
                <a:gd name="T13" fmla="*/ 855 h 2299"/>
                <a:gd name="T14" fmla="*/ 1589 w 2901"/>
                <a:gd name="T15" fmla="*/ 817 h 2299"/>
                <a:gd name="T16" fmla="*/ 1344 w 2901"/>
                <a:gd name="T17" fmla="*/ 713 h 2299"/>
                <a:gd name="T18" fmla="*/ 1154 w 2901"/>
                <a:gd name="T19" fmla="*/ 491 h 2299"/>
                <a:gd name="T20" fmla="*/ 1073 w 2901"/>
                <a:gd name="T21" fmla="*/ 352 h 2299"/>
                <a:gd name="T22" fmla="*/ 954 w 2901"/>
                <a:gd name="T23" fmla="*/ 188 h 2299"/>
                <a:gd name="T24" fmla="*/ 814 w 2901"/>
                <a:gd name="T25" fmla="*/ 82 h 2299"/>
                <a:gd name="T26" fmla="*/ 641 w 2901"/>
                <a:gd name="T27" fmla="*/ 75 h 2299"/>
                <a:gd name="T28" fmla="*/ 330 w 2901"/>
                <a:gd name="T29" fmla="*/ 32 h 2299"/>
                <a:gd name="T30" fmla="*/ 64 w 2901"/>
                <a:gd name="T31" fmla="*/ 131 h 2299"/>
                <a:gd name="T32" fmla="*/ 99 w 2901"/>
                <a:gd name="T33" fmla="*/ 248 h 2299"/>
                <a:gd name="T34" fmla="*/ 210 w 2901"/>
                <a:gd name="T35" fmla="*/ 370 h 2299"/>
                <a:gd name="T36" fmla="*/ 348 w 2901"/>
                <a:gd name="T37" fmla="*/ 403 h 2299"/>
                <a:gd name="T38" fmla="*/ 623 w 2901"/>
                <a:gd name="T39" fmla="*/ 576 h 2299"/>
                <a:gd name="T40" fmla="*/ 920 w 2901"/>
                <a:gd name="T41" fmla="*/ 505 h 2299"/>
                <a:gd name="T42" fmla="*/ 970 w 2901"/>
                <a:gd name="T43" fmla="*/ 724 h 2299"/>
                <a:gd name="T44" fmla="*/ 961 w 2901"/>
                <a:gd name="T45" fmla="*/ 1069 h 2299"/>
                <a:gd name="T46" fmla="*/ 911 w 2901"/>
                <a:gd name="T47" fmla="*/ 1289 h 2299"/>
                <a:gd name="T48" fmla="*/ 835 w 2901"/>
                <a:gd name="T49" fmla="*/ 1269 h 2299"/>
                <a:gd name="T50" fmla="*/ 605 w 2901"/>
                <a:gd name="T51" fmla="*/ 1563 h 2299"/>
                <a:gd name="T52" fmla="*/ 721 w 2901"/>
                <a:gd name="T53" fmla="*/ 1730 h 2299"/>
                <a:gd name="T54" fmla="*/ 813 w 2901"/>
                <a:gd name="T55" fmla="*/ 1775 h 2299"/>
                <a:gd name="T56" fmla="*/ 766 w 2901"/>
                <a:gd name="T57" fmla="*/ 1889 h 2299"/>
                <a:gd name="T58" fmla="*/ 934 w 2901"/>
                <a:gd name="T59" fmla="*/ 1865 h 2299"/>
                <a:gd name="T60" fmla="*/ 1114 w 2901"/>
                <a:gd name="T61" fmla="*/ 2027 h 2299"/>
                <a:gd name="T62" fmla="*/ 1330 w 2901"/>
                <a:gd name="T63" fmla="*/ 1982 h 2299"/>
                <a:gd name="T64" fmla="*/ 1520 w 2901"/>
                <a:gd name="T65" fmla="*/ 1990 h 2299"/>
                <a:gd name="T66" fmla="*/ 1651 w 2901"/>
                <a:gd name="T67" fmla="*/ 2118 h 2299"/>
                <a:gd name="T68" fmla="*/ 1868 w 2901"/>
                <a:gd name="T69" fmla="*/ 2210 h 2299"/>
                <a:gd name="T70" fmla="*/ 1914 w 2901"/>
                <a:gd name="T71" fmla="*/ 2071 h 2299"/>
                <a:gd name="T72" fmla="*/ 1976 w 2901"/>
                <a:gd name="T73" fmla="*/ 2205 h 2299"/>
                <a:gd name="T74" fmla="*/ 2156 w 2901"/>
                <a:gd name="T75" fmla="*/ 2255 h 2299"/>
                <a:gd name="T76" fmla="*/ 2284 w 2901"/>
                <a:gd name="T77" fmla="*/ 2138 h 2299"/>
                <a:gd name="T78" fmla="*/ 2431 w 2901"/>
                <a:gd name="T79" fmla="*/ 2205 h 2299"/>
                <a:gd name="T80" fmla="*/ 2507 w 2901"/>
                <a:gd name="T81" fmla="*/ 1988 h 2299"/>
                <a:gd name="T82" fmla="*/ 2515 w 2901"/>
                <a:gd name="T83" fmla="*/ 1808 h 2299"/>
                <a:gd name="T84" fmla="*/ 2733 w 2901"/>
                <a:gd name="T85" fmla="*/ 1728 h 2299"/>
                <a:gd name="T86" fmla="*/ 2800 w 2901"/>
                <a:gd name="T87" fmla="*/ 1657 h 2299"/>
                <a:gd name="T88" fmla="*/ 2824 w 2901"/>
                <a:gd name="T89" fmla="*/ 1501 h 2299"/>
                <a:gd name="T90" fmla="*/ 2857 w 2901"/>
                <a:gd name="T91" fmla="*/ 1357 h 2299"/>
                <a:gd name="T92" fmla="*/ 2834 w 2901"/>
                <a:gd name="T93" fmla="*/ 1193 h 2299"/>
                <a:gd name="T94" fmla="*/ 2870 w 2901"/>
                <a:gd name="T95" fmla="*/ 1063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901" h="2299">
                  <a:moveTo>
                    <a:pt x="2867" y="958"/>
                  </a:moveTo>
                  <a:cubicBezTo>
                    <a:pt x="2834" y="938"/>
                    <a:pt x="2815" y="941"/>
                    <a:pt x="2819" y="905"/>
                  </a:cubicBezTo>
                  <a:cubicBezTo>
                    <a:pt x="2824" y="869"/>
                    <a:pt x="2841" y="823"/>
                    <a:pt x="2816" y="823"/>
                  </a:cubicBezTo>
                  <a:cubicBezTo>
                    <a:pt x="2792" y="823"/>
                    <a:pt x="2754" y="840"/>
                    <a:pt x="2728" y="859"/>
                  </a:cubicBezTo>
                  <a:cubicBezTo>
                    <a:pt x="2701" y="879"/>
                    <a:pt x="2665" y="895"/>
                    <a:pt x="2647" y="919"/>
                  </a:cubicBezTo>
                  <a:cubicBezTo>
                    <a:pt x="2629" y="942"/>
                    <a:pt x="2624" y="966"/>
                    <a:pt x="2595" y="966"/>
                  </a:cubicBezTo>
                  <a:cubicBezTo>
                    <a:pt x="2566" y="966"/>
                    <a:pt x="2538" y="976"/>
                    <a:pt x="2525" y="998"/>
                  </a:cubicBezTo>
                  <a:cubicBezTo>
                    <a:pt x="2511" y="1020"/>
                    <a:pt x="2475" y="1056"/>
                    <a:pt x="2479" y="1077"/>
                  </a:cubicBezTo>
                  <a:cubicBezTo>
                    <a:pt x="2482" y="1098"/>
                    <a:pt x="2485" y="1091"/>
                    <a:pt x="2459" y="1101"/>
                  </a:cubicBezTo>
                  <a:cubicBezTo>
                    <a:pt x="2433" y="1111"/>
                    <a:pt x="2377" y="1127"/>
                    <a:pt x="2351" y="1140"/>
                  </a:cubicBezTo>
                  <a:cubicBezTo>
                    <a:pt x="2325" y="1152"/>
                    <a:pt x="2258" y="1138"/>
                    <a:pt x="2238" y="1163"/>
                  </a:cubicBezTo>
                  <a:cubicBezTo>
                    <a:pt x="2218" y="1189"/>
                    <a:pt x="2194" y="1200"/>
                    <a:pt x="2172" y="1175"/>
                  </a:cubicBezTo>
                  <a:cubicBezTo>
                    <a:pt x="2151" y="1150"/>
                    <a:pt x="2140" y="1122"/>
                    <a:pt x="2113" y="1109"/>
                  </a:cubicBezTo>
                  <a:cubicBezTo>
                    <a:pt x="2087" y="1097"/>
                    <a:pt x="2076" y="1098"/>
                    <a:pt x="2090" y="1080"/>
                  </a:cubicBezTo>
                  <a:cubicBezTo>
                    <a:pt x="2105" y="1062"/>
                    <a:pt x="2113" y="1047"/>
                    <a:pt x="2095" y="1030"/>
                  </a:cubicBezTo>
                  <a:cubicBezTo>
                    <a:pt x="2077" y="1013"/>
                    <a:pt x="2035" y="1002"/>
                    <a:pt x="2035" y="977"/>
                  </a:cubicBezTo>
                  <a:cubicBezTo>
                    <a:pt x="2035" y="952"/>
                    <a:pt x="2036" y="926"/>
                    <a:pt x="2022" y="916"/>
                  </a:cubicBezTo>
                  <a:cubicBezTo>
                    <a:pt x="2007" y="906"/>
                    <a:pt x="1979" y="895"/>
                    <a:pt x="1971" y="915"/>
                  </a:cubicBezTo>
                  <a:cubicBezTo>
                    <a:pt x="1963" y="934"/>
                    <a:pt x="1964" y="934"/>
                    <a:pt x="1928" y="919"/>
                  </a:cubicBezTo>
                  <a:cubicBezTo>
                    <a:pt x="1892" y="904"/>
                    <a:pt x="1874" y="898"/>
                    <a:pt x="1863" y="888"/>
                  </a:cubicBezTo>
                  <a:cubicBezTo>
                    <a:pt x="1851" y="879"/>
                    <a:pt x="1828" y="865"/>
                    <a:pt x="1823" y="855"/>
                  </a:cubicBezTo>
                  <a:cubicBezTo>
                    <a:pt x="1819" y="845"/>
                    <a:pt x="1786" y="812"/>
                    <a:pt x="1763" y="829"/>
                  </a:cubicBezTo>
                  <a:cubicBezTo>
                    <a:pt x="1740" y="845"/>
                    <a:pt x="1715" y="863"/>
                    <a:pt x="1684" y="851"/>
                  </a:cubicBezTo>
                  <a:cubicBezTo>
                    <a:pt x="1653" y="838"/>
                    <a:pt x="1612" y="802"/>
                    <a:pt x="1589" y="817"/>
                  </a:cubicBezTo>
                  <a:cubicBezTo>
                    <a:pt x="1566" y="833"/>
                    <a:pt x="1479" y="873"/>
                    <a:pt x="1452" y="852"/>
                  </a:cubicBezTo>
                  <a:cubicBezTo>
                    <a:pt x="1424" y="831"/>
                    <a:pt x="1362" y="833"/>
                    <a:pt x="1362" y="792"/>
                  </a:cubicBezTo>
                  <a:cubicBezTo>
                    <a:pt x="1362" y="752"/>
                    <a:pt x="1378" y="733"/>
                    <a:pt x="1344" y="713"/>
                  </a:cubicBezTo>
                  <a:cubicBezTo>
                    <a:pt x="1309" y="694"/>
                    <a:pt x="1293" y="677"/>
                    <a:pt x="1291" y="655"/>
                  </a:cubicBezTo>
                  <a:cubicBezTo>
                    <a:pt x="1289" y="633"/>
                    <a:pt x="1276" y="596"/>
                    <a:pt x="1258" y="584"/>
                  </a:cubicBezTo>
                  <a:cubicBezTo>
                    <a:pt x="1240" y="571"/>
                    <a:pt x="1149" y="507"/>
                    <a:pt x="1154" y="491"/>
                  </a:cubicBezTo>
                  <a:cubicBezTo>
                    <a:pt x="1158" y="474"/>
                    <a:pt x="1176" y="462"/>
                    <a:pt x="1152" y="444"/>
                  </a:cubicBezTo>
                  <a:cubicBezTo>
                    <a:pt x="1127" y="425"/>
                    <a:pt x="1093" y="417"/>
                    <a:pt x="1093" y="399"/>
                  </a:cubicBezTo>
                  <a:cubicBezTo>
                    <a:pt x="1093" y="381"/>
                    <a:pt x="1103" y="366"/>
                    <a:pt x="1073" y="352"/>
                  </a:cubicBezTo>
                  <a:cubicBezTo>
                    <a:pt x="1044" y="338"/>
                    <a:pt x="1029" y="328"/>
                    <a:pt x="1029" y="298"/>
                  </a:cubicBezTo>
                  <a:cubicBezTo>
                    <a:pt x="1029" y="267"/>
                    <a:pt x="1004" y="256"/>
                    <a:pt x="991" y="245"/>
                  </a:cubicBezTo>
                  <a:cubicBezTo>
                    <a:pt x="978" y="234"/>
                    <a:pt x="985" y="204"/>
                    <a:pt x="954" y="188"/>
                  </a:cubicBezTo>
                  <a:cubicBezTo>
                    <a:pt x="923" y="171"/>
                    <a:pt x="896" y="181"/>
                    <a:pt x="896" y="159"/>
                  </a:cubicBezTo>
                  <a:cubicBezTo>
                    <a:pt x="896" y="136"/>
                    <a:pt x="900" y="121"/>
                    <a:pt x="870" y="111"/>
                  </a:cubicBezTo>
                  <a:cubicBezTo>
                    <a:pt x="841" y="102"/>
                    <a:pt x="826" y="97"/>
                    <a:pt x="814" y="82"/>
                  </a:cubicBezTo>
                  <a:cubicBezTo>
                    <a:pt x="803" y="67"/>
                    <a:pt x="773" y="56"/>
                    <a:pt x="759" y="49"/>
                  </a:cubicBezTo>
                  <a:cubicBezTo>
                    <a:pt x="744" y="42"/>
                    <a:pt x="724" y="32"/>
                    <a:pt x="711" y="39"/>
                  </a:cubicBezTo>
                  <a:cubicBezTo>
                    <a:pt x="698" y="46"/>
                    <a:pt x="669" y="72"/>
                    <a:pt x="641" y="75"/>
                  </a:cubicBezTo>
                  <a:cubicBezTo>
                    <a:pt x="613" y="78"/>
                    <a:pt x="569" y="56"/>
                    <a:pt x="539" y="42"/>
                  </a:cubicBezTo>
                  <a:cubicBezTo>
                    <a:pt x="510" y="28"/>
                    <a:pt x="447" y="0"/>
                    <a:pt x="426" y="6"/>
                  </a:cubicBezTo>
                  <a:cubicBezTo>
                    <a:pt x="405" y="11"/>
                    <a:pt x="344" y="17"/>
                    <a:pt x="330" y="32"/>
                  </a:cubicBezTo>
                  <a:cubicBezTo>
                    <a:pt x="315" y="47"/>
                    <a:pt x="285" y="67"/>
                    <a:pt x="246" y="68"/>
                  </a:cubicBezTo>
                  <a:cubicBezTo>
                    <a:pt x="207" y="70"/>
                    <a:pt x="164" y="68"/>
                    <a:pt x="138" y="88"/>
                  </a:cubicBezTo>
                  <a:cubicBezTo>
                    <a:pt x="112" y="107"/>
                    <a:pt x="97" y="120"/>
                    <a:pt x="64" y="131"/>
                  </a:cubicBezTo>
                  <a:cubicBezTo>
                    <a:pt x="56" y="134"/>
                    <a:pt x="46" y="136"/>
                    <a:pt x="36" y="137"/>
                  </a:cubicBezTo>
                  <a:cubicBezTo>
                    <a:pt x="45" y="150"/>
                    <a:pt x="55" y="162"/>
                    <a:pt x="66" y="170"/>
                  </a:cubicBezTo>
                  <a:cubicBezTo>
                    <a:pt x="105" y="198"/>
                    <a:pt x="131" y="209"/>
                    <a:pt x="99" y="248"/>
                  </a:cubicBezTo>
                  <a:cubicBezTo>
                    <a:pt x="66" y="286"/>
                    <a:pt x="0" y="342"/>
                    <a:pt x="66" y="353"/>
                  </a:cubicBezTo>
                  <a:cubicBezTo>
                    <a:pt x="131" y="364"/>
                    <a:pt x="138" y="353"/>
                    <a:pt x="164" y="387"/>
                  </a:cubicBezTo>
                  <a:cubicBezTo>
                    <a:pt x="190" y="420"/>
                    <a:pt x="210" y="403"/>
                    <a:pt x="210" y="370"/>
                  </a:cubicBezTo>
                  <a:cubicBezTo>
                    <a:pt x="210" y="336"/>
                    <a:pt x="236" y="309"/>
                    <a:pt x="256" y="336"/>
                  </a:cubicBezTo>
                  <a:cubicBezTo>
                    <a:pt x="275" y="364"/>
                    <a:pt x="282" y="375"/>
                    <a:pt x="308" y="375"/>
                  </a:cubicBezTo>
                  <a:cubicBezTo>
                    <a:pt x="334" y="375"/>
                    <a:pt x="348" y="353"/>
                    <a:pt x="348" y="403"/>
                  </a:cubicBezTo>
                  <a:cubicBezTo>
                    <a:pt x="348" y="453"/>
                    <a:pt x="361" y="492"/>
                    <a:pt x="367" y="526"/>
                  </a:cubicBezTo>
                  <a:cubicBezTo>
                    <a:pt x="374" y="559"/>
                    <a:pt x="400" y="598"/>
                    <a:pt x="452" y="603"/>
                  </a:cubicBezTo>
                  <a:cubicBezTo>
                    <a:pt x="505" y="609"/>
                    <a:pt x="570" y="587"/>
                    <a:pt x="623" y="576"/>
                  </a:cubicBezTo>
                  <a:cubicBezTo>
                    <a:pt x="675" y="564"/>
                    <a:pt x="701" y="581"/>
                    <a:pt x="741" y="542"/>
                  </a:cubicBezTo>
                  <a:cubicBezTo>
                    <a:pt x="780" y="503"/>
                    <a:pt x="773" y="448"/>
                    <a:pt x="839" y="453"/>
                  </a:cubicBezTo>
                  <a:cubicBezTo>
                    <a:pt x="905" y="459"/>
                    <a:pt x="878" y="474"/>
                    <a:pt x="920" y="505"/>
                  </a:cubicBezTo>
                  <a:cubicBezTo>
                    <a:pt x="961" y="537"/>
                    <a:pt x="1007" y="546"/>
                    <a:pt x="1009" y="574"/>
                  </a:cubicBezTo>
                  <a:cubicBezTo>
                    <a:pt x="1012" y="602"/>
                    <a:pt x="963" y="620"/>
                    <a:pt x="981" y="648"/>
                  </a:cubicBezTo>
                  <a:cubicBezTo>
                    <a:pt x="998" y="676"/>
                    <a:pt x="983" y="705"/>
                    <a:pt x="970" y="724"/>
                  </a:cubicBezTo>
                  <a:cubicBezTo>
                    <a:pt x="957" y="742"/>
                    <a:pt x="933" y="789"/>
                    <a:pt x="937" y="831"/>
                  </a:cubicBezTo>
                  <a:cubicBezTo>
                    <a:pt x="942" y="874"/>
                    <a:pt x="931" y="920"/>
                    <a:pt x="955" y="948"/>
                  </a:cubicBezTo>
                  <a:cubicBezTo>
                    <a:pt x="979" y="976"/>
                    <a:pt x="990" y="1050"/>
                    <a:pt x="961" y="1069"/>
                  </a:cubicBezTo>
                  <a:cubicBezTo>
                    <a:pt x="933" y="1087"/>
                    <a:pt x="911" y="1094"/>
                    <a:pt x="911" y="1119"/>
                  </a:cubicBezTo>
                  <a:cubicBezTo>
                    <a:pt x="911" y="1143"/>
                    <a:pt x="891" y="1174"/>
                    <a:pt x="896" y="1204"/>
                  </a:cubicBezTo>
                  <a:cubicBezTo>
                    <a:pt x="900" y="1233"/>
                    <a:pt x="896" y="1269"/>
                    <a:pt x="911" y="1289"/>
                  </a:cubicBezTo>
                  <a:cubicBezTo>
                    <a:pt x="926" y="1309"/>
                    <a:pt x="933" y="1367"/>
                    <a:pt x="911" y="1356"/>
                  </a:cubicBezTo>
                  <a:cubicBezTo>
                    <a:pt x="889" y="1345"/>
                    <a:pt x="867" y="1335"/>
                    <a:pt x="861" y="1309"/>
                  </a:cubicBezTo>
                  <a:cubicBezTo>
                    <a:pt x="854" y="1283"/>
                    <a:pt x="861" y="1239"/>
                    <a:pt x="835" y="1269"/>
                  </a:cubicBezTo>
                  <a:cubicBezTo>
                    <a:pt x="808" y="1298"/>
                    <a:pt x="806" y="1326"/>
                    <a:pt x="771" y="1365"/>
                  </a:cubicBezTo>
                  <a:cubicBezTo>
                    <a:pt x="736" y="1404"/>
                    <a:pt x="686" y="1452"/>
                    <a:pt x="666" y="1484"/>
                  </a:cubicBezTo>
                  <a:cubicBezTo>
                    <a:pt x="647" y="1515"/>
                    <a:pt x="629" y="1545"/>
                    <a:pt x="605" y="1563"/>
                  </a:cubicBezTo>
                  <a:cubicBezTo>
                    <a:pt x="581" y="1582"/>
                    <a:pt x="562" y="1624"/>
                    <a:pt x="579" y="1645"/>
                  </a:cubicBezTo>
                  <a:cubicBezTo>
                    <a:pt x="597" y="1665"/>
                    <a:pt x="640" y="1684"/>
                    <a:pt x="658" y="1699"/>
                  </a:cubicBezTo>
                  <a:cubicBezTo>
                    <a:pt x="675" y="1713"/>
                    <a:pt x="673" y="1721"/>
                    <a:pt x="721" y="1730"/>
                  </a:cubicBezTo>
                  <a:cubicBezTo>
                    <a:pt x="769" y="1739"/>
                    <a:pt x="776" y="1750"/>
                    <a:pt x="806" y="1732"/>
                  </a:cubicBezTo>
                  <a:cubicBezTo>
                    <a:pt x="837" y="1713"/>
                    <a:pt x="843" y="1712"/>
                    <a:pt x="843" y="1728"/>
                  </a:cubicBezTo>
                  <a:cubicBezTo>
                    <a:pt x="843" y="1745"/>
                    <a:pt x="835" y="1767"/>
                    <a:pt x="813" y="1775"/>
                  </a:cubicBezTo>
                  <a:cubicBezTo>
                    <a:pt x="791" y="1782"/>
                    <a:pt x="736" y="1776"/>
                    <a:pt x="730" y="1799"/>
                  </a:cubicBezTo>
                  <a:cubicBezTo>
                    <a:pt x="723" y="1821"/>
                    <a:pt x="712" y="1849"/>
                    <a:pt x="728" y="1864"/>
                  </a:cubicBezTo>
                  <a:cubicBezTo>
                    <a:pt x="739" y="1875"/>
                    <a:pt x="763" y="1878"/>
                    <a:pt x="766" y="1889"/>
                  </a:cubicBezTo>
                  <a:cubicBezTo>
                    <a:pt x="776" y="1887"/>
                    <a:pt x="789" y="1883"/>
                    <a:pt x="806" y="1879"/>
                  </a:cubicBezTo>
                  <a:cubicBezTo>
                    <a:pt x="852" y="1868"/>
                    <a:pt x="849" y="1854"/>
                    <a:pt x="878" y="1854"/>
                  </a:cubicBezTo>
                  <a:cubicBezTo>
                    <a:pt x="908" y="1854"/>
                    <a:pt x="918" y="1838"/>
                    <a:pt x="934" y="1865"/>
                  </a:cubicBezTo>
                  <a:cubicBezTo>
                    <a:pt x="950" y="1893"/>
                    <a:pt x="937" y="1932"/>
                    <a:pt x="970" y="1949"/>
                  </a:cubicBezTo>
                  <a:cubicBezTo>
                    <a:pt x="1003" y="1965"/>
                    <a:pt x="1000" y="1979"/>
                    <a:pt x="1039" y="2007"/>
                  </a:cubicBezTo>
                  <a:cubicBezTo>
                    <a:pt x="1078" y="2035"/>
                    <a:pt x="1085" y="2041"/>
                    <a:pt x="1114" y="2027"/>
                  </a:cubicBezTo>
                  <a:cubicBezTo>
                    <a:pt x="1144" y="2013"/>
                    <a:pt x="1144" y="1988"/>
                    <a:pt x="1176" y="1999"/>
                  </a:cubicBezTo>
                  <a:cubicBezTo>
                    <a:pt x="1209" y="2010"/>
                    <a:pt x="1212" y="2021"/>
                    <a:pt x="1242" y="2004"/>
                  </a:cubicBezTo>
                  <a:cubicBezTo>
                    <a:pt x="1271" y="1988"/>
                    <a:pt x="1304" y="1952"/>
                    <a:pt x="1330" y="1982"/>
                  </a:cubicBezTo>
                  <a:cubicBezTo>
                    <a:pt x="1357" y="2013"/>
                    <a:pt x="1334" y="2021"/>
                    <a:pt x="1383" y="2024"/>
                  </a:cubicBezTo>
                  <a:cubicBezTo>
                    <a:pt x="1432" y="2027"/>
                    <a:pt x="1435" y="2038"/>
                    <a:pt x="1455" y="2018"/>
                  </a:cubicBezTo>
                  <a:cubicBezTo>
                    <a:pt x="1475" y="1999"/>
                    <a:pt x="1475" y="1985"/>
                    <a:pt x="1520" y="1990"/>
                  </a:cubicBezTo>
                  <a:cubicBezTo>
                    <a:pt x="1566" y="1996"/>
                    <a:pt x="1609" y="2013"/>
                    <a:pt x="1625" y="2027"/>
                  </a:cubicBezTo>
                  <a:cubicBezTo>
                    <a:pt x="1642" y="2041"/>
                    <a:pt x="1632" y="2054"/>
                    <a:pt x="1619" y="2077"/>
                  </a:cubicBezTo>
                  <a:cubicBezTo>
                    <a:pt x="1606" y="2099"/>
                    <a:pt x="1619" y="2116"/>
                    <a:pt x="1651" y="2118"/>
                  </a:cubicBezTo>
                  <a:cubicBezTo>
                    <a:pt x="1684" y="2121"/>
                    <a:pt x="1737" y="2077"/>
                    <a:pt x="1746" y="2107"/>
                  </a:cubicBezTo>
                  <a:cubicBezTo>
                    <a:pt x="1756" y="2138"/>
                    <a:pt x="1766" y="2166"/>
                    <a:pt x="1796" y="2188"/>
                  </a:cubicBezTo>
                  <a:cubicBezTo>
                    <a:pt x="1825" y="2210"/>
                    <a:pt x="1851" y="2210"/>
                    <a:pt x="1868" y="2210"/>
                  </a:cubicBezTo>
                  <a:cubicBezTo>
                    <a:pt x="1884" y="2210"/>
                    <a:pt x="1907" y="2199"/>
                    <a:pt x="1891" y="2180"/>
                  </a:cubicBezTo>
                  <a:cubicBezTo>
                    <a:pt x="1874" y="2160"/>
                    <a:pt x="1851" y="2149"/>
                    <a:pt x="1855" y="2118"/>
                  </a:cubicBezTo>
                  <a:cubicBezTo>
                    <a:pt x="1858" y="2088"/>
                    <a:pt x="1874" y="2068"/>
                    <a:pt x="1914" y="2071"/>
                  </a:cubicBezTo>
                  <a:cubicBezTo>
                    <a:pt x="1953" y="2074"/>
                    <a:pt x="1943" y="2082"/>
                    <a:pt x="1943" y="2107"/>
                  </a:cubicBezTo>
                  <a:cubicBezTo>
                    <a:pt x="1943" y="2132"/>
                    <a:pt x="1923" y="2149"/>
                    <a:pt x="1946" y="2166"/>
                  </a:cubicBezTo>
                  <a:cubicBezTo>
                    <a:pt x="1969" y="2182"/>
                    <a:pt x="1976" y="2185"/>
                    <a:pt x="1976" y="2205"/>
                  </a:cubicBezTo>
                  <a:cubicBezTo>
                    <a:pt x="1976" y="2224"/>
                    <a:pt x="2041" y="2221"/>
                    <a:pt x="2054" y="2252"/>
                  </a:cubicBezTo>
                  <a:cubicBezTo>
                    <a:pt x="2068" y="2282"/>
                    <a:pt x="2081" y="2299"/>
                    <a:pt x="2110" y="2296"/>
                  </a:cubicBezTo>
                  <a:cubicBezTo>
                    <a:pt x="2140" y="2293"/>
                    <a:pt x="2159" y="2288"/>
                    <a:pt x="2156" y="2255"/>
                  </a:cubicBezTo>
                  <a:cubicBezTo>
                    <a:pt x="2153" y="2221"/>
                    <a:pt x="2136" y="2207"/>
                    <a:pt x="2169" y="2199"/>
                  </a:cubicBezTo>
                  <a:cubicBezTo>
                    <a:pt x="2202" y="2191"/>
                    <a:pt x="2228" y="2196"/>
                    <a:pt x="2241" y="2168"/>
                  </a:cubicBezTo>
                  <a:cubicBezTo>
                    <a:pt x="2254" y="2141"/>
                    <a:pt x="2274" y="2110"/>
                    <a:pt x="2284" y="2138"/>
                  </a:cubicBezTo>
                  <a:cubicBezTo>
                    <a:pt x="2294" y="2166"/>
                    <a:pt x="2297" y="2177"/>
                    <a:pt x="2330" y="2152"/>
                  </a:cubicBezTo>
                  <a:cubicBezTo>
                    <a:pt x="2362" y="2127"/>
                    <a:pt x="2336" y="2096"/>
                    <a:pt x="2376" y="2152"/>
                  </a:cubicBezTo>
                  <a:cubicBezTo>
                    <a:pt x="2415" y="2207"/>
                    <a:pt x="2395" y="2202"/>
                    <a:pt x="2431" y="2205"/>
                  </a:cubicBezTo>
                  <a:cubicBezTo>
                    <a:pt x="2460" y="2207"/>
                    <a:pt x="2517" y="2214"/>
                    <a:pt x="2587" y="2205"/>
                  </a:cubicBezTo>
                  <a:cubicBezTo>
                    <a:pt x="2577" y="2174"/>
                    <a:pt x="2552" y="2158"/>
                    <a:pt x="2552" y="2128"/>
                  </a:cubicBezTo>
                  <a:cubicBezTo>
                    <a:pt x="2552" y="2095"/>
                    <a:pt x="2539" y="2018"/>
                    <a:pt x="2507" y="1988"/>
                  </a:cubicBezTo>
                  <a:cubicBezTo>
                    <a:pt x="2474" y="1957"/>
                    <a:pt x="2457" y="1927"/>
                    <a:pt x="2438" y="1908"/>
                  </a:cubicBezTo>
                  <a:cubicBezTo>
                    <a:pt x="2418" y="1890"/>
                    <a:pt x="2405" y="1863"/>
                    <a:pt x="2436" y="1854"/>
                  </a:cubicBezTo>
                  <a:cubicBezTo>
                    <a:pt x="2467" y="1846"/>
                    <a:pt x="2510" y="1835"/>
                    <a:pt x="2515" y="1808"/>
                  </a:cubicBezTo>
                  <a:cubicBezTo>
                    <a:pt x="2520" y="1782"/>
                    <a:pt x="2533" y="1715"/>
                    <a:pt x="2559" y="1718"/>
                  </a:cubicBezTo>
                  <a:cubicBezTo>
                    <a:pt x="2585" y="1721"/>
                    <a:pt x="2621" y="1736"/>
                    <a:pt x="2661" y="1735"/>
                  </a:cubicBezTo>
                  <a:cubicBezTo>
                    <a:pt x="2700" y="1733"/>
                    <a:pt x="2718" y="1738"/>
                    <a:pt x="2733" y="1728"/>
                  </a:cubicBezTo>
                  <a:cubicBezTo>
                    <a:pt x="2747" y="1718"/>
                    <a:pt x="2751" y="1722"/>
                    <a:pt x="2760" y="1726"/>
                  </a:cubicBezTo>
                  <a:cubicBezTo>
                    <a:pt x="2770" y="1731"/>
                    <a:pt x="2806" y="1735"/>
                    <a:pt x="2810" y="1722"/>
                  </a:cubicBezTo>
                  <a:cubicBezTo>
                    <a:pt x="2813" y="1710"/>
                    <a:pt x="2811" y="1672"/>
                    <a:pt x="2800" y="1657"/>
                  </a:cubicBezTo>
                  <a:cubicBezTo>
                    <a:pt x="2788" y="1642"/>
                    <a:pt x="2775" y="1617"/>
                    <a:pt x="2795" y="1603"/>
                  </a:cubicBezTo>
                  <a:cubicBezTo>
                    <a:pt x="2815" y="1589"/>
                    <a:pt x="2847" y="1560"/>
                    <a:pt x="2831" y="1542"/>
                  </a:cubicBezTo>
                  <a:cubicBezTo>
                    <a:pt x="2815" y="1523"/>
                    <a:pt x="2805" y="1512"/>
                    <a:pt x="2824" y="1501"/>
                  </a:cubicBezTo>
                  <a:cubicBezTo>
                    <a:pt x="2844" y="1490"/>
                    <a:pt x="2857" y="1482"/>
                    <a:pt x="2851" y="1465"/>
                  </a:cubicBezTo>
                  <a:cubicBezTo>
                    <a:pt x="2844" y="1448"/>
                    <a:pt x="2813" y="1430"/>
                    <a:pt x="2839" y="1415"/>
                  </a:cubicBezTo>
                  <a:cubicBezTo>
                    <a:pt x="2865" y="1400"/>
                    <a:pt x="2877" y="1380"/>
                    <a:pt x="2857" y="1357"/>
                  </a:cubicBezTo>
                  <a:cubicBezTo>
                    <a:pt x="2837" y="1333"/>
                    <a:pt x="2811" y="1326"/>
                    <a:pt x="2836" y="1308"/>
                  </a:cubicBezTo>
                  <a:cubicBezTo>
                    <a:pt x="2860" y="1290"/>
                    <a:pt x="2851" y="1266"/>
                    <a:pt x="2836" y="1247"/>
                  </a:cubicBezTo>
                  <a:cubicBezTo>
                    <a:pt x="2821" y="1227"/>
                    <a:pt x="2826" y="1211"/>
                    <a:pt x="2834" y="1193"/>
                  </a:cubicBezTo>
                  <a:cubicBezTo>
                    <a:pt x="2842" y="1175"/>
                    <a:pt x="2859" y="1163"/>
                    <a:pt x="2841" y="1148"/>
                  </a:cubicBezTo>
                  <a:cubicBezTo>
                    <a:pt x="2823" y="1133"/>
                    <a:pt x="2810" y="1104"/>
                    <a:pt x="2828" y="1088"/>
                  </a:cubicBezTo>
                  <a:cubicBezTo>
                    <a:pt x="2846" y="1073"/>
                    <a:pt x="2854" y="1065"/>
                    <a:pt x="2870" y="1063"/>
                  </a:cubicBezTo>
                  <a:cubicBezTo>
                    <a:pt x="2887" y="1062"/>
                    <a:pt x="2901" y="1036"/>
                    <a:pt x="2901" y="1013"/>
                  </a:cubicBezTo>
                  <a:cubicBezTo>
                    <a:pt x="2901" y="991"/>
                    <a:pt x="2900" y="977"/>
                    <a:pt x="2867" y="958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0" name="Freeform 10">
              <a:extLst>
                <a:ext uri="{FF2B5EF4-FFF2-40B4-BE49-F238E27FC236}">
                  <a16:creationId xmlns:a16="http://schemas.microsoft.com/office/drawing/2014/main" id="{987A3296-1E60-1847-8085-87E8AC443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1" y="1174"/>
              <a:ext cx="677" cy="606"/>
            </a:xfrm>
            <a:custGeom>
              <a:avLst/>
              <a:gdLst>
                <a:gd name="T0" fmla="*/ 1410 w 1462"/>
                <a:gd name="T1" fmla="*/ 456 h 1310"/>
                <a:gd name="T2" fmla="*/ 1321 w 1462"/>
                <a:gd name="T3" fmla="*/ 328 h 1310"/>
                <a:gd name="T4" fmla="*/ 1288 w 1462"/>
                <a:gd name="T5" fmla="*/ 242 h 1310"/>
                <a:gd name="T6" fmla="*/ 1187 w 1462"/>
                <a:gd name="T7" fmla="*/ 148 h 1310"/>
                <a:gd name="T8" fmla="*/ 1125 w 1462"/>
                <a:gd name="T9" fmla="*/ 78 h 1310"/>
                <a:gd name="T10" fmla="*/ 1056 w 1462"/>
                <a:gd name="T11" fmla="*/ 117 h 1310"/>
                <a:gd name="T12" fmla="*/ 1013 w 1462"/>
                <a:gd name="T13" fmla="*/ 61 h 1310"/>
                <a:gd name="T14" fmla="*/ 935 w 1462"/>
                <a:gd name="T15" fmla="*/ 31 h 1310"/>
                <a:gd name="T16" fmla="*/ 895 w 1462"/>
                <a:gd name="T17" fmla="*/ 22 h 1310"/>
                <a:gd name="T18" fmla="*/ 886 w 1462"/>
                <a:gd name="T19" fmla="*/ 47 h 1310"/>
                <a:gd name="T20" fmla="*/ 891 w 1462"/>
                <a:gd name="T21" fmla="*/ 57 h 1310"/>
                <a:gd name="T22" fmla="*/ 873 w 1462"/>
                <a:gd name="T23" fmla="*/ 127 h 1310"/>
                <a:gd name="T24" fmla="*/ 817 w 1462"/>
                <a:gd name="T25" fmla="*/ 172 h 1310"/>
                <a:gd name="T26" fmla="*/ 775 w 1462"/>
                <a:gd name="T27" fmla="*/ 227 h 1310"/>
                <a:gd name="T28" fmla="*/ 718 w 1462"/>
                <a:gd name="T29" fmla="*/ 236 h 1310"/>
                <a:gd name="T30" fmla="*/ 668 w 1462"/>
                <a:gd name="T31" fmla="*/ 227 h 1310"/>
                <a:gd name="T32" fmla="*/ 640 w 1462"/>
                <a:gd name="T33" fmla="*/ 327 h 1310"/>
                <a:gd name="T34" fmla="*/ 557 w 1462"/>
                <a:gd name="T35" fmla="*/ 316 h 1310"/>
                <a:gd name="T36" fmla="*/ 493 w 1462"/>
                <a:gd name="T37" fmla="*/ 338 h 1310"/>
                <a:gd name="T38" fmla="*/ 454 w 1462"/>
                <a:gd name="T39" fmla="*/ 355 h 1310"/>
                <a:gd name="T40" fmla="*/ 413 w 1462"/>
                <a:gd name="T41" fmla="*/ 414 h 1310"/>
                <a:gd name="T42" fmla="*/ 356 w 1462"/>
                <a:gd name="T43" fmla="*/ 444 h 1310"/>
                <a:gd name="T44" fmla="*/ 290 w 1462"/>
                <a:gd name="T45" fmla="*/ 520 h 1310"/>
                <a:gd name="T46" fmla="*/ 233 w 1462"/>
                <a:gd name="T47" fmla="*/ 583 h 1310"/>
                <a:gd name="T48" fmla="*/ 179 w 1462"/>
                <a:gd name="T49" fmla="*/ 505 h 1310"/>
                <a:gd name="T50" fmla="*/ 107 w 1462"/>
                <a:gd name="T51" fmla="*/ 461 h 1310"/>
                <a:gd name="T52" fmla="*/ 65 w 1462"/>
                <a:gd name="T53" fmla="*/ 468 h 1310"/>
                <a:gd name="T54" fmla="*/ 61 w 1462"/>
                <a:gd name="T55" fmla="*/ 516 h 1310"/>
                <a:gd name="T56" fmla="*/ 78 w 1462"/>
                <a:gd name="T57" fmla="*/ 555 h 1310"/>
                <a:gd name="T58" fmla="*/ 94 w 1462"/>
                <a:gd name="T59" fmla="*/ 633 h 1310"/>
                <a:gd name="T60" fmla="*/ 107 w 1462"/>
                <a:gd name="T61" fmla="*/ 705 h 1310"/>
                <a:gd name="T62" fmla="*/ 54 w 1462"/>
                <a:gd name="T63" fmla="*/ 791 h 1310"/>
                <a:gd name="T64" fmla="*/ 24 w 1462"/>
                <a:gd name="T65" fmla="*/ 854 h 1310"/>
                <a:gd name="T66" fmla="*/ 94 w 1462"/>
                <a:gd name="T67" fmla="*/ 894 h 1310"/>
                <a:gd name="T68" fmla="*/ 198 w 1462"/>
                <a:gd name="T69" fmla="*/ 930 h 1310"/>
                <a:gd name="T70" fmla="*/ 295 w 1462"/>
                <a:gd name="T71" fmla="*/ 1052 h 1310"/>
                <a:gd name="T72" fmla="*/ 415 w 1462"/>
                <a:gd name="T73" fmla="*/ 928 h 1310"/>
                <a:gd name="T74" fmla="*/ 550 w 1462"/>
                <a:gd name="T75" fmla="*/ 757 h 1310"/>
                <a:gd name="T76" fmla="*/ 716 w 1462"/>
                <a:gd name="T77" fmla="*/ 791 h 1310"/>
                <a:gd name="T78" fmla="*/ 764 w 1462"/>
                <a:gd name="T79" fmla="*/ 872 h 1310"/>
                <a:gd name="T80" fmla="*/ 672 w 1462"/>
                <a:gd name="T81" fmla="*/ 991 h 1310"/>
                <a:gd name="T82" fmla="*/ 633 w 1462"/>
                <a:gd name="T83" fmla="*/ 1091 h 1310"/>
                <a:gd name="T84" fmla="*/ 699 w 1462"/>
                <a:gd name="T85" fmla="*/ 1139 h 1310"/>
                <a:gd name="T86" fmla="*/ 725 w 1462"/>
                <a:gd name="T87" fmla="*/ 1161 h 1310"/>
                <a:gd name="T88" fmla="*/ 664 w 1462"/>
                <a:gd name="T89" fmla="*/ 1228 h 1310"/>
                <a:gd name="T90" fmla="*/ 620 w 1462"/>
                <a:gd name="T91" fmla="*/ 1284 h 1310"/>
                <a:gd name="T92" fmla="*/ 712 w 1462"/>
                <a:gd name="T93" fmla="*/ 1269 h 1310"/>
                <a:gd name="T94" fmla="*/ 830 w 1462"/>
                <a:gd name="T95" fmla="*/ 1161 h 1310"/>
                <a:gd name="T96" fmla="*/ 956 w 1462"/>
                <a:gd name="T97" fmla="*/ 1028 h 1310"/>
                <a:gd name="T98" fmla="*/ 1061 w 1462"/>
                <a:gd name="T99" fmla="*/ 965 h 1310"/>
                <a:gd name="T100" fmla="*/ 1170 w 1462"/>
                <a:gd name="T101" fmla="*/ 920 h 1310"/>
                <a:gd name="T102" fmla="*/ 1239 w 1462"/>
                <a:gd name="T103" fmla="*/ 884 h 1310"/>
                <a:gd name="T104" fmla="*/ 1262 w 1462"/>
                <a:gd name="T105" fmla="*/ 802 h 1310"/>
                <a:gd name="T106" fmla="*/ 1411 w 1462"/>
                <a:gd name="T107" fmla="*/ 657 h 1310"/>
                <a:gd name="T108" fmla="*/ 1460 w 1462"/>
                <a:gd name="T109" fmla="*/ 630 h 1310"/>
                <a:gd name="T110" fmla="*/ 1462 w 1462"/>
                <a:gd name="T111" fmla="*/ 528 h 1310"/>
                <a:gd name="T112" fmla="*/ 1410 w 1462"/>
                <a:gd name="T113" fmla="*/ 456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62" h="1310">
                  <a:moveTo>
                    <a:pt x="1410" y="456"/>
                  </a:moveTo>
                  <a:cubicBezTo>
                    <a:pt x="1374" y="428"/>
                    <a:pt x="1321" y="384"/>
                    <a:pt x="1321" y="328"/>
                  </a:cubicBezTo>
                  <a:cubicBezTo>
                    <a:pt x="1321" y="273"/>
                    <a:pt x="1324" y="275"/>
                    <a:pt x="1288" y="242"/>
                  </a:cubicBezTo>
                  <a:cubicBezTo>
                    <a:pt x="1252" y="209"/>
                    <a:pt x="1213" y="195"/>
                    <a:pt x="1187" y="148"/>
                  </a:cubicBezTo>
                  <a:cubicBezTo>
                    <a:pt x="1161" y="100"/>
                    <a:pt x="1144" y="78"/>
                    <a:pt x="1125" y="78"/>
                  </a:cubicBezTo>
                  <a:cubicBezTo>
                    <a:pt x="1105" y="78"/>
                    <a:pt x="1098" y="173"/>
                    <a:pt x="1056" y="117"/>
                  </a:cubicBezTo>
                  <a:cubicBezTo>
                    <a:pt x="1013" y="61"/>
                    <a:pt x="1056" y="67"/>
                    <a:pt x="1013" y="61"/>
                  </a:cubicBezTo>
                  <a:cubicBezTo>
                    <a:pt x="971" y="56"/>
                    <a:pt x="957" y="47"/>
                    <a:pt x="935" y="31"/>
                  </a:cubicBezTo>
                  <a:cubicBezTo>
                    <a:pt x="912" y="14"/>
                    <a:pt x="908" y="0"/>
                    <a:pt x="895" y="22"/>
                  </a:cubicBezTo>
                  <a:cubicBezTo>
                    <a:pt x="890" y="31"/>
                    <a:pt x="888" y="40"/>
                    <a:pt x="886" y="47"/>
                  </a:cubicBezTo>
                  <a:cubicBezTo>
                    <a:pt x="888" y="49"/>
                    <a:pt x="890" y="52"/>
                    <a:pt x="891" y="57"/>
                  </a:cubicBezTo>
                  <a:cubicBezTo>
                    <a:pt x="895" y="81"/>
                    <a:pt x="908" y="105"/>
                    <a:pt x="873" y="127"/>
                  </a:cubicBezTo>
                  <a:cubicBezTo>
                    <a:pt x="838" y="149"/>
                    <a:pt x="817" y="140"/>
                    <a:pt x="817" y="172"/>
                  </a:cubicBezTo>
                  <a:cubicBezTo>
                    <a:pt x="817" y="203"/>
                    <a:pt x="797" y="222"/>
                    <a:pt x="775" y="227"/>
                  </a:cubicBezTo>
                  <a:cubicBezTo>
                    <a:pt x="753" y="233"/>
                    <a:pt x="734" y="246"/>
                    <a:pt x="718" y="236"/>
                  </a:cubicBezTo>
                  <a:cubicBezTo>
                    <a:pt x="703" y="227"/>
                    <a:pt x="675" y="211"/>
                    <a:pt x="668" y="227"/>
                  </a:cubicBezTo>
                  <a:cubicBezTo>
                    <a:pt x="662" y="244"/>
                    <a:pt x="681" y="331"/>
                    <a:pt x="640" y="327"/>
                  </a:cubicBezTo>
                  <a:cubicBezTo>
                    <a:pt x="598" y="324"/>
                    <a:pt x="576" y="285"/>
                    <a:pt x="557" y="316"/>
                  </a:cubicBezTo>
                  <a:cubicBezTo>
                    <a:pt x="537" y="348"/>
                    <a:pt x="513" y="338"/>
                    <a:pt x="493" y="338"/>
                  </a:cubicBezTo>
                  <a:cubicBezTo>
                    <a:pt x="474" y="338"/>
                    <a:pt x="458" y="331"/>
                    <a:pt x="454" y="355"/>
                  </a:cubicBezTo>
                  <a:cubicBezTo>
                    <a:pt x="450" y="379"/>
                    <a:pt x="441" y="401"/>
                    <a:pt x="413" y="414"/>
                  </a:cubicBezTo>
                  <a:cubicBezTo>
                    <a:pt x="384" y="427"/>
                    <a:pt x="373" y="424"/>
                    <a:pt x="356" y="444"/>
                  </a:cubicBezTo>
                  <a:cubicBezTo>
                    <a:pt x="338" y="464"/>
                    <a:pt x="297" y="494"/>
                    <a:pt x="290" y="520"/>
                  </a:cubicBezTo>
                  <a:cubicBezTo>
                    <a:pt x="284" y="546"/>
                    <a:pt x="260" y="620"/>
                    <a:pt x="233" y="583"/>
                  </a:cubicBezTo>
                  <a:cubicBezTo>
                    <a:pt x="207" y="546"/>
                    <a:pt x="209" y="535"/>
                    <a:pt x="179" y="505"/>
                  </a:cubicBezTo>
                  <a:cubicBezTo>
                    <a:pt x="148" y="476"/>
                    <a:pt x="124" y="487"/>
                    <a:pt x="107" y="461"/>
                  </a:cubicBezTo>
                  <a:cubicBezTo>
                    <a:pt x="89" y="435"/>
                    <a:pt x="72" y="453"/>
                    <a:pt x="65" y="468"/>
                  </a:cubicBezTo>
                  <a:cubicBezTo>
                    <a:pt x="59" y="483"/>
                    <a:pt x="35" y="503"/>
                    <a:pt x="61" y="516"/>
                  </a:cubicBezTo>
                  <a:cubicBezTo>
                    <a:pt x="87" y="529"/>
                    <a:pt x="78" y="539"/>
                    <a:pt x="78" y="555"/>
                  </a:cubicBezTo>
                  <a:cubicBezTo>
                    <a:pt x="78" y="572"/>
                    <a:pt x="70" y="600"/>
                    <a:pt x="94" y="633"/>
                  </a:cubicBezTo>
                  <a:cubicBezTo>
                    <a:pt x="118" y="666"/>
                    <a:pt x="129" y="681"/>
                    <a:pt x="107" y="705"/>
                  </a:cubicBezTo>
                  <a:cubicBezTo>
                    <a:pt x="85" y="729"/>
                    <a:pt x="59" y="763"/>
                    <a:pt x="54" y="791"/>
                  </a:cubicBezTo>
                  <a:cubicBezTo>
                    <a:pt x="50" y="818"/>
                    <a:pt x="0" y="818"/>
                    <a:pt x="24" y="854"/>
                  </a:cubicBezTo>
                  <a:cubicBezTo>
                    <a:pt x="48" y="889"/>
                    <a:pt x="63" y="891"/>
                    <a:pt x="94" y="894"/>
                  </a:cubicBezTo>
                  <a:cubicBezTo>
                    <a:pt x="124" y="898"/>
                    <a:pt x="190" y="907"/>
                    <a:pt x="198" y="930"/>
                  </a:cubicBezTo>
                  <a:cubicBezTo>
                    <a:pt x="206" y="949"/>
                    <a:pt x="264" y="1009"/>
                    <a:pt x="295" y="1052"/>
                  </a:cubicBezTo>
                  <a:cubicBezTo>
                    <a:pt x="330" y="1027"/>
                    <a:pt x="369" y="991"/>
                    <a:pt x="415" y="928"/>
                  </a:cubicBezTo>
                  <a:cubicBezTo>
                    <a:pt x="485" y="831"/>
                    <a:pt x="445" y="754"/>
                    <a:pt x="550" y="757"/>
                  </a:cubicBezTo>
                  <a:cubicBezTo>
                    <a:pt x="655" y="761"/>
                    <a:pt x="694" y="761"/>
                    <a:pt x="716" y="791"/>
                  </a:cubicBezTo>
                  <a:cubicBezTo>
                    <a:pt x="738" y="820"/>
                    <a:pt x="808" y="817"/>
                    <a:pt x="764" y="872"/>
                  </a:cubicBezTo>
                  <a:cubicBezTo>
                    <a:pt x="720" y="928"/>
                    <a:pt x="694" y="972"/>
                    <a:pt x="672" y="991"/>
                  </a:cubicBezTo>
                  <a:cubicBezTo>
                    <a:pt x="651" y="1009"/>
                    <a:pt x="594" y="1065"/>
                    <a:pt x="633" y="1091"/>
                  </a:cubicBezTo>
                  <a:cubicBezTo>
                    <a:pt x="672" y="1117"/>
                    <a:pt x="655" y="1135"/>
                    <a:pt x="699" y="1139"/>
                  </a:cubicBezTo>
                  <a:cubicBezTo>
                    <a:pt x="742" y="1143"/>
                    <a:pt x="738" y="1117"/>
                    <a:pt x="725" y="1161"/>
                  </a:cubicBezTo>
                  <a:cubicBezTo>
                    <a:pt x="712" y="1206"/>
                    <a:pt x="720" y="1213"/>
                    <a:pt x="664" y="1228"/>
                  </a:cubicBezTo>
                  <a:cubicBezTo>
                    <a:pt x="607" y="1243"/>
                    <a:pt x="616" y="1258"/>
                    <a:pt x="620" y="1284"/>
                  </a:cubicBezTo>
                  <a:cubicBezTo>
                    <a:pt x="624" y="1310"/>
                    <a:pt x="668" y="1295"/>
                    <a:pt x="712" y="1269"/>
                  </a:cubicBezTo>
                  <a:cubicBezTo>
                    <a:pt x="755" y="1243"/>
                    <a:pt x="803" y="1206"/>
                    <a:pt x="830" y="1161"/>
                  </a:cubicBezTo>
                  <a:cubicBezTo>
                    <a:pt x="856" y="1117"/>
                    <a:pt x="895" y="1057"/>
                    <a:pt x="956" y="1028"/>
                  </a:cubicBezTo>
                  <a:cubicBezTo>
                    <a:pt x="1018" y="998"/>
                    <a:pt x="1009" y="987"/>
                    <a:pt x="1061" y="965"/>
                  </a:cubicBezTo>
                  <a:cubicBezTo>
                    <a:pt x="1114" y="943"/>
                    <a:pt x="1127" y="935"/>
                    <a:pt x="1170" y="920"/>
                  </a:cubicBezTo>
                  <a:cubicBezTo>
                    <a:pt x="1202" y="909"/>
                    <a:pt x="1216" y="885"/>
                    <a:pt x="1239" y="884"/>
                  </a:cubicBezTo>
                  <a:cubicBezTo>
                    <a:pt x="1240" y="852"/>
                    <a:pt x="1245" y="812"/>
                    <a:pt x="1262" y="802"/>
                  </a:cubicBezTo>
                  <a:cubicBezTo>
                    <a:pt x="1293" y="783"/>
                    <a:pt x="1358" y="683"/>
                    <a:pt x="1411" y="657"/>
                  </a:cubicBezTo>
                  <a:cubicBezTo>
                    <a:pt x="1425" y="650"/>
                    <a:pt x="1443" y="640"/>
                    <a:pt x="1460" y="630"/>
                  </a:cubicBezTo>
                  <a:cubicBezTo>
                    <a:pt x="1461" y="592"/>
                    <a:pt x="1462" y="543"/>
                    <a:pt x="1462" y="528"/>
                  </a:cubicBezTo>
                  <a:cubicBezTo>
                    <a:pt x="1462" y="503"/>
                    <a:pt x="1446" y="484"/>
                    <a:pt x="1410" y="45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1" name="Freeform 11">
              <a:extLst>
                <a:ext uri="{FF2B5EF4-FFF2-40B4-BE49-F238E27FC236}">
                  <a16:creationId xmlns:a16="http://schemas.microsoft.com/office/drawing/2014/main" id="{855273C0-C955-7A47-8F61-4EB63EF89F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7" y="856"/>
              <a:ext cx="985" cy="609"/>
            </a:xfrm>
            <a:custGeom>
              <a:avLst/>
              <a:gdLst>
                <a:gd name="T0" fmla="*/ 2111 w 2127"/>
                <a:gd name="T1" fmla="*/ 367 h 1316"/>
                <a:gd name="T2" fmla="*/ 1900 w 2127"/>
                <a:gd name="T3" fmla="*/ 314 h 1316"/>
                <a:gd name="T4" fmla="*/ 1808 w 2127"/>
                <a:gd name="T5" fmla="*/ 300 h 1316"/>
                <a:gd name="T6" fmla="*/ 1693 w 2127"/>
                <a:gd name="T7" fmla="*/ 361 h 1316"/>
                <a:gd name="T8" fmla="*/ 1634 w 2127"/>
                <a:gd name="T9" fmla="*/ 458 h 1316"/>
                <a:gd name="T10" fmla="*/ 1500 w 2127"/>
                <a:gd name="T11" fmla="*/ 367 h 1316"/>
                <a:gd name="T12" fmla="*/ 1467 w 2127"/>
                <a:gd name="T13" fmla="*/ 269 h 1316"/>
                <a:gd name="T14" fmla="*/ 1379 w 2127"/>
                <a:gd name="T15" fmla="*/ 280 h 1316"/>
                <a:gd name="T16" fmla="*/ 1392 w 2127"/>
                <a:gd name="T17" fmla="*/ 372 h 1316"/>
                <a:gd name="T18" fmla="*/ 1270 w 2127"/>
                <a:gd name="T19" fmla="*/ 269 h 1316"/>
                <a:gd name="T20" fmla="*/ 1143 w 2127"/>
                <a:gd name="T21" fmla="*/ 239 h 1316"/>
                <a:gd name="T22" fmla="*/ 1044 w 2127"/>
                <a:gd name="T23" fmla="*/ 152 h 1316"/>
                <a:gd name="T24" fmla="*/ 907 w 2127"/>
                <a:gd name="T25" fmla="*/ 186 h 1316"/>
                <a:gd name="T26" fmla="*/ 766 w 2127"/>
                <a:gd name="T27" fmla="*/ 166 h 1316"/>
                <a:gd name="T28" fmla="*/ 638 w 2127"/>
                <a:gd name="T29" fmla="*/ 189 h 1316"/>
                <a:gd name="T30" fmla="*/ 494 w 2127"/>
                <a:gd name="T31" fmla="*/ 111 h 1316"/>
                <a:gd name="T32" fmla="*/ 402 w 2127"/>
                <a:gd name="T33" fmla="*/ 16 h 1316"/>
                <a:gd name="T34" fmla="*/ 290 w 2127"/>
                <a:gd name="T35" fmla="*/ 51 h 1316"/>
                <a:gd name="T36" fmla="*/ 245 w 2127"/>
                <a:gd name="T37" fmla="*/ 114 h 1316"/>
                <a:gd name="T38" fmla="*/ 160 w 2127"/>
                <a:gd name="T39" fmla="*/ 157 h 1316"/>
                <a:gd name="T40" fmla="*/ 64 w 2127"/>
                <a:gd name="T41" fmla="*/ 146 h 1316"/>
                <a:gd name="T42" fmla="*/ 103 w 2127"/>
                <a:gd name="T43" fmla="*/ 239 h 1316"/>
                <a:gd name="T44" fmla="*/ 177 w 2127"/>
                <a:gd name="T45" fmla="*/ 316 h 1316"/>
                <a:gd name="T46" fmla="*/ 180 w 2127"/>
                <a:gd name="T47" fmla="*/ 478 h 1316"/>
                <a:gd name="T48" fmla="*/ 271 w 2127"/>
                <a:gd name="T49" fmla="*/ 569 h 1316"/>
                <a:gd name="T50" fmla="*/ 404 w 2127"/>
                <a:gd name="T51" fmla="*/ 493 h 1316"/>
                <a:gd name="T52" fmla="*/ 512 w 2127"/>
                <a:gd name="T53" fmla="*/ 637 h 1316"/>
                <a:gd name="T54" fmla="*/ 570 w 2127"/>
                <a:gd name="T55" fmla="*/ 733 h 1316"/>
                <a:gd name="T56" fmla="*/ 619 w 2127"/>
                <a:gd name="T57" fmla="*/ 717 h 1316"/>
                <a:gd name="T58" fmla="*/ 740 w 2127"/>
                <a:gd name="T59" fmla="*/ 803 h 1316"/>
                <a:gd name="T60" fmla="*/ 871 w 2127"/>
                <a:gd name="T61" fmla="*/ 834 h 1316"/>
                <a:gd name="T62" fmla="*/ 1005 w 2127"/>
                <a:gd name="T63" fmla="*/ 1014 h 1316"/>
                <a:gd name="T64" fmla="*/ 1146 w 2127"/>
                <a:gd name="T65" fmla="*/ 1214 h 1316"/>
                <a:gd name="T66" fmla="*/ 1243 w 2127"/>
                <a:gd name="T67" fmla="*/ 1228 h 1316"/>
                <a:gd name="T68" fmla="*/ 1339 w 2127"/>
                <a:gd name="T69" fmla="*/ 995 h 1316"/>
                <a:gd name="T70" fmla="*/ 1470 w 2127"/>
                <a:gd name="T71" fmla="*/ 1039 h 1316"/>
                <a:gd name="T72" fmla="*/ 1552 w 2127"/>
                <a:gd name="T73" fmla="*/ 1039 h 1316"/>
                <a:gd name="T74" fmla="*/ 1647 w 2127"/>
                <a:gd name="T75" fmla="*/ 1017 h 1316"/>
                <a:gd name="T76" fmla="*/ 1587 w 2127"/>
                <a:gd name="T77" fmla="*/ 911 h 1316"/>
                <a:gd name="T78" fmla="*/ 1693 w 2127"/>
                <a:gd name="T79" fmla="*/ 846 h 1316"/>
                <a:gd name="T80" fmla="*/ 1811 w 2127"/>
                <a:gd name="T81" fmla="*/ 714 h 1316"/>
                <a:gd name="T82" fmla="*/ 1862 w 2127"/>
                <a:gd name="T83" fmla="*/ 588 h 1316"/>
                <a:gd name="T84" fmla="*/ 1978 w 2127"/>
                <a:gd name="T85" fmla="*/ 596 h 1316"/>
                <a:gd name="T86" fmla="*/ 2127 w 2127"/>
                <a:gd name="T87" fmla="*/ 489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27" h="1316">
                  <a:moveTo>
                    <a:pt x="2114" y="376"/>
                  </a:moveTo>
                  <a:cubicBezTo>
                    <a:pt x="2113" y="373"/>
                    <a:pt x="2112" y="370"/>
                    <a:pt x="2111" y="367"/>
                  </a:cubicBezTo>
                  <a:cubicBezTo>
                    <a:pt x="2041" y="376"/>
                    <a:pt x="1984" y="369"/>
                    <a:pt x="1955" y="367"/>
                  </a:cubicBezTo>
                  <a:cubicBezTo>
                    <a:pt x="1919" y="364"/>
                    <a:pt x="1939" y="369"/>
                    <a:pt x="1900" y="314"/>
                  </a:cubicBezTo>
                  <a:cubicBezTo>
                    <a:pt x="1860" y="258"/>
                    <a:pt x="1886" y="289"/>
                    <a:pt x="1854" y="314"/>
                  </a:cubicBezTo>
                  <a:cubicBezTo>
                    <a:pt x="1821" y="339"/>
                    <a:pt x="1818" y="328"/>
                    <a:pt x="1808" y="300"/>
                  </a:cubicBezTo>
                  <a:cubicBezTo>
                    <a:pt x="1798" y="272"/>
                    <a:pt x="1778" y="303"/>
                    <a:pt x="1765" y="330"/>
                  </a:cubicBezTo>
                  <a:cubicBezTo>
                    <a:pt x="1752" y="358"/>
                    <a:pt x="1726" y="353"/>
                    <a:pt x="1693" y="361"/>
                  </a:cubicBezTo>
                  <a:cubicBezTo>
                    <a:pt x="1660" y="369"/>
                    <a:pt x="1677" y="383"/>
                    <a:pt x="1680" y="417"/>
                  </a:cubicBezTo>
                  <a:cubicBezTo>
                    <a:pt x="1683" y="450"/>
                    <a:pt x="1664" y="455"/>
                    <a:pt x="1634" y="458"/>
                  </a:cubicBezTo>
                  <a:cubicBezTo>
                    <a:pt x="1605" y="461"/>
                    <a:pt x="1592" y="444"/>
                    <a:pt x="1578" y="414"/>
                  </a:cubicBezTo>
                  <a:cubicBezTo>
                    <a:pt x="1565" y="383"/>
                    <a:pt x="1500" y="386"/>
                    <a:pt x="1500" y="367"/>
                  </a:cubicBezTo>
                  <a:cubicBezTo>
                    <a:pt x="1500" y="347"/>
                    <a:pt x="1493" y="344"/>
                    <a:pt x="1470" y="328"/>
                  </a:cubicBezTo>
                  <a:cubicBezTo>
                    <a:pt x="1447" y="311"/>
                    <a:pt x="1467" y="294"/>
                    <a:pt x="1467" y="269"/>
                  </a:cubicBezTo>
                  <a:cubicBezTo>
                    <a:pt x="1467" y="244"/>
                    <a:pt x="1477" y="236"/>
                    <a:pt x="1438" y="233"/>
                  </a:cubicBezTo>
                  <a:cubicBezTo>
                    <a:pt x="1398" y="230"/>
                    <a:pt x="1382" y="250"/>
                    <a:pt x="1379" y="280"/>
                  </a:cubicBezTo>
                  <a:cubicBezTo>
                    <a:pt x="1375" y="311"/>
                    <a:pt x="1398" y="322"/>
                    <a:pt x="1415" y="342"/>
                  </a:cubicBezTo>
                  <a:cubicBezTo>
                    <a:pt x="1431" y="361"/>
                    <a:pt x="1408" y="372"/>
                    <a:pt x="1392" y="372"/>
                  </a:cubicBezTo>
                  <a:cubicBezTo>
                    <a:pt x="1375" y="372"/>
                    <a:pt x="1349" y="372"/>
                    <a:pt x="1320" y="350"/>
                  </a:cubicBezTo>
                  <a:cubicBezTo>
                    <a:pt x="1290" y="328"/>
                    <a:pt x="1280" y="300"/>
                    <a:pt x="1270" y="269"/>
                  </a:cubicBezTo>
                  <a:cubicBezTo>
                    <a:pt x="1261" y="239"/>
                    <a:pt x="1208" y="283"/>
                    <a:pt x="1175" y="280"/>
                  </a:cubicBezTo>
                  <a:cubicBezTo>
                    <a:pt x="1143" y="278"/>
                    <a:pt x="1130" y="261"/>
                    <a:pt x="1143" y="239"/>
                  </a:cubicBezTo>
                  <a:cubicBezTo>
                    <a:pt x="1156" y="216"/>
                    <a:pt x="1166" y="203"/>
                    <a:pt x="1149" y="189"/>
                  </a:cubicBezTo>
                  <a:cubicBezTo>
                    <a:pt x="1133" y="175"/>
                    <a:pt x="1090" y="158"/>
                    <a:pt x="1044" y="152"/>
                  </a:cubicBezTo>
                  <a:cubicBezTo>
                    <a:pt x="999" y="147"/>
                    <a:pt x="999" y="161"/>
                    <a:pt x="979" y="180"/>
                  </a:cubicBezTo>
                  <a:cubicBezTo>
                    <a:pt x="959" y="200"/>
                    <a:pt x="956" y="189"/>
                    <a:pt x="907" y="186"/>
                  </a:cubicBezTo>
                  <a:cubicBezTo>
                    <a:pt x="858" y="183"/>
                    <a:pt x="881" y="175"/>
                    <a:pt x="854" y="144"/>
                  </a:cubicBezTo>
                  <a:cubicBezTo>
                    <a:pt x="828" y="114"/>
                    <a:pt x="795" y="150"/>
                    <a:pt x="766" y="166"/>
                  </a:cubicBezTo>
                  <a:cubicBezTo>
                    <a:pt x="736" y="183"/>
                    <a:pt x="733" y="172"/>
                    <a:pt x="700" y="161"/>
                  </a:cubicBezTo>
                  <a:cubicBezTo>
                    <a:pt x="668" y="150"/>
                    <a:pt x="668" y="175"/>
                    <a:pt x="638" y="189"/>
                  </a:cubicBezTo>
                  <a:cubicBezTo>
                    <a:pt x="609" y="203"/>
                    <a:pt x="602" y="197"/>
                    <a:pt x="563" y="169"/>
                  </a:cubicBezTo>
                  <a:cubicBezTo>
                    <a:pt x="524" y="141"/>
                    <a:pt x="527" y="127"/>
                    <a:pt x="494" y="111"/>
                  </a:cubicBezTo>
                  <a:cubicBezTo>
                    <a:pt x="461" y="94"/>
                    <a:pt x="474" y="55"/>
                    <a:pt x="458" y="27"/>
                  </a:cubicBezTo>
                  <a:cubicBezTo>
                    <a:pt x="442" y="0"/>
                    <a:pt x="432" y="16"/>
                    <a:pt x="402" y="16"/>
                  </a:cubicBezTo>
                  <a:cubicBezTo>
                    <a:pt x="373" y="16"/>
                    <a:pt x="376" y="30"/>
                    <a:pt x="330" y="41"/>
                  </a:cubicBezTo>
                  <a:cubicBezTo>
                    <a:pt x="313" y="45"/>
                    <a:pt x="300" y="49"/>
                    <a:pt x="290" y="51"/>
                  </a:cubicBezTo>
                  <a:cubicBezTo>
                    <a:pt x="291" y="55"/>
                    <a:pt x="290" y="59"/>
                    <a:pt x="287" y="64"/>
                  </a:cubicBezTo>
                  <a:cubicBezTo>
                    <a:pt x="271" y="89"/>
                    <a:pt x="243" y="81"/>
                    <a:pt x="245" y="114"/>
                  </a:cubicBezTo>
                  <a:cubicBezTo>
                    <a:pt x="247" y="148"/>
                    <a:pt x="265" y="213"/>
                    <a:pt x="221" y="189"/>
                  </a:cubicBezTo>
                  <a:cubicBezTo>
                    <a:pt x="177" y="165"/>
                    <a:pt x="180" y="139"/>
                    <a:pt x="160" y="157"/>
                  </a:cubicBezTo>
                  <a:cubicBezTo>
                    <a:pt x="140" y="176"/>
                    <a:pt x="142" y="183"/>
                    <a:pt x="116" y="170"/>
                  </a:cubicBezTo>
                  <a:cubicBezTo>
                    <a:pt x="90" y="157"/>
                    <a:pt x="73" y="131"/>
                    <a:pt x="64" y="146"/>
                  </a:cubicBezTo>
                  <a:cubicBezTo>
                    <a:pt x="55" y="161"/>
                    <a:pt x="0" y="215"/>
                    <a:pt x="35" y="226"/>
                  </a:cubicBezTo>
                  <a:cubicBezTo>
                    <a:pt x="70" y="237"/>
                    <a:pt x="99" y="211"/>
                    <a:pt x="103" y="239"/>
                  </a:cubicBezTo>
                  <a:cubicBezTo>
                    <a:pt x="107" y="266"/>
                    <a:pt x="110" y="266"/>
                    <a:pt x="134" y="278"/>
                  </a:cubicBezTo>
                  <a:cubicBezTo>
                    <a:pt x="158" y="289"/>
                    <a:pt x="180" y="292"/>
                    <a:pt x="177" y="316"/>
                  </a:cubicBezTo>
                  <a:cubicBezTo>
                    <a:pt x="175" y="341"/>
                    <a:pt x="136" y="392"/>
                    <a:pt x="147" y="420"/>
                  </a:cubicBezTo>
                  <a:cubicBezTo>
                    <a:pt x="158" y="448"/>
                    <a:pt x="169" y="457"/>
                    <a:pt x="180" y="478"/>
                  </a:cubicBezTo>
                  <a:cubicBezTo>
                    <a:pt x="190" y="498"/>
                    <a:pt x="219" y="502"/>
                    <a:pt x="225" y="535"/>
                  </a:cubicBezTo>
                  <a:cubicBezTo>
                    <a:pt x="232" y="569"/>
                    <a:pt x="236" y="593"/>
                    <a:pt x="271" y="569"/>
                  </a:cubicBezTo>
                  <a:cubicBezTo>
                    <a:pt x="306" y="544"/>
                    <a:pt x="341" y="537"/>
                    <a:pt x="352" y="515"/>
                  </a:cubicBezTo>
                  <a:cubicBezTo>
                    <a:pt x="363" y="493"/>
                    <a:pt x="398" y="463"/>
                    <a:pt x="404" y="493"/>
                  </a:cubicBezTo>
                  <a:cubicBezTo>
                    <a:pt x="411" y="522"/>
                    <a:pt x="463" y="531"/>
                    <a:pt x="468" y="567"/>
                  </a:cubicBezTo>
                  <a:cubicBezTo>
                    <a:pt x="472" y="602"/>
                    <a:pt x="498" y="607"/>
                    <a:pt x="512" y="637"/>
                  </a:cubicBezTo>
                  <a:cubicBezTo>
                    <a:pt x="525" y="667"/>
                    <a:pt x="503" y="721"/>
                    <a:pt x="522" y="730"/>
                  </a:cubicBezTo>
                  <a:cubicBezTo>
                    <a:pt x="538" y="737"/>
                    <a:pt x="560" y="726"/>
                    <a:pt x="570" y="733"/>
                  </a:cubicBezTo>
                  <a:cubicBezTo>
                    <a:pt x="572" y="726"/>
                    <a:pt x="574" y="717"/>
                    <a:pt x="579" y="708"/>
                  </a:cubicBezTo>
                  <a:cubicBezTo>
                    <a:pt x="592" y="686"/>
                    <a:pt x="596" y="700"/>
                    <a:pt x="619" y="717"/>
                  </a:cubicBezTo>
                  <a:cubicBezTo>
                    <a:pt x="641" y="733"/>
                    <a:pt x="655" y="742"/>
                    <a:pt x="697" y="747"/>
                  </a:cubicBezTo>
                  <a:cubicBezTo>
                    <a:pt x="740" y="753"/>
                    <a:pt x="697" y="747"/>
                    <a:pt x="740" y="803"/>
                  </a:cubicBezTo>
                  <a:cubicBezTo>
                    <a:pt x="782" y="859"/>
                    <a:pt x="789" y="764"/>
                    <a:pt x="809" y="764"/>
                  </a:cubicBezTo>
                  <a:cubicBezTo>
                    <a:pt x="828" y="764"/>
                    <a:pt x="845" y="786"/>
                    <a:pt x="871" y="834"/>
                  </a:cubicBezTo>
                  <a:cubicBezTo>
                    <a:pt x="897" y="881"/>
                    <a:pt x="936" y="895"/>
                    <a:pt x="972" y="928"/>
                  </a:cubicBezTo>
                  <a:cubicBezTo>
                    <a:pt x="1008" y="961"/>
                    <a:pt x="1005" y="959"/>
                    <a:pt x="1005" y="1014"/>
                  </a:cubicBezTo>
                  <a:cubicBezTo>
                    <a:pt x="1005" y="1070"/>
                    <a:pt x="1058" y="1114"/>
                    <a:pt x="1094" y="1142"/>
                  </a:cubicBezTo>
                  <a:cubicBezTo>
                    <a:pt x="1130" y="1170"/>
                    <a:pt x="1146" y="1189"/>
                    <a:pt x="1146" y="1214"/>
                  </a:cubicBezTo>
                  <a:cubicBezTo>
                    <a:pt x="1146" y="1229"/>
                    <a:pt x="1145" y="1278"/>
                    <a:pt x="1144" y="1316"/>
                  </a:cubicBezTo>
                  <a:cubicBezTo>
                    <a:pt x="1188" y="1289"/>
                    <a:pt x="1234" y="1255"/>
                    <a:pt x="1243" y="1228"/>
                  </a:cubicBezTo>
                  <a:cubicBezTo>
                    <a:pt x="1256" y="1191"/>
                    <a:pt x="1296" y="1139"/>
                    <a:pt x="1300" y="1106"/>
                  </a:cubicBezTo>
                  <a:cubicBezTo>
                    <a:pt x="1304" y="1073"/>
                    <a:pt x="1313" y="995"/>
                    <a:pt x="1339" y="995"/>
                  </a:cubicBezTo>
                  <a:cubicBezTo>
                    <a:pt x="1365" y="995"/>
                    <a:pt x="1392" y="1002"/>
                    <a:pt x="1409" y="1021"/>
                  </a:cubicBezTo>
                  <a:cubicBezTo>
                    <a:pt x="1427" y="1039"/>
                    <a:pt x="1440" y="1043"/>
                    <a:pt x="1470" y="1039"/>
                  </a:cubicBezTo>
                  <a:cubicBezTo>
                    <a:pt x="1501" y="1036"/>
                    <a:pt x="1492" y="1024"/>
                    <a:pt x="1515" y="1039"/>
                  </a:cubicBezTo>
                  <a:cubicBezTo>
                    <a:pt x="1537" y="1055"/>
                    <a:pt x="1544" y="1048"/>
                    <a:pt x="1552" y="1039"/>
                  </a:cubicBezTo>
                  <a:cubicBezTo>
                    <a:pt x="1560" y="1031"/>
                    <a:pt x="1580" y="1010"/>
                    <a:pt x="1595" y="1021"/>
                  </a:cubicBezTo>
                  <a:cubicBezTo>
                    <a:pt x="1610" y="1032"/>
                    <a:pt x="1639" y="1043"/>
                    <a:pt x="1647" y="1017"/>
                  </a:cubicBezTo>
                  <a:cubicBezTo>
                    <a:pt x="1655" y="991"/>
                    <a:pt x="1672" y="975"/>
                    <a:pt x="1649" y="960"/>
                  </a:cubicBezTo>
                  <a:cubicBezTo>
                    <a:pt x="1626" y="945"/>
                    <a:pt x="1587" y="936"/>
                    <a:pt x="1587" y="911"/>
                  </a:cubicBezTo>
                  <a:cubicBezTo>
                    <a:pt x="1587" y="886"/>
                    <a:pt x="1585" y="853"/>
                    <a:pt x="1613" y="854"/>
                  </a:cubicBezTo>
                  <a:cubicBezTo>
                    <a:pt x="1641" y="856"/>
                    <a:pt x="1657" y="863"/>
                    <a:pt x="1693" y="846"/>
                  </a:cubicBezTo>
                  <a:cubicBezTo>
                    <a:pt x="1729" y="829"/>
                    <a:pt x="1752" y="842"/>
                    <a:pt x="1773" y="802"/>
                  </a:cubicBezTo>
                  <a:cubicBezTo>
                    <a:pt x="1795" y="761"/>
                    <a:pt x="1777" y="722"/>
                    <a:pt x="1811" y="714"/>
                  </a:cubicBezTo>
                  <a:cubicBezTo>
                    <a:pt x="1845" y="706"/>
                    <a:pt x="1890" y="693"/>
                    <a:pt x="1881" y="667"/>
                  </a:cubicBezTo>
                  <a:cubicBezTo>
                    <a:pt x="1873" y="640"/>
                    <a:pt x="1859" y="604"/>
                    <a:pt x="1862" y="588"/>
                  </a:cubicBezTo>
                  <a:cubicBezTo>
                    <a:pt x="1865" y="571"/>
                    <a:pt x="1883" y="522"/>
                    <a:pt x="1922" y="546"/>
                  </a:cubicBezTo>
                  <a:cubicBezTo>
                    <a:pt x="1962" y="569"/>
                    <a:pt x="1937" y="586"/>
                    <a:pt x="1978" y="596"/>
                  </a:cubicBezTo>
                  <a:cubicBezTo>
                    <a:pt x="2019" y="606"/>
                    <a:pt x="1998" y="572"/>
                    <a:pt x="2034" y="553"/>
                  </a:cubicBezTo>
                  <a:cubicBezTo>
                    <a:pt x="2070" y="533"/>
                    <a:pt x="2127" y="526"/>
                    <a:pt x="2127" y="489"/>
                  </a:cubicBezTo>
                  <a:cubicBezTo>
                    <a:pt x="2127" y="451"/>
                    <a:pt x="2122" y="414"/>
                    <a:pt x="2114" y="37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2" name="Freeform 12">
              <a:extLst>
                <a:ext uri="{FF2B5EF4-FFF2-40B4-BE49-F238E27FC236}">
                  <a16:creationId xmlns:a16="http://schemas.microsoft.com/office/drawing/2014/main" id="{84B4E2E3-9540-7344-AE5F-C4384F633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68"/>
              <a:ext cx="2536" cy="2030"/>
            </a:xfrm>
            <a:custGeom>
              <a:avLst/>
              <a:gdLst>
                <a:gd name="T0" fmla="*/ 318 w 5477"/>
                <a:gd name="T1" fmla="*/ 3541 h 4382"/>
                <a:gd name="T2" fmla="*/ 498 w 5477"/>
                <a:gd name="T3" fmla="*/ 3760 h 4382"/>
                <a:gd name="T4" fmla="*/ 1096 w 5477"/>
                <a:gd name="T5" fmla="*/ 4000 h 4382"/>
                <a:gd name="T6" fmla="*/ 1349 w 5477"/>
                <a:gd name="T7" fmla="*/ 4245 h 4382"/>
                <a:gd name="T8" fmla="*/ 1817 w 5477"/>
                <a:gd name="T9" fmla="*/ 4278 h 4382"/>
                <a:gd name="T10" fmla="*/ 2000 w 5477"/>
                <a:gd name="T11" fmla="*/ 3871 h 4382"/>
                <a:gd name="T12" fmla="*/ 2166 w 5477"/>
                <a:gd name="T13" fmla="*/ 4182 h 4382"/>
                <a:gd name="T14" fmla="*/ 2516 w 5477"/>
                <a:gd name="T15" fmla="*/ 4204 h 4382"/>
                <a:gd name="T16" fmla="*/ 2765 w 5477"/>
                <a:gd name="T17" fmla="*/ 3860 h 4382"/>
                <a:gd name="T18" fmla="*/ 3057 w 5477"/>
                <a:gd name="T19" fmla="*/ 3737 h 4382"/>
                <a:gd name="T20" fmla="*/ 3385 w 5477"/>
                <a:gd name="T21" fmla="*/ 3504 h 4382"/>
                <a:gd name="T22" fmla="*/ 3547 w 5477"/>
                <a:gd name="T23" fmla="*/ 3352 h 4382"/>
                <a:gd name="T24" fmla="*/ 3625 w 5477"/>
                <a:gd name="T25" fmla="*/ 3059 h 4382"/>
                <a:gd name="T26" fmla="*/ 4005 w 5477"/>
                <a:gd name="T27" fmla="*/ 3029 h 4382"/>
                <a:gd name="T28" fmla="*/ 4237 w 5477"/>
                <a:gd name="T29" fmla="*/ 2837 h 4382"/>
                <a:gd name="T30" fmla="*/ 4477 w 5477"/>
                <a:gd name="T31" fmla="*/ 3129 h 4382"/>
                <a:gd name="T32" fmla="*/ 4647 w 5477"/>
                <a:gd name="T33" fmla="*/ 2942 h 4382"/>
                <a:gd name="T34" fmla="*/ 4802 w 5477"/>
                <a:gd name="T35" fmla="*/ 2970 h 4382"/>
                <a:gd name="T36" fmla="*/ 5062 w 5477"/>
                <a:gd name="T37" fmla="*/ 2725 h 4382"/>
                <a:gd name="T38" fmla="*/ 5344 w 5477"/>
                <a:gd name="T39" fmla="*/ 2614 h 4382"/>
                <a:gd name="T40" fmla="*/ 5397 w 5477"/>
                <a:gd name="T41" fmla="*/ 2338 h 4382"/>
                <a:gd name="T42" fmla="*/ 5110 w 5477"/>
                <a:gd name="T43" fmla="*/ 2236 h 4382"/>
                <a:gd name="T44" fmla="*/ 4988 w 5477"/>
                <a:gd name="T45" fmla="*/ 1940 h 4382"/>
                <a:gd name="T46" fmla="*/ 5106 w 5477"/>
                <a:gd name="T47" fmla="*/ 1890 h 4382"/>
                <a:gd name="T48" fmla="*/ 5222 w 5477"/>
                <a:gd name="T49" fmla="*/ 1638 h 4382"/>
                <a:gd name="T50" fmla="*/ 4988 w 5477"/>
                <a:gd name="T51" fmla="*/ 1508 h 4382"/>
                <a:gd name="T52" fmla="*/ 5270 w 5477"/>
                <a:gd name="T53" fmla="*/ 1172 h 4382"/>
                <a:gd name="T54" fmla="*/ 5370 w 5477"/>
                <a:gd name="T55" fmla="*/ 932 h 4382"/>
                <a:gd name="T56" fmla="*/ 5418 w 5477"/>
                <a:gd name="T57" fmla="*/ 437 h 4382"/>
                <a:gd name="T58" fmla="*/ 4861 w 5477"/>
                <a:gd name="T59" fmla="*/ 466 h 4382"/>
                <a:gd name="T60" fmla="*/ 4619 w 5477"/>
                <a:gd name="T61" fmla="*/ 233 h 4382"/>
                <a:gd name="T62" fmla="*/ 4445 w 5477"/>
                <a:gd name="T63" fmla="*/ 0 h 4382"/>
                <a:gd name="T64" fmla="*/ 4370 w 5477"/>
                <a:gd name="T65" fmla="*/ 226 h 4382"/>
                <a:gd name="T66" fmla="*/ 4303 w 5477"/>
                <a:gd name="T67" fmla="*/ 541 h 4382"/>
                <a:gd name="T68" fmla="*/ 4239 w 5477"/>
                <a:gd name="T69" fmla="*/ 747 h 4382"/>
                <a:gd name="T70" fmla="*/ 4144 w 5477"/>
                <a:gd name="T71" fmla="*/ 957 h 4382"/>
                <a:gd name="T72" fmla="*/ 3764 w 5477"/>
                <a:gd name="T73" fmla="*/ 1100 h 4382"/>
                <a:gd name="T74" fmla="*/ 3630 w 5477"/>
                <a:gd name="T75" fmla="*/ 1506 h 4382"/>
                <a:gd name="T76" fmla="*/ 3970 w 5477"/>
                <a:gd name="T77" fmla="*/ 1564 h 4382"/>
                <a:gd name="T78" fmla="*/ 4314 w 5477"/>
                <a:gd name="T79" fmla="*/ 1498 h 4382"/>
                <a:gd name="T80" fmla="*/ 4429 w 5477"/>
                <a:gd name="T81" fmla="*/ 1778 h 4382"/>
                <a:gd name="T82" fmla="*/ 4108 w 5477"/>
                <a:gd name="T83" fmla="*/ 1831 h 4382"/>
                <a:gd name="T84" fmla="*/ 3843 w 5477"/>
                <a:gd name="T85" fmla="*/ 2098 h 4382"/>
                <a:gd name="T86" fmla="*/ 3361 w 5477"/>
                <a:gd name="T87" fmla="*/ 2387 h 4382"/>
                <a:gd name="T88" fmla="*/ 2945 w 5477"/>
                <a:gd name="T89" fmla="*/ 2498 h 4382"/>
                <a:gd name="T90" fmla="*/ 2883 w 5477"/>
                <a:gd name="T91" fmla="*/ 2807 h 4382"/>
                <a:gd name="T92" fmla="*/ 2381 w 5477"/>
                <a:gd name="T93" fmla="*/ 3068 h 4382"/>
                <a:gd name="T94" fmla="*/ 1756 w 5477"/>
                <a:gd name="T95" fmla="*/ 3241 h 4382"/>
                <a:gd name="T96" fmla="*/ 1372 w 5477"/>
                <a:gd name="T97" fmla="*/ 3280 h 4382"/>
                <a:gd name="T98" fmla="*/ 753 w 5477"/>
                <a:gd name="T99" fmla="*/ 3085 h 4382"/>
                <a:gd name="T100" fmla="*/ 137 w 5477"/>
                <a:gd name="T101" fmla="*/ 3043 h 4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77" h="4382">
                  <a:moveTo>
                    <a:pt x="26" y="3270"/>
                  </a:moveTo>
                  <a:cubicBezTo>
                    <a:pt x="0" y="3300"/>
                    <a:pt x="21" y="3322"/>
                    <a:pt x="21" y="3356"/>
                  </a:cubicBezTo>
                  <a:cubicBezTo>
                    <a:pt x="21" y="3389"/>
                    <a:pt x="61" y="3422"/>
                    <a:pt x="78" y="3459"/>
                  </a:cubicBezTo>
                  <a:cubicBezTo>
                    <a:pt x="96" y="3496"/>
                    <a:pt x="135" y="3519"/>
                    <a:pt x="187" y="3570"/>
                  </a:cubicBezTo>
                  <a:cubicBezTo>
                    <a:pt x="240" y="3622"/>
                    <a:pt x="292" y="3574"/>
                    <a:pt x="318" y="3541"/>
                  </a:cubicBezTo>
                  <a:cubicBezTo>
                    <a:pt x="345" y="3507"/>
                    <a:pt x="349" y="3500"/>
                    <a:pt x="375" y="3493"/>
                  </a:cubicBezTo>
                  <a:cubicBezTo>
                    <a:pt x="401" y="3485"/>
                    <a:pt x="546" y="3485"/>
                    <a:pt x="607" y="3507"/>
                  </a:cubicBezTo>
                  <a:cubicBezTo>
                    <a:pt x="668" y="3530"/>
                    <a:pt x="659" y="3567"/>
                    <a:pt x="655" y="3608"/>
                  </a:cubicBezTo>
                  <a:cubicBezTo>
                    <a:pt x="650" y="3648"/>
                    <a:pt x="607" y="3656"/>
                    <a:pt x="572" y="3667"/>
                  </a:cubicBezTo>
                  <a:cubicBezTo>
                    <a:pt x="537" y="3678"/>
                    <a:pt x="502" y="3741"/>
                    <a:pt x="498" y="3760"/>
                  </a:cubicBezTo>
                  <a:cubicBezTo>
                    <a:pt x="493" y="3778"/>
                    <a:pt x="581" y="3789"/>
                    <a:pt x="616" y="3826"/>
                  </a:cubicBezTo>
                  <a:cubicBezTo>
                    <a:pt x="650" y="3863"/>
                    <a:pt x="672" y="3848"/>
                    <a:pt x="720" y="3848"/>
                  </a:cubicBezTo>
                  <a:cubicBezTo>
                    <a:pt x="768" y="3848"/>
                    <a:pt x="733" y="3926"/>
                    <a:pt x="764" y="3963"/>
                  </a:cubicBezTo>
                  <a:cubicBezTo>
                    <a:pt x="795" y="4000"/>
                    <a:pt x="830" y="3982"/>
                    <a:pt x="891" y="4012"/>
                  </a:cubicBezTo>
                  <a:cubicBezTo>
                    <a:pt x="952" y="4041"/>
                    <a:pt x="1026" y="4015"/>
                    <a:pt x="1096" y="4000"/>
                  </a:cubicBezTo>
                  <a:cubicBezTo>
                    <a:pt x="1166" y="3986"/>
                    <a:pt x="1231" y="3904"/>
                    <a:pt x="1271" y="3871"/>
                  </a:cubicBezTo>
                  <a:cubicBezTo>
                    <a:pt x="1310" y="3837"/>
                    <a:pt x="1393" y="3874"/>
                    <a:pt x="1437" y="3904"/>
                  </a:cubicBezTo>
                  <a:cubicBezTo>
                    <a:pt x="1480" y="3934"/>
                    <a:pt x="1480" y="3974"/>
                    <a:pt x="1476" y="4034"/>
                  </a:cubicBezTo>
                  <a:cubicBezTo>
                    <a:pt x="1472" y="4093"/>
                    <a:pt x="1428" y="4119"/>
                    <a:pt x="1380" y="4134"/>
                  </a:cubicBezTo>
                  <a:cubicBezTo>
                    <a:pt x="1332" y="4149"/>
                    <a:pt x="1362" y="4201"/>
                    <a:pt x="1349" y="4245"/>
                  </a:cubicBezTo>
                  <a:cubicBezTo>
                    <a:pt x="1336" y="4290"/>
                    <a:pt x="1380" y="4293"/>
                    <a:pt x="1419" y="4323"/>
                  </a:cubicBezTo>
                  <a:cubicBezTo>
                    <a:pt x="1459" y="4353"/>
                    <a:pt x="1459" y="4382"/>
                    <a:pt x="1502" y="4375"/>
                  </a:cubicBezTo>
                  <a:cubicBezTo>
                    <a:pt x="1546" y="4367"/>
                    <a:pt x="1528" y="4330"/>
                    <a:pt x="1581" y="4345"/>
                  </a:cubicBezTo>
                  <a:cubicBezTo>
                    <a:pt x="1633" y="4360"/>
                    <a:pt x="1690" y="4315"/>
                    <a:pt x="1708" y="4282"/>
                  </a:cubicBezTo>
                  <a:cubicBezTo>
                    <a:pt x="1725" y="4249"/>
                    <a:pt x="1764" y="4282"/>
                    <a:pt x="1817" y="4278"/>
                  </a:cubicBezTo>
                  <a:cubicBezTo>
                    <a:pt x="1869" y="4275"/>
                    <a:pt x="1852" y="4208"/>
                    <a:pt x="1830" y="4197"/>
                  </a:cubicBezTo>
                  <a:cubicBezTo>
                    <a:pt x="1808" y="4186"/>
                    <a:pt x="1830" y="4138"/>
                    <a:pt x="1856" y="4112"/>
                  </a:cubicBezTo>
                  <a:cubicBezTo>
                    <a:pt x="1882" y="4086"/>
                    <a:pt x="1860" y="4037"/>
                    <a:pt x="1856" y="4004"/>
                  </a:cubicBezTo>
                  <a:cubicBezTo>
                    <a:pt x="1852" y="3971"/>
                    <a:pt x="1887" y="3960"/>
                    <a:pt x="1913" y="3923"/>
                  </a:cubicBezTo>
                  <a:cubicBezTo>
                    <a:pt x="1939" y="3886"/>
                    <a:pt x="1974" y="3889"/>
                    <a:pt x="2000" y="3871"/>
                  </a:cubicBezTo>
                  <a:cubicBezTo>
                    <a:pt x="2026" y="3852"/>
                    <a:pt x="2044" y="3889"/>
                    <a:pt x="2061" y="3904"/>
                  </a:cubicBezTo>
                  <a:cubicBezTo>
                    <a:pt x="2079" y="3919"/>
                    <a:pt x="2101" y="3949"/>
                    <a:pt x="2088" y="3978"/>
                  </a:cubicBezTo>
                  <a:cubicBezTo>
                    <a:pt x="2075" y="4008"/>
                    <a:pt x="2048" y="4023"/>
                    <a:pt x="2022" y="4049"/>
                  </a:cubicBezTo>
                  <a:cubicBezTo>
                    <a:pt x="1996" y="4075"/>
                    <a:pt x="2000" y="4134"/>
                    <a:pt x="2040" y="4160"/>
                  </a:cubicBezTo>
                  <a:cubicBezTo>
                    <a:pt x="2079" y="4186"/>
                    <a:pt x="2092" y="4160"/>
                    <a:pt x="2166" y="4182"/>
                  </a:cubicBezTo>
                  <a:cubicBezTo>
                    <a:pt x="2240" y="4204"/>
                    <a:pt x="2223" y="4252"/>
                    <a:pt x="2249" y="4252"/>
                  </a:cubicBezTo>
                  <a:cubicBezTo>
                    <a:pt x="2275" y="4252"/>
                    <a:pt x="2323" y="4264"/>
                    <a:pt x="2341" y="4241"/>
                  </a:cubicBezTo>
                  <a:cubicBezTo>
                    <a:pt x="2358" y="4219"/>
                    <a:pt x="2389" y="4252"/>
                    <a:pt x="2415" y="4278"/>
                  </a:cubicBezTo>
                  <a:cubicBezTo>
                    <a:pt x="2441" y="4304"/>
                    <a:pt x="2463" y="4256"/>
                    <a:pt x="2494" y="4256"/>
                  </a:cubicBezTo>
                  <a:cubicBezTo>
                    <a:pt x="2524" y="4256"/>
                    <a:pt x="2516" y="4241"/>
                    <a:pt x="2516" y="4204"/>
                  </a:cubicBezTo>
                  <a:cubicBezTo>
                    <a:pt x="2516" y="4167"/>
                    <a:pt x="2546" y="4156"/>
                    <a:pt x="2564" y="4130"/>
                  </a:cubicBezTo>
                  <a:cubicBezTo>
                    <a:pt x="2581" y="4104"/>
                    <a:pt x="2616" y="4082"/>
                    <a:pt x="2629" y="4052"/>
                  </a:cubicBezTo>
                  <a:cubicBezTo>
                    <a:pt x="2642" y="4023"/>
                    <a:pt x="2629" y="4023"/>
                    <a:pt x="2699" y="4015"/>
                  </a:cubicBezTo>
                  <a:cubicBezTo>
                    <a:pt x="2769" y="4008"/>
                    <a:pt x="2712" y="3960"/>
                    <a:pt x="2708" y="3923"/>
                  </a:cubicBezTo>
                  <a:cubicBezTo>
                    <a:pt x="2704" y="3886"/>
                    <a:pt x="2738" y="3882"/>
                    <a:pt x="2765" y="3860"/>
                  </a:cubicBezTo>
                  <a:cubicBezTo>
                    <a:pt x="2791" y="3837"/>
                    <a:pt x="2782" y="3823"/>
                    <a:pt x="2782" y="3797"/>
                  </a:cubicBezTo>
                  <a:cubicBezTo>
                    <a:pt x="2782" y="3771"/>
                    <a:pt x="2839" y="3811"/>
                    <a:pt x="2861" y="3826"/>
                  </a:cubicBezTo>
                  <a:cubicBezTo>
                    <a:pt x="2883" y="3841"/>
                    <a:pt x="2904" y="3830"/>
                    <a:pt x="2939" y="3774"/>
                  </a:cubicBezTo>
                  <a:cubicBezTo>
                    <a:pt x="2974" y="3719"/>
                    <a:pt x="2974" y="3774"/>
                    <a:pt x="3018" y="3793"/>
                  </a:cubicBezTo>
                  <a:cubicBezTo>
                    <a:pt x="3062" y="3811"/>
                    <a:pt x="3057" y="3774"/>
                    <a:pt x="3057" y="3737"/>
                  </a:cubicBezTo>
                  <a:cubicBezTo>
                    <a:pt x="3057" y="3700"/>
                    <a:pt x="3097" y="3726"/>
                    <a:pt x="3110" y="3734"/>
                  </a:cubicBezTo>
                  <a:cubicBezTo>
                    <a:pt x="3123" y="3741"/>
                    <a:pt x="3153" y="3722"/>
                    <a:pt x="3162" y="3697"/>
                  </a:cubicBezTo>
                  <a:cubicBezTo>
                    <a:pt x="3171" y="3671"/>
                    <a:pt x="3197" y="3589"/>
                    <a:pt x="3215" y="3563"/>
                  </a:cubicBezTo>
                  <a:cubicBezTo>
                    <a:pt x="3232" y="3537"/>
                    <a:pt x="3284" y="3548"/>
                    <a:pt x="3319" y="3563"/>
                  </a:cubicBezTo>
                  <a:cubicBezTo>
                    <a:pt x="3354" y="3578"/>
                    <a:pt x="3372" y="3530"/>
                    <a:pt x="3385" y="3504"/>
                  </a:cubicBezTo>
                  <a:cubicBezTo>
                    <a:pt x="3398" y="3478"/>
                    <a:pt x="3420" y="3500"/>
                    <a:pt x="3442" y="3519"/>
                  </a:cubicBezTo>
                  <a:cubicBezTo>
                    <a:pt x="3464" y="3537"/>
                    <a:pt x="3499" y="3515"/>
                    <a:pt x="3503" y="3489"/>
                  </a:cubicBezTo>
                  <a:cubicBezTo>
                    <a:pt x="3507" y="3463"/>
                    <a:pt x="3542" y="3478"/>
                    <a:pt x="3577" y="3470"/>
                  </a:cubicBezTo>
                  <a:cubicBezTo>
                    <a:pt x="3612" y="3463"/>
                    <a:pt x="3590" y="3411"/>
                    <a:pt x="3595" y="3396"/>
                  </a:cubicBezTo>
                  <a:cubicBezTo>
                    <a:pt x="3599" y="3381"/>
                    <a:pt x="3564" y="3381"/>
                    <a:pt x="3547" y="3352"/>
                  </a:cubicBezTo>
                  <a:cubicBezTo>
                    <a:pt x="3529" y="3322"/>
                    <a:pt x="3516" y="3311"/>
                    <a:pt x="3538" y="3300"/>
                  </a:cubicBezTo>
                  <a:cubicBezTo>
                    <a:pt x="3560" y="3289"/>
                    <a:pt x="3533" y="3270"/>
                    <a:pt x="3538" y="3233"/>
                  </a:cubicBezTo>
                  <a:cubicBezTo>
                    <a:pt x="3542" y="3196"/>
                    <a:pt x="3538" y="3189"/>
                    <a:pt x="3555" y="3185"/>
                  </a:cubicBezTo>
                  <a:cubicBezTo>
                    <a:pt x="3573" y="3181"/>
                    <a:pt x="3590" y="3159"/>
                    <a:pt x="3590" y="3129"/>
                  </a:cubicBezTo>
                  <a:cubicBezTo>
                    <a:pt x="3590" y="3100"/>
                    <a:pt x="3595" y="3089"/>
                    <a:pt x="3625" y="3059"/>
                  </a:cubicBezTo>
                  <a:cubicBezTo>
                    <a:pt x="3656" y="3029"/>
                    <a:pt x="3678" y="3026"/>
                    <a:pt x="3708" y="3048"/>
                  </a:cubicBezTo>
                  <a:cubicBezTo>
                    <a:pt x="3739" y="3070"/>
                    <a:pt x="3699" y="3129"/>
                    <a:pt x="3739" y="3166"/>
                  </a:cubicBezTo>
                  <a:cubicBezTo>
                    <a:pt x="3778" y="3204"/>
                    <a:pt x="3826" y="3118"/>
                    <a:pt x="3857" y="3085"/>
                  </a:cubicBezTo>
                  <a:cubicBezTo>
                    <a:pt x="3887" y="3052"/>
                    <a:pt x="3909" y="3048"/>
                    <a:pt x="3935" y="3070"/>
                  </a:cubicBezTo>
                  <a:cubicBezTo>
                    <a:pt x="3962" y="3092"/>
                    <a:pt x="3979" y="3066"/>
                    <a:pt x="4005" y="3029"/>
                  </a:cubicBezTo>
                  <a:cubicBezTo>
                    <a:pt x="4031" y="2992"/>
                    <a:pt x="4058" y="3018"/>
                    <a:pt x="4084" y="3033"/>
                  </a:cubicBezTo>
                  <a:cubicBezTo>
                    <a:pt x="4110" y="3048"/>
                    <a:pt x="4123" y="3018"/>
                    <a:pt x="4119" y="2996"/>
                  </a:cubicBezTo>
                  <a:cubicBezTo>
                    <a:pt x="4114" y="2974"/>
                    <a:pt x="4097" y="2959"/>
                    <a:pt x="4093" y="2929"/>
                  </a:cubicBezTo>
                  <a:cubicBezTo>
                    <a:pt x="4088" y="2900"/>
                    <a:pt x="4119" y="2885"/>
                    <a:pt x="4184" y="2870"/>
                  </a:cubicBezTo>
                  <a:cubicBezTo>
                    <a:pt x="4250" y="2855"/>
                    <a:pt x="4184" y="2870"/>
                    <a:pt x="4237" y="2837"/>
                  </a:cubicBezTo>
                  <a:cubicBezTo>
                    <a:pt x="4289" y="2803"/>
                    <a:pt x="4311" y="2855"/>
                    <a:pt x="4311" y="2855"/>
                  </a:cubicBezTo>
                  <a:cubicBezTo>
                    <a:pt x="4311" y="2855"/>
                    <a:pt x="4350" y="2914"/>
                    <a:pt x="4377" y="2929"/>
                  </a:cubicBezTo>
                  <a:cubicBezTo>
                    <a:pt x="4403" y="2944"/>
                    <a:pt x="4394" y="2959"/>
                    <a:pt x="4394" y="2992"/>
                  </a:cubicBezTo>
                  <a:cubicBezTo>
                    <a:pt x="4394" y="3026"/>
                    <a:pt x="4394" y="3037"/>
                    <a:pt x="4425" y="3052"/>
                  </a:cubicBezTo>
                  <a:cubicBezTo>
                    <a:pt x="4455" y="3066"/>
                    <a:pt x="4442" y="3103"/>
                    <a:pt x="4477" y="3129"/>
                  </a:cubicBezTo>
                  <a:cubicBezTo>
                    <a:pt x="4512" y="3155"/>
                    <a:pt x="4543" y="3129"/>
                    <a:pt x="4582" y="3129"/>
                  </a:cubicBezTo>
                  <a:cubicBezTo>
                    <a:pt x="4599" y="3129"/>
                    <a:pt x="4627" y="3126"/>
                    <a:pt x="4652" y="3122"/>
                  </a:cubicBezTo>
                  <a:cubicBezTo>
                    <a:pt x="4659" y="3111"/>
                    <a:pt x="4668" y="3101"/>
                    <a:pt x="4676" y="3092"/>
                  </a:cubicBezTo>
                  <a:cubicBezTo>
                    <a:pt x="4698" y="3068"/>
                    <a:pt x="4687" y="3053"/>
                    <a:pt x="4663" y="3020"/>
                  </a:cubicBezTo>
                  <a:cubicBezTo>
                    <a:pt x="4639" y="2987"/>
                    <a:pt x="4647" y="2959"/>
                    <a:pt x="4647" y="2942"/>
                  </a:cubicBezTo>
                  <a:cubicBezTo>
                    <a:pt x="4647" y="2926"/>
                    <a:pt x="4656" y="2916"/>
                    <a:pt x="4630" y="2903"/>
                  </a:cubicBezTo>
                  <a:cubicBezTo>
                    <a:pt x="4604" y="2890"/>
                    <a:pt x="4628" y="2870"/>
                    <a:pt x="4634" y="2855"/>
                  </a:cubicBezTo>
                  <a:cubicBezTo>
                    <a:pt x="4641" y="2840"/>
                    <a:pt x="4658" y="2822"/>
                    <a:pt x="4676" y="2848"/>
                  </a:cubicBezTo>
                  <a:cubicBezTo>
                    <a:pt x="4693" y="2874"/>
                    <a:pt x="4717" y="2863"/>
                    <a:pt x="4748" y="2892"/>
                  </a:cubicBezTo>
                  <a:cubicBezTo>
                    <a:pt x="4778" y="2922"/>
                    <a:pt x="4776" y="2933"/>
                    <a:pt x="4802" y="2970"/>
                  </a:cubicBezTo>
                  <a:cubicBezTo>
                    <a:pt x="4829" y="3007"/>
                    <a:pt x="4853" y="2933"/>
                    <a:pt x="4859" y="2907"/>
                  </a:cubicBezTo>
                  <a:cubicBezTo>
                    <a:pt x="4866" y="2881"/>
                    <a:pt x="4907" y="2851"/>
                    <a:pt x="4925" y="2831"/>
                  </a:cubicBezTo>
                  <a:cubicBezTo>
                    <a:pt x="4942" y="2811"/>
                    <a:pt x="4953" y="2814"/>
                    <a:pt x="4982" y="2801"/>
                  </a:cubicBezTo>
                  <a:cubicBezTo>
                    <a:pt x="5010" y="2788"/>
                    <a:pt x="5019" y="2766"/>
                    <a:pt x="5023" y="2742"/>
                  </a:cubicBezTo>
                  <a:cubicBezTo>
                    <a:pt x="5027" y="2718"/>
                    <a:pt x="5043" y="2725"/>
                    <a:pt x="5062" y="2725"/>
                  </a:cubicBezTo>
                  <a:cubicBezTo>
                    <a:pt x="5082" y="2725"/>
                    <a:pt x="5106" y="2735"/>
                    <a:pt x="5126" y="2703"/>
                  </a:cubicBezTo>
                  <a:cubicBezTo>
                    <a:pt x="5145" y="2672"/>
                    <a:pt x="5167" y="2711"/>
                    <a:pt x="5209" y="2714"/>
                  </a:cubicBezTo>
                  <a:cubicBezTo>
                    <a:pt x="5250" y="2718"/>
                    <a:pt x="5231" y="2631"/>
                    <a:pt x="5237" y="2614"/>
                  </a:cubicBezTo>
                  <a:cubicBezTo>
                    <a:pt x="5244" y="2598"/>
                    <a:pt x="5272" y="2614"/>
                    <a:pt x="5287" y="2623"/>
                  </a:cubicBezTo>
                  <a:cubicBezTo>
                    <a:pt x="5303" y="2633"/>
                    <a:pt x="5322" y="2620"/>
                    <a:pt x="5344" y="2614"/>
                  </a:cubicBezTo>
                  <a:cubicBezTo>
                    <a:pt x="5366" y="2609"/>
                    <a:pt x="5386" y="2590"/>
                    <a:pt x="5386" y="2559"/>
                  </a:cubicBezTo>
                  <a:cubicBezTo>
                    <a:pt x="5386" y="2527"/>
                    <a:pt x="5407" y="2536"/>
                    <a:pt x="5442" y="2514"/>
                  </a:cubicBezTo>
                  <a:cubicBezTo>
                    <a:pt x="5477" y="2492"/>
                    <a:pt x="5464" y="2468"/>
                    <a:pt x="5460" y="2444"/>
                  </a:cubicBezTo>
                  <a:cubicBezTo>
                    <a:pt x="5455" y="2420"/>
                    <a:pt x="5427" y="2440"/>
                    <a:pt x="5407" y="2431"/>
                  </a:cubicBezTo>
                  <a:cubicBezTo>
                    <a:pt x="5388" y="2422"/>
                    <a:pt x="5410" y="2368"/>
                    <a:pt x="5397" y="2338"/>
                  </a:cubicBezTo>
                  <a:cubicBezTo>
                    <a:pt x="5383" y="2308"/>
                    <a:pt x="5357" y="2303"/>
                    <a:pt x="5353" y="2268"/>
                  </a:cubicBezTo>
                  <a:cubicBezTo>
                    <a:pt x="5348" y="2232"/>
                    <a:pt x="5296" y="2223"/>
                    <a:pt x="5289" y="2194"/>
                  </a:cubicBezTo>
                  <a:cubicBezTo>
                    <a:pt x="5283" y="2164"/>
                    <a:pt x="5248" y="2194"/>
                    <a:pt x="5237" y="2216"/>
                  </a:cubicBezTo>
                  <a:cubicBezTo>
                    <a:pt x="5226" y="2238"/>
                    <a:pt x="5191" y="2245"/>
                    <a:pt x="5156" y="2270"/>
                  </a:cubicBezTo>
                  <a:cubicBezTo>
                    <a:pt x="5121" y="2294"/>
                    <a:pt x="5117" y="2270"/>
                    <a:pt x="5110" y="2236"/>
                  </a:cubicBezTo>
                  <a:cubicBezTo>
                    <a:pt x="5104" y="2203"/>
                    <a:pt x="5075" y="2199"/>
                    <a:pt x="5065" y="2179"/>
                  </a:cubicBezTo>
                  <a:cubicBezTo>
                    <a:pt x="5054" y="2158"/>
                    <a:pt x="5043" y="2149"/>
                    <a:pt x="5032" y="2121"/>
                  </a:cubicBezTo>
                  <a:cubicBezTo>
                    <a:pt x="5021" y="2093"/>
                    <a:pt x="5060" y="2042"/>
                    <a:pt x="5062" y="2017"/>
                  </a:cubicBezTo>
                  <a:cubicBezTo>
                    <a:pt x="5065" y="1993"/>
                    <a:pt x="5043" y="1990"/>
                    <a:pt x="5019" y="1979"/>
                  </a:cubicBezTo>
                  <a:cubicBezTo>
                    <a:pt x="4995" y="1967"/>
                    <a:pt x="4992" y="1967"/>
                    <a:pt x="4988" y="1940"/>
                  </a:cubicBezTo>
                  <a:cubicBezTo>
                    <a:pt x="4984" y="1912"/>
                    <a:pt x="4955" y="1938"/>
                    <a:pt x="4920" y="1927"/>
                  </a:cubicBezTo>
                  <a:cubicBezTo>
                    <a:pt x="4885" y="1916"/>
                    <a:pt x="4940" y="1862"/>
                    <a:pt x="4949" y="1847"/>
                  </a:cubicBezTo>
                  <a:cubicBezTo>
                    <a:pt x="4958" y="1832"/>
                    <a:pt x="4975" y="1858"/>
                    <a:pt x="5001" y="1871"/>
                  </a:cubicBezTo>
                  <a:cubicBezTo>
                    <a:pt x="5027" y="1884"/>
                    <a:pt x="5025" y="1877"/>
                    <a:pt x="5045" y="1858"/>
                  </a:cubicBezTo>
                  <a:cubicBezTo>
                    <a:pt x="5065" y="1840"/>
                    <a:pt x="5062" y="1866"/>
                    <a:pt x="5106" y="1890"/>
                  </a:cubicBezTo>
                  <a:cubicBezTo>
                    <a:pt x="5150" y="1914"/>
                    <a:pt x="5132" y="1849"/>
                    <a:pt x="5130" y="1815"/>
                  </a:cubicBezTo>
                  <a:cubicBezTo>
                    <a:pt x="5128" y="1782"/>
                    <a:pt x="5156" y="1790"/>
                    <a:pt x="5172" y="1765"/>
                  </a:cubicBezTo>
                  <a:cubicBezTo>
                    <a:pt x="5187" y="1741"/>
                    <a:pt x="5152" y="1741"/>
                    <a:pt x="5137" y="1727"/>
                  </a:cubicBezTo>
                  <a:cubicBezTo>
                    <a:pt x="5121" y="1712"/>
                    <a:pt x="5132" y="1684"/>
                    <a:pt x="5139" y="1662"/>
                  </a:cubicBezTo>
                  <a:cubicBezTo>
                    <a:pt x="5145" y="1639"/>
                    <a:pt x="5200" y="1645"/>
                    <a:pt x="5222" y="1638"/>
                  </a:cubicBezTo>
                  <a:cubicBezTo>
                    <a:pt x="5244" y="1630"/>
                    <a:pt x="5252" y="1608"/>
                    <a:pt x="5252" y="1591"/>
                  </a:cubicBezTo>
                  <a:cubicBezTo>
                    <a:pt x="5252" y="1575"/>
                    <a:pt x="5246" y="1576"/>
                    <a:pt x="5215" y="1595"/>
                  </a:cubicBezTo>
                  <a:cubicBezTo>
                    <a:pt x="5185" y="1613"/>
                    <a:pt x="5178" y="1602"/>
                    <a:pt x="5130" y="1593"/>
                  </a:cubicBezTo>
                  <a:cubicBezTo>
                    <a:pt x="5082" y="1584"/>
                    <a:pt x="5084" y="1576"/>
                    <a:pt x="5067" y="1562"/>
                  </a:cubicBezTo>
                  <a:cubicBezTo>
                    <a:pt x="5049" y="1547"/>
                    <a:pt x="5006" y="1528"/>
                    <a:pt x="4988" y="1508"/>
                  </a:cubicBezTo>
                  <a:cubicBezTo>
                    <a:pt x="4971" y="1487"/>
                    <a:pt x="4990" y="1445"/>
                    <a:pt x="5014" y="1426"/>
                  </a:cubicBezTo>
                  <a:cubicBezTo>
                    <a:pt x="5038" y="1408"/>
                    <a:pt x="5056" y="1378"/>
                    <a:pt x="5075" y="1347"/>
                  </a:cubicBezTo>
                  <a:cubicBezTo>
                    <a:pt x="5095" y="1315"/>
                    <a:pt x="5145" y="1267"/>
                    <a:pt x="5180" y="1228"/>
                  </a:cubicBezTo>
                  <a:cubicBezTo>
                    <a:pt x="5215" y="1189"/>
                    <a:pt x="5217" y="1161"/>
                    <a:pt x="5244" y="1132"/>
                  </a:cubicBezTo>
                  <a:cubicBezTo>
                    <a:pt x="5270" y="1102"/>
                    <a:pt x="5263" y="1146"/>
                    <a:pt x="5270" y="1172"/>
                  </a:cubicBezTo>
                  <a:cubicBezTo>
                    <a:pt x="5276" y="1198"/>
                    <a:pt x="5298" y="1208"/>
                    <a:pt x="5320" y="1219"/>
                  </a:cubicBezTo>
                  <a:cubicBezTo>
                    <a:pt x="5342" y="1230"/>
                    <a:pt x="5335" y="1172"/>
                    <a:pt x="5320" y="1152"/>
                  </a:cubicBezTo>
                  <a:cubicBezTo>
                    <a:pt x="5305" y="1132"/>
                    <a:pt x="5309" y="1096"/>
                    <a:pt x="5305" y="1067"/>
                  </a:cubicBezTo>
                  <a:cubicBezTo>
                    <a:pt x="5300" y="1037"/>
                    <a:pt x="5320" y="1006"/>
                    <a:pt x="5320" y="982"/>
                  </a:cubicBezTo>
                  <a:cubicBezTo>
                    <a:pt x="5320" y="957"/>
                    <a:pt x="5342" y="950"/>
                    <a:pt x="5370" y="932"/>
                  </a:cubicBezTo>
                  <a:cubicBezTo>
                    <a:pt x="5399" y="913"/>
                    <a:pt x="5388" y="839"/>
                    <a:pt x="5364" y="811"/>
                  </a:cubicBezTo>
                  <a:cubicBezTo>
                    <a:pt x="5340" y="783"/>
                    <a:pt x="5351" y="737"/>
                    <a:pt x="5346" y="694"/>
                  </a:cubicBezTo>
                  <a:cubicBezTo>
                    <a:pt x="5342" y="652"/>
                    <a:pt x="5366" y="605"/>
                    <a:pt x="5379" y="587"/>
                  </a:cubicBezTo>
                  <a:cubicBezTo>
                    <a:pt x="5392" y="568"/>
                    <a:pt x="5407" y="539"/>
                    <a:pt x="5390" y="511"/>
                  </a:cubicBezTo>
                  <a:cubicBezTo>
                    <a:pt x="5372" y="483"/>
                    <a:pt x="5421" y="465"/>
                    <a:pt x="5418" y="437"/>
                  </a:cubicBezTo>
                  <a:cubicBezTo>
                    <a:pt x="5416" y="409"/>
                    <a:pt x="5370" y="400"/>
                    <a:pt x="5329" y="368"/>
                  </a:cubicBezTo>
                  <a:cubicBezTo>
                    <a:pt x="5287" y="337"/>
                    <a:pt x="5314" y="322"/>
                    <a:pt x="5248" y="316"/>
                  </a:cubicBezTo>
                  <a:cubicBezTo>
                    <a:pt x="5182" y="311"/>
                    <a:pt x="5189" y="366"/>
                    <a:pt x="5150" y="405"/>
                  </a:cubicBezTo>
                  <a:cubicBezTo>
                    <a:pt x="5110" y="444"/>
                    <a:pt x="5084" y="427"/>
                    <a:pt x="5032" y="439"/>
                  </a:cubicBezTo>
                  <a:cubicBezTo>
                    <a:pt x="4979" y="450"/>
                    <a:pt x="4914" y="472"/>
                    <a:pt x="4861" y="466"/>
                  </a:cubicBezTo>
                  <a:cubicBezTo>
                    <a:pt x="4809" y="461"/>
                    <a:pt x="4783" y="422"/>
                    <a:pt x="4776" y="389"/>
                  </a:cubicBezTo>
                  <a:cubicBezTo>
                    <a:pt x="4770" y="355"/>
                    <a:pt x="4757" y="316"/>
                    <a:pt x="4757" y="266"/>
                  </a:cubicBezTo>
                  <a:cubicBezTo>
                    <a:pt x="4757" y="216"/>
                    <a:pt x="4743" y="238"/>
                    <a:pt x="4717" y="238"/>
                  </a:cubicBezTo>
                  <a:cubicBezTo>
                    <a:pt x="4691" y="238"/>
                    <a:pt x="4684" y="227"/>
                    <a:pt x="4665" y="199"/>
                  </a:cubicBezTo>
                  <a:cubicBezTo>
                    <a:pt x="4645" y="172"/>
                    <a:pt x="4619" y="199"/>
                    <a:pt x="4619" y="233"/>
                  </a:cubicBezTo>
                  <a:cubicBezTo>
                    <a:pt x="4619" y="266"/>
                    <a:pt x="4599" y="283"/>
                    <a:pt x="4573" y="250"/>
                  </a:cubicBezTo>
                  <a:cubicBezTo>
                    <a:pt x="4547" y="216"/>
                    <a:pt x="4540" y="227"/>
                    <a:pt x="4475" y="216"/>
                  </a:cubicBezTo>
                  <a:cubicBezTo>
                    <a:pt x="4409" y="205"/>
                    <a:pt x="4475" y="149"/>
                    <a:pt x="4508" y="111"/>
                  </a:cubicBezTo>
                  <a:cubicBezTo>
                    <a:pt x="4540" y="72"/>
                    <a:pt x="4514" y="61"/>
                    <a:pt x="4475" y="33"/>
                  </a:cubicBezTo>
                  <a:cubicBezTo>
                    <a:pt x="4464" y="25"/>
                    <a:pt x="4454" y="13"/>
                    <a:pt x="4445" y="0"/>
                  </a:cubicBezTo>
                  <a:cubicBezTo>
                    <a:pt x="4418" y="4"/>
                    <a:pt x="4389" y="5"/>
                    <a:pt x="4375" y="22"/>
                  </a:cubicBezTo>
                  <a:cubicBezTo>
                    <a:pt x="4355" y="44"/>
                    <a:pt x="4301" y="126"/>
                    <a:pt x="4280" y="147"/>
                  </a:cubicBezTo>
                  <a:cubicBezTo>
                    <a:pt x="4259" y="168"/>
                    <a:pt x="4231" y="179"/>
                    <a:pt x="4242" y="201"/>
                  </a:cubicBezTo>
                  <a:cubicBezTo>
                    <a:pt x="4254" y="223"/>
                    <a:pt x="4270" y="241"/>
                    <a:pt x="4291" y="226"/>
                  </a:cubicBezTo>
                  <a:cubicBezTo>
                    <a:pt x="4313" y="211"/>
                    <a:pt x="4360" y="198"/>
                    <a:pt x="4370" y="226"/>
                  </a:cubicBezTo>
                  <a:cubicBezTo>
                    <a:pt x="4380" y="254"/>
                    <a:pt x="4370" y="248"/>
                    <a:pt x="4372" y="269"/>
                  </a:cubicBezTo>
                  <a:cubicBezTo>
                    <a:pt x="4373" y="290"/>
                    <a:pt x="4399" y="291"/>
                    <a:pt x="4408" y="315"/>
                  </a:cubicBezTo>
                  <a:cubicBezTo>
                    <a:pt x="4416" y="338"/>
                    <a:pt x="4409" y="376"/>
                    <a:pt x="4396" y="393"/>
                  </a:cubicBezTo>
                  <a:cubicBezTo>
                    <a:pt x="4383" y="409"/>
                    <a:pt x="4332" y="437"/>
                    <a:pt x="4319" y="465"/>
                  </a:cubicBezTo>
                  <a:cubicBezTo>
                    <a:pt x="4306" y="493"/>
                    <a:pt x="4301" y="528"/>
                    <a:pt x="4303" y="541"/>
                  </a:cubicBezTo>
                  <a:cubicBezTo>
                    <a:pt x="4304" y="555"/>
                    <a:pt x="4303" y="565"/>
                    <a:pt x="4288" y="573"/>
                  </a:cubicBezTo>
                  <a:cubicBezTo>
                    <a:pt x="4273" y="582"/>
                    <a:pt x="4270" y="594"/>
                    <a:pt x="4277" y="615"/>
                  </a:cubicBezTo>
                  <a:cubicBezTo>
                    <a:pt x="4283" y="636"/>
                    <a:pt x="4277" y="644"/>
                    <a:pt x="4264" y="655"/>
                  </a:cubicBezTo>
                  <a:cubicBezTo>
                    <a:pt x="4250" y="667"/>
                    <a:pt x="4249" y="673"/>
                    <a:pt x="4254" y="696"/>
                  </a:cubicBezTo>
                  <a:cubicBezTo>
                    <a:pt x="4259" y="718"/>
                    <a:pt x="4254" y="730"/>
                    <a:pt x="4239" y="747"/>
                  </a:cubicBezTo>
                  <a:cubicBezTo>
                    <a:pt x="4224" y="764"/>
                    <a:pt x="4209" y="780"/>
                    <a:pt x="4211" y="799"/>
                  </a:cubicBezTo>
                  <a:cubicBezTo>
                    <a:pt x="4213" y="817"/>
                    <a:pt x="4205" y="826"/>
                    <a:pt x="4218" y="837"/>
                  </a:cubicBezTo>
                  <a:cubicBezTo>
                    <a:pt x="4231" y="849"/>
                    <a:pt x="4249" y="840"/>
                    <a:pt x="4252" y="867"/>
                  </a:cubicBezTo>
                  <a:cubicBezTo>
                    <a:pt x="4255" y="893"/>
                    <a:pt x="4247" y="918"/>
                    <a:pt x="4223" y="928"/>
                  </a:cubicBezTo>
                  <a:cubicBezTo>
                    <a:pt x="4198" y="938"/>
                    <a:pt x="4162" y="938"/>
                    <a:pt x="4144" y="957"/>
                  </a:cubicBezTo>
                  <a:cubicBezTo>
                    <a:pt x="4126" y="976"/>
                    <a:pt x="4069" y="1024"/>
                    <a:pt x="4047" y="1047"/>
                  </a:cubicBezTo>
                  <a:cubicBezTo>
                    <a:pt x="4026" y="1071"/>
                    <a:pt x="4011" y="1111"/>
                    <a:pt x="3957" y="1090"/>
                  </a:cubicBezTo>
                  <a:cubicBezTo>
                    <a:pt x="3903" y="1070"/>
                    <a:pt x="3938" y="1056"/>
                    <a:pt x="3888" y="1058"/>
                  </a:cubicBezTo>
                  <a:cubicBezTo>
                    <a:pt x="3850" y="1061"/>
                    <a:pt x="3806" y="1053"/>
                    <a:pt x="3777" y="1036"/>
                  </a:cubicBezTo>
                  <a:cubicBezTo>
                    <a:pt x="3771" y="1061"/>
                    <a:pt x="3765" y="1086"/>
                    <a:pt x="3764" y="1100"/>
                  </a:cubicBezTo>
                  <a:cubicBezTo>
                    <a:pt x="3761" y="1134"/>
                    <a:pt x="3738" y="1181"/>
                    <a:pt x="3725" y="1225"/>
                  </a:cubicBezTo>
                  <a:cubicBezTo>
                    <a:pt x="3711" y="1270"/>
                    <a:pt x="3705" y="1298"/>
                    <a:pt x="3695" y="1339"/>
                  </a:cubicBezTo>
                  <a:cubicBezTo>
                    <a:pt x="3685" y="1381"/>
                    <a:pt x="3675" y="1384"/>
                    <a:pt x="3675" y="1423"/>
                  </a:cubicBezTo>
                  <a:cubicBezTo>
                    <a:pt x="3675" y="1462"/>
                    <a:pt x="3666" y="1462"/>
                    <a:pt x="3636" y="1459"/>
                  </a:cubicBezTo>
                  <a:cubicBezTo>
                    <a:pt x="3607" y="1456"/>
                    <a:pt x="3623" y="1487"/>
                    <a:pt x="3630" y="1506"/>
                  </a:cubicBezTo>
                  <a:cubicBezTo>
                    <a:pt x="3636" y="1525"/>
                    <a:pt x="3649" y="1550"/>
                    <a:pt x="3682" y="1581"/>
                  </a:cubicBezTo>
                  <a:cubicBezTo>
                    <a:pt x="3715" y="1612"/>
                    <a:pt x="3725" y="1584"/>
                    <a:pt x="3751" y="1559"/>
                  </a:cubicBezTo>
                  <a:cubicBezTo>
                    <a:pt x="3777" y="1534"/>
                    <a:pt x="3787" y="1537"/>
                    <a:pt x="3810" y="1545"/>
                  </a:cubicBezTo>
                  <a:cubicBezTo>
                    <a:pt x="3833" y="1553"/>
                    <a:pt x="3872" y="1523"/>
                    <a:pt x="3892" y="1520"/>
                  </a:cubicBezTo>
                  <a:cubicBezTo>
                    <a:pt x="3911" y="1517"/>
                    <a:pt x="3951" y="1545"/>
                    <a:pt x="3970" y="1564"/>
                  </a:cubicBezTo>
                  <a:cubicBezTo>
                    <a:pt x="3990" y="1584"/>
                    <a:pt x="4016" y="1564"/>
                    <a:pt x="4016" y="1553"/>
                  </a:cubicBezTo>
                  <a:cubicBezTo>
                    <a:pt x="4016" y="1542"/>
                    <a:pt x="4042" y="1492"/>
                    <a:pt x="4055" y="1467"/>
                  </a:cubicBezTo>
                  <a:cubicBezTo>
                    <a:pt x="4069" y="1442"/>
                    <a:pt x="4101" y="1453"/>
                    <a:pt x="4134" y="1445"/>
                  </a:cubicBezTo>
                  <a:cubicBezTo>
                    <a:pt x="4167" y="1437"/>
                    <a:pt x="4213" y="1450"/>
                    <a:pt x="4223" y="1467"/>
                  </a:cubicBezTo>
                  <a:cubicBezTo>
                    <a:pt x="4232" y="1484"/>
                    <a:pt x="4291" y="1500"/>
                    <a:pt x="4314" y="1498"/>
                  </a:cubicBezTo>
                  <a:cubicBezTo>
                    <a:pt x="4337" y="1495"/>
                    <a:pt x="4344" y="1523"/>
                    <a:pt x="4344" y="1542"/>
                  </a:cubicBezTo>
                  <a:cubicBezTo>
                    <a:pt x="4344" y="1562"/>
                    <a:pt x="4399" y="1564"/>
                    <a:pt x="4439" y="1592"/>
                  </a:cubicBezTo>
                  <a:cubicBezTo>
                    <a:pt x="4478" y="1620"/>
                    <a:pt x="4481" y="1637"/>
                    <a:pt x="4511" y="1659"/>
                  </a:cubicBezTo>
                  <a:cubicBezTo>
                    <a:pt x="4540" y="1681"/>
                    <a:pt x="4544" y="1717"/>
                    <a:pt x="4527" y="1748"/>
                  </a:cubicBezTo>
                  <a:cubicBezTo>
                    <a:pt x="4511" y="1778"/>
                    <a:pt x="4491" y="1778"/>
                    <a:pt x="4429" y="1778"/>
                  </a:cubicBezTo>
                  <a:cubicBezTo>
                    <a:pt x="4367" y="1778"/>
                    <a:pt x="4373" y="1778"/>
                    <a:pt x="4360" y="1762"/>
                  </a:cubicBezTo>
                  <a:cubicBezTo>
                    <a:pt x="4347" y="1745"/>
                    <a:pt x="4311" y="1773"/>
                    <a:pt x="4311" y="1773"/>
                  </a:cubicBezTo>
                  <a:cubicBezTo>
                    <a:pt x="4311" y="1773"/>
                    <a:pt x="4282" y="1776"/>
                    <a:pt x="4229" y="1767"/>
                  </a:cubicBezTo>
                  <a:cubicBezTo>
                    <a:pt x="4177" y="1759"/>
                    <a:pt x="4183" y="1795"/>
                    <a:pt x="4147" y="1826"/>
                  </a:cubicBezTo>
                  <a:cubicBezTo>
                    <a:pt x="4111" y="1856"/>
                    <a:pt x="4114" y="1853"/>
                    <a:pt x="4108" y="1831"/>
                  </a:cubicBezTo>
                  <a:cubicBezTo>
                    <a:pt x="4101" y="1809"/>
                    <a:pt x="4055" y="1840"/>
                    <a:pt x="4052" y="1879"/>
                  </a:cubicBezTo>
                  <a:cubicBezTo>
                    <a:pt x="4049" y="1917"/>
                    <a:pt x="4036" y="1898"/>
                    <a:pt x="3980" y="1898"/>
                  </a:cubicBezTo>
                  <a:cubicBezTo>
                    <a:pt x="3924" y="1898"/>
                    <a:pt x="3977" y="1920"/>
                    <a:pt x="3918" y="1954"/>
                  </a:cubicBezTo>
                  <a:cubicBezTo>
                    <a:pt x="3859" y="1987"/>
                    <a:pt x="3852" y="2023"/>
                    <a:pt x="3865" y="2051"/>
                  </a:cubicBezTo>
                  <a:cubicBezTo>
                    <a:pt x="3879" y="2079"/>
                    <a:pt x="3885" y="2081"/>
                    <a:pt x="3843" y="2098"/>
                  </a:cubicBezTo>
                  <a:cubicBezTo>
                    <a:pt x="3800" y="2115"/>
                    <a:pt x="3813" y="2143"/>
                    <a:pt x="3748" y="2179"/>
                  </a:cubicBezTo>
                  <a:cubicBezTo>
                    <a:pt x="3682" y="2215"/>
                    <a:pt x="3646" y="2201"/>
                    <a:pt x="3594" y="2198"/>
                  </a:cubicBezTo>
                  <a:cubicBezTo>
                    <a:pt x="3541" y="2195"/>
                    <a:pt x="3551" y="2234"/>
                    <a:pt x="3518" y="2268"/>
                  </a:cubicBezTo>
                  <a:cubicBezTo>
                    <a:pt x="3485" y="2301"/>
                    <a:pt x="3505" y="2315"/>
                    <a:pt x="3453" y="2332"/>
                  </a:cubicBezTo>
                  <a:cubicBezTo>
                    <a:pt x="3400" y="2348"/>
                    <a:pt x="3410" y="2368"/>
                    <a:pt x="3361" y="2387"/>
                  </a:cubicBezTo>
                  <a:cubicBezTo>
                    <a:pt x="3312" y="2407"/>
                    <a:pt x="3266" y="2398"/>
                    <a:pt x="3227" y="2393"/>
                  </a:cubicBezTo>
                  <a:cubicBezTo>
                    <a:pt x="3187" y="2387"/>
                    <a:pt x="3174" y="2387"/>
                    <a:pt x="3148" y="2357"/>
                  </a:cubicBezTo>
                  <a:cubicBezTo>
                    <a:pt x="3122" y="2326"/>
                    <a:pt x="3105" y="2343"/>
                    <a:pt x="3060" y="2343"/>
                  </a:cubicBezTo>
                  <a:cubicBezTo>
                    <a:pt x="3014" y="2343"/>
                    <a:pt x="2991" y="2373"/>
                    <a:pt x="2981" y="2401"/>
                  </a:cubicBezTo>
                  <a:cubicBezTo>
                    <a:pt x="2971" y="2429"/>
                    <a:pt x="2965" y="2457"/>
                    <a:pt x="2945" y="2498"/>
                  </a:cubicBezTo>
                  <a:cubicBezTo>
                    <a:pt x="2925" y="2540"/>
                    <a:pt x="2945" y="2529"/>
                    <a:pt x="2961" y="2571"/>
                  </a:cubicBezTo>
                  <a:cubicBezTo>
                    <a:pt x="2978" y="2612"/>
                    <a:pt x="3004" y="2601"/>
                    <a:pt x="3037" y="2623"/>
                  </a:cubicBezTo>
                  <a:cubicBezTo>
                    <a:pt x="3069" y="2646"/>
                    <a:pt x="3073" y="2654"/>
                    <a:pt x="3063" y="2682"/>
                  </a:cubicBezTo>
                  <a:cubicBezTo>
                    <a:pt x="3053" y="2710"/>
                    <a:pt x="3007" y="2729"/>
                    <a:pt x="2974" y="2749"/>
                  </a:cubicBezTo>
                  <a:cubicBezTo>
                    <a:pt x="2942" y="2768"/>
                    <a:pt x="2915" y="2785"/>
                    <a:pt x="2883" y="2807"/>
                  </a:cubicBezTo>
                  <a:cubicBezTo>
                    <a:pt x="2850" y="2829"/>
                    <a:pt x="2850" y="2865"/>
                    <a:pt x="2804" y="2921"/>
                  </a:cubicBezTo>
                  <a:cubicBezTo>
                    <a:pt x="2758" y="2977"/>
                    <a:pt x="2758" y="2982"/>
                    <a:pt x="2702" y="2993"/>
                  </a:cubicBezTo>
                  <a:cubicBezTo>
                    <a:pt x="2647" y="3004"/>
                    <a:pt x="2657" y="3007"/>
                    <a:pt x="2614" y="3038"/>
                  </a:cubicBezTo>
                  <a:cubicBezTo>
                    <a:pt x="2571" y="3068"/>
                    <a:pt x="2529" y="3049"/>
                    <a:pt x="2483" y="3068"/>
                  </a:cubicBezTo>
                  <a:cubicBezTo>
                    <a:pt x="2437" y="3088"/>
                    <a:pt x="2414" y="3079"/>
                    <a:pt x="2381" y="3068"/>
                  </a:cubicBezTo>
                  <a:cubicBezTo>
                    <a:pt x="2349" y="3057"/>
                    <a:pt x="2332" y="3071"/>
                    <a:pt x="2306" y="3079"/>
                  </a:cubicBezTo>
                  <a:cubicBezTo>
                    <a:pt x="2280" y="3088"/>
                    <a:pt x="2234" y="3091"/>
                    <a:pt x="2178" y="3079"/>
                  </a:cubicBezTo>
                  <a:cubicBezTo>
                    <a:pt x="2123" y="3068"/>
                    <a:pt x="2149" y="3082"/>
                    <a:pt x="2116" y="3104"/>
                  </a:cubicBezTo>
                  <a:cubicBezTo>
                    <a:pt x="2083" y="3127"/>
                    <a:pt x="2070" y="3124"/>
                    <a:pt x="1992" y="3135"/>
                  </a:cubicBezTo>
                  <a:cubicBezTo>
                    <a:pt x="1913" y="3146"/>
                    <a:pt x="1824" y="3213"/>
                    <a:pt x="1756" y="3241"/>
                  </a:cubicBezTo>
                  <a:cubicBezTo>
                    <a:pt x="1687" y="3268"/>
                    <a:pt x="1713" y="3280"/>
                    <a:pt x="1661" y="3327"/>
                  </a:cubicBezTo>
                  <a:cubicBezTo>
                    <a:pt x="1608" y="3374"/>
                    <a:pt x="1592" y="3332"/>
                    <a:pt x="1553" y="3324"/>
                  </a:cubicBezTo>
                  <a:cubicBezTo>
                    <a:pt x="1513" y="3316"/>
                    <a:pt x="1543" y="3299"/>
                    <a:pt x="1536" y="3260"/>
                  </a:cubicBezTo>
                  <a:cubicBezTo>
                    <a:pt x="1530" y="3221"/>
                    <a:pt x="1494" y="3257"/>
                    <a:pt x="1467" y="3271"/>
                  </a:cubicBezTo>
                  <a:cubicBezTo>
                    <a:pt x="1441" y="3285"/>
                    <a:pt x="1405" y="3280"/>
                    <a:pt x="1372" y="3280"/>
                  </a:cubicBezTo>
                  <a:cubicBezTo>
                    <a:pt x="1340" y="3280"/>
                    <a:pt x="1245" y="3243"/>
                    <a:pt x="1215" y="3229"/>
                  </a:cubicBezTo>
                  <a:cubicBezTo>
                    <a:pt x="1186" y="3216"/>
                    <a:pt x="1123" y="3210"/>
                    <a:pt x="1051" y="3191"/>
                  </a:cubicBezTo>
                  <a:cubicBezTo>
                    <a:pt x="979" y="3171"/>
                    <a:pt x="1025" y="3152"/>
                    <a:pt x="989" y="3118"/>
                  </a:cubicBezTo>
                  <a:cubicBezTo>
                    <a:pt x="953" y="3085"/>
                    <a:pt x="907" y="3096"/>
                    <a:pt x="861" y="3093"/>
                  </a:cubicBezTo>
                  <a:cubicBezTo>
                    <a:pt x="815" y="3091"/>
                    <a:pt x="799" y="3091"/>
                    <a:pt x="753" y="3085"/>
                  </a:cubicBezTo>
                  <a:cubicBezTo>
                    <a:pt x="707" y="3079"/>
                    <a:pt x="707" y="3074"/>
                    <a:pt x="648" y="3057"/>
                  </a:cubicBezTo>
                  <a:cubicBezTo>
                    <a:pt x="589" y="3040"/>
                    <a:pt x="543" y="3071"/>
                    <a:pt x="491" y="3088"/>
                  </a:cubicBezTo>
                  <a:cubicBezTo>
                    <a:pt x="439" y="3104"/>
                    <a:pt x="435" y="3085"/>
                    <a:pt x="380" y="3082"/>
                  </a:cubicBezTo>
                  <a:cubicBezTo>
                    <a:pt x="324" y="3079"/>
                    <a:pt x="294" y="3077"/>
                    <a:pt x="245" y="3071"/>
                  </a:cubicBezTo>
                  <a:cubicBezTo>
                    <a:pt x="196" y="3065"/>
                    <a:pt x="173" y="3071"/>
                    <a:pt x="137" y="3043"/>
                  </a:cubicBezTo>
                  <a:cubicBezTo>
                    <a:pt x="101" y="3015"/>
                    <a:pt x="82" y="3049"/>
                    <a:pt x="59" y="3054"/>
                  </a:cubicBezTo>
                  <a:cubicBezTo>
                    <a:pt x="45" y="3058"/>
                    <a:pt x="34" y="3057"/>
                    <a:pt x="18" y="3050"/>
                  </a:cubicBezTo>
                  <a:cubicBezTo>
                    <a:pt x="19" y="3100"/>
                    <a:pt x="34" y="3164"/>
                    <a:pt x="43" y="3189"/>
                  </a:cubicBezTo>
                  <a:cubicBezTo>
                    <a:pt x="56" y="3222"/>
                    <a:pt x="52" y="3241"/>
                    <a:pt x="26" y="327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3" name="Freeform 13">
              <a:extLst>
                <a:ext uri="{FF2B5EF4-FFF2-40B4-BE49-F238E27FC236}">
                  <a16:creationId xmlns:a16="http://schemas.microsoft.com/office/drawing/2014/main" id="{388E65D1-250F-BA4A-811D-2B18D6616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6" y="3407"/>
              <a:ext cx="875" cy="659"/>
            </a:xfrm>
            <a:custGeom>
              <a:avLst/>
              <a:gdLst>
                <a:gd name="T0" fmla="*/ 1778 w 1889"/>
                <a:gd name="T1" fmla="*/ 152 h 1423"/>
                <a:gd name="T2" fmla="*/ 1673 w 1889"/>
                <a:gd name="T3" fmla="*/ 115 h 1423"/>
                <a:gd name="T4" fmla="*/ 1507 w 1889"/>
                <a:gd name="T5" fmla="*/ 82 h 1423"/>
                <a:gd name="T6" fmla="*/ 1385 w 1889"/>
                <a:gd name="T7" fmla="*/ 134 h 1423"/>
                <a:gd name="T8" fmla="*/ 1127 w 1889"/>
                <a:gd name="T9" fmla="*/ 215 h 1423"/>
                <a:gd name="T10" fmla="*/ 1210 w 1889"/>
                <a:gd name="T11" fmla="*/ 59 h 1423"/>
                <a:gd name="T12" fmla="*/ 1127 w 1889"/>
                <a:gd name="T13" fmla="*/ 22 h 1423"/>
                <a:gd name="T14" fmla="*/ 1012 w 1889"/>
                <a:gd name="T15" fmla="*/ 3 h 1423"/>
                <a:gd name="T16" fmla="*/ 861 w 1889"/>
                <a:gd name="T17" fmla="*/ 28 h 1423"/>
                <a:gd name="T18" fmla="*/ 758 w 1889"/>
                <a:gd name="T19" fmla="*/ 56 h 1423"/>
                <a:gd name="T20" fmla="*/ 686 w 1889"/>
                <a:gd name="T21" fmla="*/ 126 h 1423"/>
                <a:gd name="T22" fmla="*/ 570 w 1889"/>
                <a:gd name="T23" fmla="*/ 193 h 1423"/>
                <a:gd name="T24" fmla="*/ 520 w 1889"/>
                <a:gd name="T25" fmla="*/ 263 h 1423"/>
                <a:gd name="T26" fmla="*/ 536 w 1889"/>
                <a:gd name="T27" fmla="*/ 356 h 1423"/>
                <a:gd name="T28" fmla="*/ 444 w 1889"/>
                <a:gd name="T29" fmla="*/ 514 h 1423"/>
                <a:gd name="T30" fmla="*/ 383 w 1889"/>
                <a:gd name="T31" fmla="*/ 743 h 1423"/>
                <a:gd name="T32" fmla="*/ 267 w 1889"/>
                <a:gd name="T33" fmla="*/ 853 h 1423"/>
                <a:gd name="T34" fmla="*/ 190 w 1889"/>
                <a:gd name="T35" fmla="*/ 912 h 1423"/>
                <a:gd name="T36" fmla="*/ 83 w 1889"/>
                <a:gd name="T37" fmla="*/ 997 h 1423"/>
                <a:gd name="T38" fmla="*/ 29 w 1889"/>
                <a:gd name="T39" fmla="*/ 1064 h 1423"/>
                <a:gd name="T40" fmla="*/ 44 w 1889"/>
                <a:gd name="T41" fmla="*/ 1116 h 1423"/>
                <a:gd name="T42" fmla="*/ 22 w 1889"/>
                <a:gd name="T43" fmla="*/ 1223 h 1423"/>
                <a:gd name="T44" fmla="*/ 70 w 1889"/>
                <a:gd name="T45" fmla="*/ 1353 h 1423"/>
                <a:gd name="T46" fmla="*/ 254 w 1889"/>
                <a:gd name="T47" fmla="*/ 1375 h 1423"/>
                <a:gd name="T48" fmla="*/ 201 w 1889"/>
                <a:gd name="T49" fmla="*/ 1249 h 1423"/>
                <a:gd name="T50" fmla="*/ 232 w 1889"/>
                <a:gd name="T51" fmla="*/ 1157 h 1423"/>
                <a:gd name="T52" fmla="*/ 346 w 1889"/>
                <a:gd name="T53" fmla="*/ 1097 h 1423"/>
                <a:gd name="T54" fmla="*/ 564 w 1889"/>
                <a:gd name="T55" fmla="*/ 1019 h 1423"/>
                <a:gd name="T56" fmla="*/ 743 w 1889"/>
                <a:gd name="T57" fmla="*/ 971 h 1423"/>
                <a:gd name="T58" fmla="*/ 883 w 1889"/>
                <a:gd name="T59" fmla="*/ 897 h 1423"/>
                <a:gd name="T60" fmla="*/ 1014 w 1889"/>
                <a:gd name="T61" fmla="*/ 827 h 1423"/>
                <a:gd name="T62" fmla="*/ 979 w 1889"/>
                <a:gd name="T63" fmla="*/ 693 h 1423"/>
                <a:gd name="T64" fmla="*/ 1088 w 1889"/>
                <a:gd name="T65" fmla="*/ 730 h 1423"/>
                <a:gd name="T66" fmla="*/ 1237 w 1889"/>
                <a:gd name="T67" fmla="*/ 738 h 1423"/>
                <a:gd name="T68" fmla="*/ 1328 w 1889"/>
                <a:gd name="T69" fmla="*/ 686 h 1423"/>
                <a:gd name="T70" fmla="*/ 1473 w 1889"/>
                <a:gd name="T71" fmla="*/ 634 h 1423"/>
                <a:gd name="T72" fmla="*/ 1538 w 1889"/>
                <a:gd name="T73" fmla="*/ 597 h 1423"/>
                <a:gd name="T74" fmla="*/ 1748 w 1889"/>
                <a:gd name="T75" fmla="*/ 556 h 1423"/>
                <a:gd name="T76" fmla="*/ 1835 w 1889"/>
                <a:gd name="T77" fmla="*/ 423 h 1423"/>
                <a:gd name="T78" fmla="*/ 1839 w 1889"/>
                <a:gd name="T79" fmla="*/ 267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89" h="1423">
                  <a:moveTo>
                    <a:pt x="1839" y="267"/>
                  </a:moveTo>
                  <a:cubicBezTo>
                    <a:pt x="1844" y="211"/>
                    <a:pt x="1787" y="182"/>
                    <a:pt x="1778" y="152"/>
                  </a:cubicBezTo>
                  <a:cubicBezTo>
                    <a:pt x="1770" y="123"/>
                    <a:pt x="1765" y="100"/>
                    <a:pt x="1743" y="119"/>
                  </a:cubicBezTo>
                  <a:cubicBezTo>
                    <a:pt x="1722" y="137"/>
                    <a:pt x="1687" y="134"/>
                    <a:pt x="1673" y="115"/>
                  </a:cubicBezTo>
                  <a:cubicBezTo>
                    <a:pt x="1660" y="97"/>
                    <a:pt x="1639" y="78"/>
                    <a:pt x="1617" y="82"/>
                  </a:cubicBezTo>
                  <a:cubicBezTo>
                    <a:pt x="1595" y="85"/>
                    <a:pt x="1521" y="52"/>
                    <a:pt x="1507" y="82"/>
                  </a:cubicBezTo>
                  <a:cubicBezTo>
                    <a:pt x="1494" y="111"/>
                    <a:pt x="1521" y="189"/>
                    <a:pt x="1486" y="174"/>
                  </a:cubicBezTo>
                  <a:cubicBezTo>
                    <a:pt x="1451" y="160"/>
                    <a:pt x="1420" y="104"/>
                    <a:pt x="1385" y="134"/>
                  </a:cubicBezTo>
                  <a:cubicBezTo>
                    <a:pt x="1350" y="163"/>
                    <a:pt x="1298" y="152"/>
                    <a:pt x="1254" y="186"/>
                  </a:cubicBezTo>
                  <a:cubicBezTo>
                    <a:pt x="1210" y="219"/>
                    <a:pt x="1162" y="245"/>
                    <a:pt x="1127" y="215"/>
                  </a:cubicBezTo>
                  <a:cubicBezTo>
                    <a:pt x="1093" y="186"/>
                    <a:pt x="1084" y="152"/>
                    <a:pt x="1132" y="126"/>
                  </a:cubicBezTo>
                  <a:cubicBezTo>
                    <a:pt x="1180" y="100"/>
                    <a:pt x="1206" y="82"/>
                    <a:pt x="1210" y="59"/>
                  </a:cubicBezTo>
                  <a:cubicBezTo>
                    <a:pt x="1215" y="37"/>
                    <a:pt x="1206" y="22"/>
                    <a:pt x="1189" y="11"/>
                  </a:cubicBezTo>
                  <a:cubicBezTo>
                    <a:pt x="1171" y="0"/>
                    <a:pt x="1167" y="0"/>
                    <a:pt x="1127" y="22"/>
                  </a:cubicBezTo>
                  <a:cubicBezTo>
                    <a:pt x="1088" y="45"/>
                    <a:pt x="1044" y="52"/>
                    <a:pt x="1031" y="30"/>
                  </a:cubicBezTo>
                  <a:cubicBezTo>
                    <a:pt x="1026" y="22"/>
                    <a:pt x="1019" y="13"/>
                    <a:pt x="1012" y="3"/>
                  </a:cubicBezTo>
                  <a:cubicBezTo>
                    <a:pt x="983" y="24"/>
                    <a:pt x="958" y="34"/>
                    <a:pt x="929" y="45"/>
                  </a:cubicBezTo>
                  <a:cubicBezTo>
                    <a:pt x="892" y="58"/>
                    <a:pt x="887" y="41"/>
                    <a:pt x="861" y="28"/>
                  </a:cubicBezTo>
                  <a:cubicBezTo>
                    <a:pt x="835" y="15"/>
                    <a:pt x="839" y="6"/>
                    <a:pt x="819" y="8"/>
                  </a:cubicBezTo>
                  <a:cubicBezTo>
                    <a:pt x="800" y="9"/>
                    <a:pt x="791" y="41"/>
                    <a:pt x="758" y="56"/>
                  </a:cubicBezTo>
                  <a:cubicBezTo>
                    <a:pt x="726" y="71"/>
                    <a:pt x="780" y="80"/>
                    <a:pt x="765" y="132"/>
                  </a:cubicBezTo>
                  <a:cubicBezTo>
                    <a:pt x="750" y="184"/>
                    <a:pt x="741" y="152"/>
                    <a:pt x="686" y="126"/>
                  </a:cubicBezTo>
                  <a:cubicBezTo>
                    <a:pt x="632" y="100"/>
                    <a:pt x="610" y="119"/>
                    <a:pt x="575" y="132"/>
                  </a:cubicBezTo>
                  <a:cubicBezTo>
                    <a:pt x="540" y="145"/>
                    <a:pt x="560" y="163"/>
                    <a:pt x="570" y="193"/>
                  </a:cubicBezTo>
                  <a:cubicBezTo>
                    <a:pt x="581" y="223"/>
                    <a:pt x="573" y="221"/>
                    <a:pt x="553" y="223"/>
                  </a:cubicBezTo>
                  <a:cubicBezTo>
                    <a:pt x="503" y="226"/>
                    <a:pt x="529" y="234"/>
                    <a:pt x="520" y="263"/>
                  </a:cubicBezTo>
                  <a:cubicBezTo>
                    <a:pt x="512" y="293"/>
                    <a:pt x="538" y="289"/>
                    <a:pt x="549" y="313"/>
                  </a:cubicBezTo>
                  <a:cubicBezTo>
                    <a:pt x="560" y="337"/>
                    <a:pt x="557" y="343"/>
                    <a:pt x="536" y="356"/>
                  </a:cubicBezTo>
                  <a:cubicBezTo>
                    <a:pt x="514" y="369"/>
                    <a:pt x="522" y="391"/>
                    <a:pt x="520" y="432"/>
                  </a:cubicBezTo>
                  <a:cubicBezTo>
                    <a:pt x="518" y="473"/>
                    <a:pt x="498" y="462"/>
                    <a:pt x="444" y="514"/>
                  </a:cubicBezTo>
                  <a:cubicBezTo>
                    <a:pt x="389" y="565"/>
                    <a:pt x="411" y="636"/>
                    <a:pt x="422" y="669"/>
                  </a:cubicBezTo>
                  <a:cubicBezTo>
                    <a:pt x="433" y="703"/>
                    <a:pt x="407" y="714"/>
                    <a:pt x="383" y="743"/>
                  </a:cubicBezTo>
                  <a:cubicBezTo>
                    <a:pt x="359" y="773"/>
                    <a:pt x="297" y="797"/>
                    <a:pt x="276" y="804"/>
                  </a:cubicBezTo>
                  <a:cubicBezTo>
                    <a:pt x="254" y="812"/>
                    <a:pt x="252" y="830"/>
                    <a:pt x="267" y="853"/>
                  </a:cubicBezTo>
                  <a:cubicBezTo>
                    <a:pt x="282" y="875"/>
                    <a:pt x="267" y="875"/>
                    <a:pt x="256" y="899"/>
                  </a:cubicBezTo>
                  <a:cubicBezTo>
                    <a:pt x="245" y="923"/>
                    <a:pt x="223" y="929"/>
                    <a:pt x="190" y="912"/>
                  </a:cubicBezTo>
                  <a:cubicBezTo>
                    <a:pt x="158" y="895"/>
                    <a:pt x="173" y="925"/>
                    <a:pt x="173" y="968"/>
                  </a:cubicBezTo>
                  <a:cubicBezTo>
                    <a:pt x="173" y="1010"/>
                    <a:pt x="114" y="997"/>
                    <a:pt x="83" y="997"/>
                  </a:cubicBezTo>
                  <a:cubicBezTo>
                    <a:pt x="53" y="997"/>
                    <a:pt x="68" y="1006"/>
                    <a:pt x="68" y="1027"/>
                  </a:cubicBezTo>
                  <a:cubicBezTo>
                    <a:pt x="68" y="1047"/>
                    <a:pt x="51" y="1055"/>
                    <a:pt x="29" y="1064"/>
                  </a:cubicBezTo>
                  <a:cubicBezTo>
                    <a:pt x="19" y="1068"/>
                    <a:pt x="12" y="1080"/>
                    <a:pt x="6" y="1092"/>
                  </a:cubicBezTo>
                  <a:cubicBezTo>
                    <a:pt x="11" y="1116"/>
                    <a:pt x="21" y="1116"/>
                    <a:pt x="44" y="1116"/>
                  </a:cubicBezTo>
                  <a:cubicBezTo>
                    <a:pt x="70" y="1116"/>
                    <a:pt x="92" y="1108"/>
                    <a:pt x="57" y="1145"/>
                  </a:cubicBezTo>
                  <a:cubicBezTo>
                    <a:pt x="22" y="1183"/>
                    <a:pt x="18" y="1190"/>
                    <a:pt x="22" y="1223"/>
                  </a:cubicBezTo>
                  <a:cubicBezTo>
                    <a:pt x="27" y="1257"/>
                    <a:pt x="0" y="1279"/>
                    <a:pt x="44" y="1301"/>
                  </a:cubicBezTo>
                  <a:cubicBezTo>
                    <a:pt x="88" y="1323"/>
                    <a:pt x="44" y="1309"/>
                    <a:pt x="70" y="1353"/>
                  </a:cubicBezTo>
                  <a:cubicBezTo>
                    <a:pt x="97" y="1398"/>
                    <a:pt x="40" y="1394"/>
                    <a:pt x="123" y="1398"/>
                  </a:cubicBezTo>
                  <a:cubicBezTo>
                    <a:pt x="206" y="1401"/>
                    <a:pt x="241" y="1423"/>
                    <a:pt x="254" y="1375"/>
                  </a:cubicBezTo>
                  <a:cubicBezTo>
                    <a:pt x="267" y="1327"/>
                    <a:pt x="197" y="1305"/>
                    <a:pt x="210" y="1286"/>
                  </a:cubicBezTo>
                  <a:cubicBezTo>
                    <a:pt x="223" y="1268"/>
                    <a:pt x="245" y="1246"/>
                    <a:pt x="201" y="1249"/>
                  </a:cubicBezTo>
                  <a:cubicBezTo>
                    <a:pt x="158" y="1253"/>
                    <a:pt x="132" y="1242"/>
                    <a:pt x="162" y="1216"/>
                  </a:cubicBezTo>
                  <a:cubicBezTo>
                    <a:pt x="193" y="1190"/>
                    <a:pt x="193" y="1153"/>
                    <a:pt x="232" y="1157"/>
                  </a:cubicBezTo>
                  <a:cubicBezTo>
                    <a:pt x="271" y="1160"/>
                    <a:pt x="267" y="1153"/>
                    <a:pt x="284" y="1131"/>
                  </a:cubicBezTo>
                  <a:cubicBezTo>
                    <a:pt x="302" y="1108"/>
                    <a:pt x="315" y="1097"/>
                    <a:pt x="346" y="1097"/>
                  </a:cubicBezTo>
                  <a:cubicBezTo>
                    <a:pt x="376" y="1097"/>
                    <a:pt x="450" y="1060"/>
                    <a:pt x="481" y="1057"/>
                  </a:cubicBezTo>
                  <a:cubicBezTo>
                    <a:pt x="512" y="1053"/>
                    <a:pt x="551" y="1060"/>
                    <a:pt x="564" y="1019"/>
                  </a:cubicBezTo>
                  <a:cubicBezTo>
                    <a:pt x="577" y="979"/>
                    <a:pt x="625" y="949"/>
                    <a:pt x="651" y="964"/>
                  </a:cubicBezTo>
                  <a:cubicBezTo>
                    <a:pt x="678" y="979"/>
                    <a:pt x="734" y="1008"/>
                    <a:pt x="743" y="971"/>
                  </a:cubicBezTo>
                  <a:cubicBezTo>
                    <a:pt x="752" y="934"/>
                    <a:pt x="787" y="971"/>
                    <a:pt x="822" y="942"/>
                  </a:cubicBezTo>
                  <a:cubicBezTo>
                    <a:pt x="857" y="912"/>
                    <a:pt x="878" y="938"/>
                    <a:pt x="883" y="897"/>
                  </a:cubicBezTo>
                  <a:cubicBezTo>
                    <a:pt x="887" y="856"/>
                    <a:pt x="922" y="853"/>
                    <a:pt x="935" y="864"/>
                  </a:cubicBezTo>
                  <a:cubicBezTo>
                    <a:pt x="948" y="875"/>
                    <a:pt x="992" y="849"/>
                    <a:pt x="1014" y="827"/>
                  </a:cubicBezTo>
                  <a:cubicBezTo>
                    <a:pt x="1036" y="804"/>
                    <a:pt x="1079" y="804"/>
                    <a:pt x="1040" y="764"/>
                  </a:cubicBezTo>
                  <a:cubicBezTo>
                    <a:pt x="1001" y="723"/>
                    <a:pt x="996" y="730"/>
                    <a:pt x="979" y="693"/>
                  </a:cubicBezTo>
                  <a:cubicBezTo>
                    <a:pt x="961" y="656"/>
                    <a:pt x="940" y="615"/>
                    <a:pt x="996" y="641"/>
                  </a:cubicBezTo>
                  <a:cubicBezTo>
                    <a:pt x="1053" y="667"/>
                    <a:pt x="1075" y="701"/>
                    <a:pt x="1088" y="730"/>
                  </a:cubicBezTo>
                  <a:cubicBezTo>
                    <a:pt x="1101" y="760"/>
                    <a:pt x="1175" y="790"/>
                    <a:pt x="1206" y="764"/>
                  </a:cubicBezTo>
                  <a:cubicBezTo>
                    <a:pt x="1237" y="738"/>
                    <a:pt x="1197" y="749"/>
                    <a:pt x="1237" y="738"/>
                  </a:cubicBezTo>
                  <a:cubicBezTo>
                    <a:pt x="1276" y="727"/>
                    <a:pt x="1285" y="716"/>
                    <a:pt x="1289" y="686"/>
                  </a:cubicBezTo>
                  <a:cubicBezTo>
                    <a:pt x="1293" y="656"/>
                    <a:pt x="1298" y="667"/>
                    <a:pt x="1328" y="686"/>
                  </a:cubicBezTo>
                  <a:cubicBezTo>
                    <a:pt x="1359" y="704"/>
                    <a:pt x="1363" y="686"/>
                    <a:pt x="1385" y="664"/>
                  </a:cubicBezTo>
                  <a:cubicBezTo>
                    <a:pt x="1407" y="641"/>
                    <a:pt x="1468" y="615"/>
                    <a:pt x="1473" y="634"/>
                  </a:cubicBezTo>
                  <a:cubicBezTo>
                    <a:pt x="1477" y="653"/>
                    <a:pt x="1560" y="660"/>
                    <a:pt x="1538" y="641"/>
                  </a:cubicBezTo>
                  <a:cubicBezTo>
                    <a:pt x="1516" y="623"/>
                    <a:pt x="1507" y="582"/>
                    <a:pt x="1538" y="597"/>
                  </a:cubicBezTo>
                  <a:cubicBezTo>
                    <a:pt x="1569" y="612"/>
                    <a:pt x="1586" y="638"/>
                    <a:pt x="1647" y="604"/>
                  </a:cubicBezTo>
                  <a:cubicBezTo>
                    <a:pt x="1708" y="571"/>
                    <a:pt x="1735" y="556"/>
                    <a:pt x="1748" y="556"/>
                  </a:cubicBezTo>
                  <a:cubicBezTo>
                    <a:pt x="1761" y="556"/>
                    <a:pt x="1778" y="526"/>
                    <a:pt x="1778" y="504"/>
                  </a:cubicBezTo>
                  <a:cubicBezTo>
                    <a:pt x="1778" y="482"/>
                    <a:pt x="1826" y="460"/>
                    <a:pt x="1835" y="423"/>
                  </a:cubicBezTo>
                  <a:cubicBezTo>
                    <a:pt x="1841" y="398"/>
                    <a:pt x="1861" y="375"/>
                    <a:pt x="1889" y="354"/>
                  </a:cubicBezTo>
                  <a:cubicBezTo>
                    <a:pt x="1864" y="331"/>
                    <a:pt x="1837" y="298"/>
                    <a:pt x="1839" y="26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4" name="Freeform 14">
              <a:extLst>
                <a:ext uri="{FF2B5EF4-FFF2-40B4-BE49-F238E27FC236}">
                  <a16:creationId xmlns:a16="http://schemas.microsoft.com/office/drawing/2014/main" id="{667B9CEB-5018-D446-95CF-302D74C494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2903"/>
              <a:ext cx="665" cy="641"/>
            </a:xfrm>
            <a:custGeom>
              <a:avLst/>
              <a:gdLst>
                <a:gd name="T0" fmla="*/ 1367 w 1437"/>
                <a:gd name="T1" fmla="*/ 819 h 1384"/>
                <a:gd name="T2" fmla="*/ 1289 w 1437"/>
                <a:gd name="T3" fmla="*/ 678 h 1384"/>
                <a:gd name="T4" fmla="*/ 1236 w 1437"/>
                <a:gd name="T5" fmla="*/ 492 h 1384"/>
                <a:gd name="T6" fmla="*/ 1306 w 1437"/>
                <a:gd name="T7" fmla="*/ 277 h 1384"/>
                <a:gd name="T8" fmla="*/ 1175 w 1437"/>
                <a:gd name="T9" fmla="*/ 148 h 1384"/>
                <a:gd name="T10" fmla="*/ 1092 w 1437"/>
                <a:gd name="T11" fmla="*/ 48 h 1384"/>
                <a:gd name="T12" fmla="*/ 992 w 1437"/>
                <a:gd name="T13" fmla="*/ 59 h 1384"/>
                <a:gd name="T14" fmla="*/ 900 w 1437"/>
                <a:gd name="T15" fmla="*/ 77 h 1384"/>
                <a:gd name="T16" fmla="*/ 708 w 1437"/>
                <a:gd name="T17" fmla="*/ 29 h 1384"/>
                <a:gd name="T18" fmla="*/ 472 w 1437"/>
                <a:gd name="T19" fmla="*/ 0 h 1384"/>
                <a:gd name="T20" fmla="*/ 398 w 1437"/>
                <a:gd name="T21" fmla="*/ 133 h 1384"/>
                <a:gd name="T22" fmla="*/ 236 w 1437"/>
                <a:gd name="T23" fmla="*/ 100 h 1384"/>
                <a:gd name="T24" fmla="*/ 96 w 1437"/>
                <a:gd name="T25" fmla="*/ 281 h 1384"/>
                <a:gd name="T26" fmla="*/ 118 w 1437"/>
                <a:gd name="T27" fmla="*/ 470 h 1384"/>
                <a:gd name="T28" fmla="*/ 153 w 1437"/>
                <a:gd name="T29" fmla="*/ 615 h 1384"/>
                <a:gd name="T30" fmla="*/ 57 w 1437"/>
                <a:gd name="T31" fmla="*/ 756 h 1384"/>
                <a:gd name="T32" fmla="*/ 109 w 1437"/>
                <a:gd name="T33" fmla="*/ 782 h 1384"/>
                <a:gd name="T34" fmla="*/ 188 w 1437"/>
                <a:gd name="T35" fmla="*/ 863 h 1384"/>
                <a:gd name="T36" fmla="*/ 184 w 1437"/>
                <a:gd name="T37" fmla="*/ 941 h 1384"/>
                <a:gd name="T38" fmla="*/ 214 w 1437"/>
                <a:gd name="T39" fmla="*/ 1042 h 1384"/>
                <a:gd name="T40" fmla="*/ 318 w 1437"/>
                <a:gd name="T41" fmla="*/ 1042 h 1384"/>
                <a:gd name="T42" fmla="*/ 442 w 1437"/>
                <a:gd name="T43" fmla="*/ 1036 h 1384"/>
                <a:gd name="T44" fmla="*/ 531 w 1437"/>
                <a:gd name="T45" fmla="*/ 959 h 1384"/>
                <a:gd name="T46" fmla="*/ 629 w 1437"/>
                <a:gd name="T47" fmla="*/ 934 h 1384"/>
                <a:gd name="T48" fmla="*/ 668 w 1437"/>
                <a:gd name="T49" fmla="*/ 1039 h 1384"/>
                <a:gd name="T50" fmla="*/ 672 w 1437"/>
                <a:gd name="T51" fmla="*/ 1189 h 1384"/>
                <a:gd name="T52" fmla="*/ 747 w 1437"/>
                <a:gd name="T53" fmla="*/ 1267 h 1384"/>
                <a:gd name="T54" fmla="*/ 849 w 1437"/>
                <a:gd name="T55" fmla="*/ 1320 h 1384"/>
                <a:gd name="T56" fmla="*/ 924 w 1437"/>
                <a:gd name="T57" fmla="*/ 1312 h 1384"/>
                <a:gd name="T58" fmla="*/ 946 w 1437"/>
                <a:gd name="T59" fmla="*/ 1221 h 1384"/>
                <a:gd name="T60" fmla="*/ 1136 w 1437"/>
                <a:gd name="T61" fmla="*/ 1221 h 1384"/>
                <a:gd name="T62" fmla="*/ 1190 w 1437"/>
                <a:gd name="T63" fmla="*/ 1097 h 1384"/>
                <a:gd name="T64" fmla="*/ 1300 w 1437"/>
                <a:gd name="T65" fmla="*/ 1134 h 1384"/>
                <a:gd name="T66" fmla="*/ 1363 w 1437"/>
                <a:gd name="T67" fmla="*/ 1030 h 1384"/>
                <a:gd name="T68" fmla="*/ 1411 w 1437"/>
                <a:gd name="T69" fmla="*/ 885 h 1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7" h="1384">
                  <a:moveTo>
                    <a:pt x="1411" y="885"/>
                  </a:moveTo>
                  <a:cubicBezTo>
                    <a:pt x="1385" y="863"/>
                    <a:pt x="1389" y="841"/>
                    <a:pt x="1367" y="819"/>
                  </a:cubicBezTo>
                  <a:cubicBezTo>
                    <a:pt x="1346" y="796"/>
                    <a:pt x="1302" y="793"/>
                    <a:pt x="1302" y="756"/>
                  </a:cubicBezTo>
                  <a:cubicBezTo>
                    <a:pt x="1302" y="719"/>
                    <a:pt x="1289" y="711"/>
                    <a:pt x="1289" y="678"/>
                  </a:cubicBezTo>
                  <a:cubicBezTo>
                    <a:pt x="1289" y="644"/>
                    <a:pt x="1271" y="656"/>
                    <a:pt x="1241" y="615"/>
                  </a:cubicBezTo>
                  <a:cubicBezTo>
                    <a:pt x="1210" y="574"/>
                    <a:pt x="1193" y="530"/>
                    <a:pt x="1236" y="492"/>
                  </a:cubicBezTo>
                  <a:cubicBezTo>
                    <a:pt x="1280" y="455"/>
                    <a:pt x="1332" y="429"/>
                    <a:pt x="1337" y="381"/>
                  </a:cubicBezTo>
                  <a:cubicBezTo>
                    <a:pt x="1341" y="333"/>
                    <a:pt x="1298" y="296"/>
                    <a:pt x="1306" y="277"/>
                  </a:cubicBezTo>
                  <a:cubicBezTo>
                    <a:pt x="1315" y="259"/>
                    <a:pt x="1302" y="229"/>
                    <a:pt x="1276" y="207"/>
                  </a:cubicBezTo>
                  <a:cubicBezTo>
                    <a:pt x="1249" y="185"/>
                    <a:pt x="1175" y="203"/>
                    <a:pt x="1175" y="148"/>
                  </a:cubicBezTo>
                  <a:cubicBezTo>
                    <a:pt x="1175" y="92"/>
                    <a:pt x="1206" y="66"/>
                    <a:pt x="1166" y="44"/>
                  </a:cubicBezTo>
                  <a:cubicBezTo>
                    <a:pt x="1127" y="22"/>
                    <a:pt x="1123" y="14"/>
                    <a:pt x="1092" y="48"/>
                  </a:cubicBezTo>
                  <a:cubicBezTo>
                    <a:pt x="1062" y="81"/>
                    <a:pt x="1075" y="133"/>
                    <a:pt x="1031" y="111"/>
                  </a:cubicBezTo>
                  <a:cubicBezTo>
                    <a:pt x="987" y="88"/>
                    <a:pt x="974" y="70"/>
                    <a:pt x="992" y="59"/>
                  </a:cubicBezTo>
                  <a:cubicBezTo>
                    <a:pt x="1009" y="48"/>
                    <a:pt x="1000" y="14"/>
                    <a:pt x="970" y="25"/>
                  </a:cubicBezTo>
                  <a:cubicBezTo>
                    <a:pt x="939" y="37"/>
                    <a:pt x="948" y="59"/>
                    <a:pt x="900" y="77"/>
                  </a:cubicBezTo>
                  <a:cubicBezTo>
                    <a:pt x="852" y="96"/>
                    <a:pt x="821" y="111"/>
                    <a:pt x="791" y="81"/>
                  </a:cubicBezTo>
                  <a:cubicBezTo>
                    <a:pt x="760" y="51"/>
                    <a:pt x="778" y="18"/>
                    <a:pt x="708" y="29"/>
                  </a:cubicBezTo>
                  <a:cubicBezTo>
                    <a:pt x="638" y="40"/>
                    <a:pt x="603" y="37"/>
                    <a:pt x="577" y="22"/>
                  </a:cubicBezTo>
                  <a:cubicBezTo>
                    <a:pt x="551" y="7"/>
                    <a:pt x="511" y="0"/>
                    <a:pt x="472" y="0"/>
                  </a:cubicBezTo>
                  <a:cubicBezTo>
                    <a:pt x="433" y="0"/>
                    <a:pt x="350" y="11"/>
                    <a:pt x="380" y="40"/>
                  </a:cubicBezTo>
                  <a:cubicBezTo>
                    <a:pt x="411" y="70"/>
                    <a:pt x="446" y="137"/>
                    <a:pt x="398" y="133"/>
                  </a:cubicBezTo>
                  <a:cubicBezTo>
                    <a:pt x="350" y="129"/>
                    <a:pt x="337" y="107"/>
                    <a:pt x="315" y="126"/>
                  </a:cubicBezTo>
                  <a:cubicBezTo>
                    <a:pt x="293" y="144"/>
                    <a:pt x="275" y="81"/>
                    <a:pt x="236" y="100"/>
                  </a:cubicBezTo>
                  <a:cubicBezTo>
                    <a:pt x="197" y="118"/>
                    <a:pt x="144" y="137"/>
                    <a:pt x="127" y="174"/>
                  </a:cubicBezTo>
                  <a:cubicBezTo>
                    <a:pt x="109" y="211"/>
                    <a:pt x="96" y="229"/>
                    <a:pt x="96" y="281"/>
                  </a:cubicBezTo>
                  <a:cubicBezTo>
                    <a:pt x="96" y="333"/>
                    <a:pt x="105" y="385"/>
                    <a:pt x="122" y="411"/>
                  </a:cubicBezTo>
                  <a:cubicBezTo>
                    <a:pt x="140" y="437"/>
                    <a:pt x="92" y="441"/>
                    <a:pt x="118" y="470"/>
                  </a:cubicBezTo>
                  <a:cubicBezTo>
                    <a:pt x="144" y="500"/>
                    <a:pt x="153" y="496"/>
                    <a:pt x="140" y="533"/>
                  </a:cubicBezTo>
                  <a:cubicBezTo>
                    <a:pt x="127" y="570"/>
                    <a:pt x="131" y="581"/>
                    <a:pt x="153" y="615"/>
                  </a:cubicBezTo>
                  <a:cubicBezTo>
                    <a:pt x="175" y="648"/>
                    <a:pt x="201" y="681"/>
                    <a:pt x="166" y="689"/>
                  </a:cubicBezTo>
                  <a:cubicBezTo>
                    <a:pt x="131" y="696"/>
                    <a:pt x="79" y="730"/>
                    <a:pt x="57" y="756"/>
                  </a:cubicBezTo>
                  <a:cubicBezTo>
                    <a:pt x="35" y="782"/>
                    <a:pt x="0" y="789"/>
                    <a:pt x="39" y="804"/>
                  </a:cubicBezTo>
                  <a:cubicBezTo>
                    <a:pt x="79" y="819"/>
                    <a:pt x="66" y="774"/>
                    <a:pt x="109" y="782"/>
                  </a:cubicBezTo>
                  <a:cubicBezTo>
                    <a:pt x="153" y="789"/>
                    <a:pt x="197" y="752"/>
                    <a:pt x="201" y="796"/>
                  </a:cubicBezTo>
                  <a:cubicBezTo>
                    <a:pt x="205" y="841"/>
                    <a:pt x="210" y="852"/>
                    <a:pt x="188" y="863"/>
                  </a:cubicBezTo>
                  <a:cubicBezTo>
                    <a:pt x="166" y="874"/>
                    <a:pt x="184" y="889"/>
                    <a:pt x="197" y="908"/>
                  </a:cubicBezTo>
                  <a:cubicBezTo>
                    <a:pt x="210" y="926"/>
                    <a:pt x="201" y="919"/>
                    <a:pt x="184" y="941"/>
                  </a:cubicBezTo>
                  <a:cubicBezTo>
                    <a:pt x="166" y="963"/>
                    <a:pt x="192" y="1004"/>
                    <a:pt x="201" y="1015"/>
                  </a:cubicBezTo>
                  <a:cubicBezTo>
                    <a:pt x="205" y="1020"/>
                    <a:pt x="211" y="1030"/>
                    <a:pt x="214" y="1042"/>
                  </a:cubicBezTo>
                  <a:cubicBezTo>
                    <a:pt x="238" y="1043"/>
                    <a:pt x="262" y="1046"/>
                    <a:pt x="269" y="1059"/>
                  </a:cubicBezTo>
                  <a:cubicBezTo>
                    <a:pt x="282" y="1084"/>
                    <a:pt x="315" y="1070"/>
                    <a:pt x="318" y="1042"/>
                  </a:cubicBezTo>
                  <a:cubicBezTo>
                    <a:pt x="321" y="1014"/>
                    <a:pt x="347" y="945"/>
                    <a:pt x="377" y="992"/>
                  </a:cubicBezTo>
                  <a:cubicBezTo>
                    <a:pt x="406" y="1039"/>
                    <a:pt x="357" y="1050"/>
                    <a:pt x="442" y="1036"/>
                  </a:cubicBezTo>
                  <a:cubicBezTo>
                    <a:pt x="478" y="997"/>
                    <a:pt x="482" y="1011"/>
                    <a:pt x="488" y="984"/>
                  </a:cubicBezTo>
                  <a:cubicBezTo>
                    <a:pt x="495" y="956"/>
                    <a:pt x="505" y="953"/>
                    <a:pt x="531" y="959"/>
                  </a:cubicBezTo>
                  <a:cubicBezTo>
                    <a:pt x="557" y="964"/>
                    <a:pt x="567" y="967"/>
                    <a:pt x="580" y="956"/>
                  </a:cubicBezTo>
                  <a:cubicBezTo>
                    <a:pt x="593" y="945"/>
                    <a:pt x="596" y="922"/>
                    <a:pt x="629" y="934"/>
                  </a:cubicBezTo>
                  <a:cubicBezTo>
                    <a:pt x="662" y="945"/>
                    <a:pt x="688" y="942"/>
                    <a:pt x="672" y="972"/>
                  </a:cubicBezTo>
                  <a:cubicBezTo>
                    <a:pt x="655" y="1003"/>
                    <a:pt x="636" y="1039"/>
                    <a:pt x="668" y="1039"/>
                  </a:cubicBezTo>
                  <a:cubicBezTo>
                    <a:pt x="701" y="1039"/>
                    <a:pt x="714" y="1034"/>
                    <a:pt x="711" y="1067"/>
                  </a:cubicBezTo>
                  <a:cubicBezTo>
                    <a:pt x="708" y="1100"/>
                    <a:pt x="731" y="1145"/>
                    <a:pt x="672" y="1189"/>
                  </a:cubicBezTo>
                  <a:cubicBezTo>
                    <a:pt x="613" y="1234"/>
                    <a:pt x="613" y="1253"/>
                    <a:pt x="659" y="1253"/>
                  </a:cubicBezTo>
                  <a:cubicBezTo>
                    <a:pt x="705" y="1253"/>
                    <a:pt x="737" y="1237"/>
                    <a:pt x="747" y="1267"/>
                  </a:cubicBezTo>
                  <a:cubicBezTo>
                    <a:pt x="757" y="1298"/>
                    <a:pt x="754" y="1384"/>
                    <a:pt x="793" y="1353"/>
                  </a:cubicBezTo>
                  <a:cubicBezTo>
                    <a:pt x="832" y="1323"/>
                    <a:pt x="822" y="1314"/>
                    <a:pt x="849" y="1320"/>
                  </a:cubicBezTo>
                  <a:cubicBezTo>
                    <a:pt x="868" y="1324"/>
                    <a:pt x="866" y="1313"/>
                    <a:pt x="892" y="1322"/>
                  </a:cubicBezTo>
                  <a:cubicBezTo>
                    <a:pt x="893" y="1316"/>
                    <a:pt x="900" y="1313"/>
                    <a:pt x="924" y="1312"/>
                  </a:cubicBezTo>
                  <a:cubicBezTo>
                    <a:pt x="944" y="1310"/>
                    <a:pt x="952" y="1312"/>
                    <a:pt x="941" y="1282"/>
                  </a:cubicBezTo>
                  <a:cubicBezTo>
                    <a:pt x="931" y="1252"/>
                    <a:pt x="911" y="1234"/>
                    <a:pt x="946" y="1221"/>
                  </a:cubicBezTo>
                  <a:cubicBezTo>
                    <a:pt x="981" y="1208"/>
                    <a:pt x="1003" y="1189"/>
                    <a:pt x="1057" y="1215"/>
                  </a:cubicBezTo>
                  <a:cubicBezTo>
                    <a:pt x="1112" y="1241"/>
                    <a:pt x="1121" y="1273"/>
                    <a:pt x="1136" y="1221"/>
                  </a:cubicBezTo>
                  <a:cubicBezTo>
                    <a:pt x="1151" y="1169"/>
                    <a:pt x="1097" y="1160"/>
                    <a:pt x="1129" y="1145"/>
                  </a:cubicBezTo>
                  <a:cubicBezTo>
                    <a:pt x="1162" y="1130"/>
                    <a:pt x="1171" y="1098"/>
                    <a:pt x="1190" y="1097"/>
                  </a:cubicBezTo>
                  <a:cubicBezTo>
                    <a:pt x="1210" y="1095"/>
                    <a:pt x="1206" y="1104"/>
                    <a:pt x="1232" y="1117"/>
                  </a:cubicBezTo>
                  <a:cubicBezTo>
                    <a:pt x="1258" y="1130"/>
                    <a:pt x="1263" y="1147"/>
                    <a:pt x="1300" y="1134"/>
                  </a:cubicBezTo>
                  <a:cubicBezTo>
                    <a:pt x="1329" y="1123"/>
                    <a:pt x="1354" y="1113"/>
                    <a:pt x="1383" y="1092"/>
                  </a:cubicBezTo>
                  <a:cubicBezTo>
                    <a:pt x="1371" y="1075"/>
                    <a:pt x="1360" y="1055"/>
                    <a:pt x="1363" y="1030"/>
                  </a:cubicBezTo>
                  <a:cubicBezTo>
                    <a:pt x="1367" y="989"/>
                    <a:pt x="1337" y="971"/>
                    <a:pt x="1385" y="937"/>
                  </a:cubicBezTo>
                  <a:cubicBezTo>
                    <a:pt x="1433" y="904"/>
                    <a:pt x="1437" y="908"/>
                    <a:pt x="1411" y="88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5" name="Freeform 15">
              <a:extLst>
                <a:ext uri="{FF2B5EF4-FFF2-40B4-BE49-F238E27FC236}">
                  <a16:creationId xmlns:a16="http://schemas.microsoft.com/office/drawing/2014/main" id="{1A94A4F0-B268-6346-9811-F09FB85DA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2" y="3034"/>
              <a:ext cx="1049" cy="967"/>
            </a:xfrm>
            <a:custGeom>
              <a:avLst/>
              <a:gdLst>
                <a:gd name="T0" fmla="*/ 2228 w 2266"/>
                <a:gd name="T1" fmla="*/ 1313 h 2088"/>
                <a:gd name="T2" fmla="*/ 2073 w 2266"/>
                <a:gd name="T3" fmla="*/ 1311 h 2088"/>
                <a:gd name="T4" fmla="*/ 1891 w 2266"/>
                <a:gd name="T5" fmla="*/ 1218 h 2088"/>
                <a:gd name="T6" fmla="*/ 1828 w 2266"/>
                <a:gd name="T7" fmla="*/ 1154 h 2088"/>
                <a:gd name="T8" fmla="*/ 1774 w 2266"/>
                <a:gd name="T9" fmla="*/ 939 h 2088"/>
                <a:gd name="T10" fmla="*/ 1831 w 2266"/>
                <a:gd name="T11" fmla="*/ 709 h 2088"/>
                <a:gd name="T12" fmla="*/ 1686 w 2266"/>
                <a:gd name="T13" fmla="*/ 690 h 2088"/>
                <a:gd name="T14" fmla="*/ 1608 w 2266"/>
                <a:gd name="T15" fmla="*/ 579 h 2088"/>
                <a:gd name="T16" fmla="*/ 1717 w 2266"/>
                <a:gd name="T17" fmla="*/ 509 h 2088"/>
                <a:gd name="T18" fmla="*/ 1957 w 2266"/>
                <a:gd name="T19" fmla="*/ 475 h 2088"/>
                <a:gd name="T20" fmla="*/ 1909 w 2266"/>
                <a:gd name="T21" fmla="*/ 312 h 2088"/>
                <a:gd name="T22" fmla="*/ 1743 w 2266"/>
                <a:gd name="T23" fmla="*/ 249 h 2088"/>
                <a:gd name="T24" fmla="*/ 1617 w 2266"/>
                <a:gd name="T25" fmla="*/ 205 h 2088"/>
                <a:gd name="T26" fmla="*/ 1516 w 2266"/>
                <a:gd name="T27" fmla="*/ 405 h 2088"/>
                <a:gd name="T28" fmla="*/ 1411 w 2266"/>
                <a:gd name="T29" fmla="*/ 635 h 2088"/>
                <a:gd name="T30" fmla="*/ 1280 w 2266"/>
                <a:gd name="T31" fmla="*/ 757 h 2088"/>
                <a:gd name="T32" fmla="*/ 1036 w 2266"/>
                <a:gd name="T33" fmla="*/ 709 h 2088"/>
                <a:gd name="T34" fmla="*/ 848 w 2266"/>
                <a:gd name="T35" fmla="*/ 397 h 2088"/>
                <a:gd name="T36" fmla="*/ 673 w 2266"/>
                <a:gd name="T37" fmla="*/ 190 h 2088"/>
                <a:gd name="T38" fmla="*/ 472 w 2266"/>
                <a:gd name="T39" fmla="*/ 223 h 2088"/>
                <a:gd name="T40" fmla="*/ 442 w 2266"/>
                <a:gd name="T41" fmla="*/ 5 h 2088"/>
                <a:gd name="T42" fmla="*/ 328 w 2266"/>
                <a:gd name="T43" fmla="*/ 112 h 2088"/>
                <a:gd name="T44" fmla="*/ 228 w 2266"/>
                <a:gd name="T45" fmla="*/ 264 h 2088"/>
                <a:gd name="T46" fmla="*/ 241 w 2266"/>
                <a:gd name="T47" fmla="*/ 409 h 2088"/>
                <a:gd name="T48" fmla="*/ 354 w 2266"/>
                <a:gd name="T49" fmla="*/ 546 h 2088"/>
                <a:gd name="T50" fmla="*/ 337 w 2266"/>
                <a:gd name="T51" fmla="*/ 861 h 2088"/>
                <a:gd name="T52" fmla="*/ 158 w 2266"/>
                <a:gd name="T53" fmla="*/ 1005 h 2088"/>
                <a:gd name="T54" fmla="*/ 31 w 2266"/>
                <a:gd name="T55" fmla="*/ 1213 h 2088"/>
                <a:gd name="T56" fmla="*/ 136 w 2266"/>
                <a:gd name="T57" fmla="*/ 1302 h 2088"/>
                <a:gd name="T58" fmla="*/ 332 w 2266"/>
                <a:gd name="T59" fmla="*/ 1343 h 2088"/>
                <a:gd name="T60" fmla="*/ 376 w 2266"/>
                <a:gd name="T61" fmla="*/ 1535 h 2088"/>
                <a:gd name="T62" fmla="*/ 503 w 2266"/>
                <a:gd name="T63" fmla="*/ 1635 h 2088"/>
                <a:gd name="T64" fmla="*/ 533 w 2266"/>
                <a:gd name="T65" fmla="*/ 1821 h 2088"/>
                <a:gd name="T66" fmla="*/ 660 w 2266"/>
                <a:gd name="T67" fmla="*/ 1932 h 2088"/>
                <a:gd name="T68" fmla="*/ 787 w 2266"/>
                <a:gd name="T69" fmla="*/ 1991 h 2088"/>
                <a:gd name="T70" fmla="*/ 988 w 2266"/>
                <a:gd name="T71" fmla="*/ 2047 h 2088"/>
                <a:gd name="T72" fmla="*/ 1114 w 2266"/>
                <a:gd name="T73" fmla="*/ 1995 h 2088"/>
                <a:gd name="T74" fmla="*/ 1075 w 2266"/>
                <a:gd name="T75" fmla="*/ 1743 h 2088"/>
                <a:gd name="T76" fmla="*/ 1206 w 2266"/>
                <a:gd name="T77" fmla="*/ 1750 h 2088"/>
                <a:gd name="T78" fmla="*/ 1433 w 2266"/>
                <a:gd name="T79" fmla="*/ 1728 h 2088"/>
                <a:gd name="T80" fmla="*/ 1603 w 2266"/>
                <a:gd name="T81" fmla="*/ 1650 h 2088"/>
                <a:gd name="T82" fmla="*/ 1783 w 2266"/>
                <a:gd name="T83" fmla="*/ 1658 h 2088"/>
                <a:gd name="T84" fmla="*/ 1918 w 2266"/>
                <a:gd name="T85" fmla="*/ 1558 h 2088"/>
                <a:gd name="T86" fmla="*/ 2093 w 2266"/>
                <a:gd name="T87" fmla="*/ 1528 h 2088"/>
                <a:gd name="T88" fmla="*/ 2240 w 2266"/>
                <a:gd name="T89" fmla="*/ 1453 h 2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66" h="2088">
                  <a:moveTo>
                    <a:pt x="2240" y="1453"/>
                  </a:moveTo>
                  <a:cubicBezTo>
                    <a:pt x="2266" y="1442"/>
                    <a:pt x="2264" y="1420"/>
                    <a:pt x="2263" y="1388"/>
                  </a:cubicBezTo>
                  <a:cubicBezTo>
                    <a:pt x="2261" y="1356"/>
                    <a:pt x="2251" y="1342"/>
                    <a:pt x="2228" y="1313"/>
                  </a:cubicBezTo>
                  <a:cubicBezTo>
                    <a:pt x="2205" y="1283"/>
                    <a:pt x="2192" y="1315"/>
                    <a:pt x="2164" y="1321"/>
                  </a:cubicBezTo>
                  <a:cubicBezTo>
                    <a:pt x="2136" y="1326"/>
                    <a:pt x="2131" y="1314"/>
                    <a:pt x="2115" y="1296"/>
                  </a:cubicBezTo>
                  <a:cubicBezTo>
                    <a:pt x="2099" y="1278"/>
                    <a:pt x="2097" y="1287"/>
                    <a:pt x="2073" y="1311"/>
                  </a:cubicBezTo>
                  <a:cubicBezTo>
                    <a:pt x="2048" y="1335"/>
                    <a:pt x="2004" y="1296"/>
                    <a:pt x="1996" y="1283"/>
                  </a:cubicBezTo>
                  <a:cubicBezTo>
                    <a:pt x="1987" y="1271"/>
                    <a:pt x="1982" y="1261"/>
                    <a:pt x="1976" y="1235"/>
                  </a:cubicBezTo>
                  <a:cubicBezTo>
                    <a:pt x="1969" y="1208"/>
                    <a:pt x="1915" y="1219"/>
                    <a:pt x="1891" y="1218"/>
                  </a:cubicBezTo>
                  <a:cubicBezTo>
                    <a:pt x="1866" y="1217"/>
                    <a:pt x="1873" y="1218"/>
                    <a:pt x="1866" y="1239"/>
                  </a:cubicBezTo>
                  <a:cubicBezTo>
                    <a:pt x="1860" y="1260"/>
                    <a:pt x="1838" y="1250"/>
                    <a:pt x="1819" y="1205"/>
                  </a:cubicBezTo>
                  <a:cubicBezTo>
                    <a:pt x="1810" y="1186"/>
                    <a:pt x="1817" y="1168"/>
                    <a:pt x="1828" y="1154"/>
                  </a:cubicBezTo>
                  <a:cubicBezTo>
                    <a:pt x="1813" y="1145"/>
                    <a:pt x="1809" y="1131"/>
                    <a:pt x="1831" y="1113"/>
                  </a:cubicBezTo>
                  <a:cubicBezTo>
                    <a:pt x="1870" y="1079"/>
                    <a:pt x="1883" y="1035"/>
                    <a:pt x="1857" y="1013"/>
                  </a:cubicBezTo>
                  <a:cubicBezTo>
                    <a:pt x="1831" y="991"/>
                    <a:pt x="1774" y="965"/>
                    <a:pt x="1774" y="939"/>
                  </a:cubicBezTo>
                  <a:cubicBezTo>
                    <a:pt x="1774" y="913"/>
                    <a:pt x="1739" y="887"/>
                    <a:pt x="1774" y="842"/>
                  </a:cubicBezTo>
                  <a:cubicBezTo>
                    <a:pt x="1809" y="798"/>
                    <a:pt x="1813" y="798"/>
                    <a:pt x="1831" y="776"/>
                  </a:cubicBezTo>
                  <a:cubicBezTo>
                    <a:pt x="1848" y="753"/>
                    <a:pt x="1848" y="724"/>
                    <a:pt x="1831" y="709"/>
                  </a:cubicBezTo>
                  <a:cubicBezTo>
                    <a:pt x="1813" y="694"/>
                    <a:pt x="1809" y="668"/>
                    <a:pt x="1783" y="664"/>
                  </a:cubicBezTo>
                  <a:cubicBezTo>
                    <a:pt x="1756" y="661"/>
                    <a:pt x="1739" y="698"/>
                    <a:pt x="1726" y="687"/>
                  </a:cubicBezTo>
                  <a:cubicBezTo>
                    <a:pt x="1713" y="675"/>
                    <a:pt x="1686" y="668"/>
                    <a:pt x="1686" y="690"/>
                  </a:cubicBezTo>
                  <a:cubicBezTo>
                    <a:pt x="1686" y="713"/>
                    <a:pt x="1652" y="709"/>
                    <a:pt x="1625" y="690"/>
                  </a:cubicBezTo>
                  <a:cubicBezTo>
                    <a:pt x="1599" y="672"/>
                    <a:pt x="1582" y="627"/>
                    <a:pt x="1603" y="616"/>
                  </a:cubicBezTo>
                  <a:cubicBezTo>
                    <a:pt x="1625" y="605"/>
                    <a:pt x="1634" y="601"/>
                    <a:pt x="1608" y="579"/>
                  </a:cubicBezTo>
                  <a:cubicBezTo>
                    <a:pt x="1582" y="557"/>
                    <a:pt x="1573" y="579"/>
                    <a:pt x="1608" y="535"/>
                  </a:cubicBezTo>
                  <a:cubicBezTo>
                    <a:pt x="1643" y="490"/>
                    <a:pt x="1652" y="446"/>
                    <a:pt x="1669" y="479"/>
                  </a:cubicBezTo>
                  <a:cubicBezTo>
                    <a:pt x="1686" y="512"/>
                    <a:pt x="1686" y="538"/>
                    <a:pt x="1717" y="509"/>
                  </a:cubicBezTo>
                  <a:cubicBezTo>
                    <a:pt x="1748" y="479"/>
                    <a:pt x="1682" y="464"/>
                    <a:pt x="1748" y="479"/>
                  </a:cubicBezTo>
                  <a:cubicBezTo>
                    <a:pt x="1813" y="494"/>
                    <a:pt x="1818" y="498"/>
                    <a:pt x="1866" y="490"/>
                  </a:cubicBezTo>
                  <a:cubicBezTo>
                    <a:pt x="1914" y="483"/>
                    <a:pt x="1931" y="479"/>
                    <a:pt x="1957" y="475"/>
                  </a:cubicBezTo>
                  <a:cubicBezTo>
                    <a:pt x="1984" y="472"/>
                    <a:pt x="1988" y="409"/>
                    <a:pt x="1992" y="379"/>
                  </a:cubicBezTo>
                  <a:cubicBezTo>
                    <a:pt x="1997" y="349"/>
                    <a:pt x="1984" y="320"/>
                    <a:pt x="1966" y="312"/>
                  </a:cubicBezTo>
                  <a:cubicBezTo>
                    <a:pt x="1949" y="305"/>
                    <a:pt x="1922" y="290"/>
                    <a:pt x="1909" y="312"/>
                  </a:cubicBezTo>
                  <a:cubicBezTo>
                    <a:pt x="1896" y="334"/>
                    <a:pt x="1857" y="368"/>
                    <a:pt x="1818" y="360"/>
                  </a:cubicBezTo>
                  <a:cubicBezTo>
                    <a:pt x="1778" y="353"/>
                    <a:pt x="1735" y="334"/>
                    <a:pt x="1756" y="316"/>
                  </a:cubicBezTo>
                  <a:cubicBezTo>
                    <a:pt x="1778" y="297"/>
                    <a:pt x="1765" y="268"/>
                    <a:pt x="1743" y="249"/>
                  </a:cubicBezTo>
                  <a:cubicBezTo>
                    <a:pt x="1721" y="231"/>
                    <a:pt x="1721" y="212"/>
                    <a:pt x="1730" y="201"/>
                  </a:cubicBezTo>
                  <a:cubicBezTo>
                    <a:pt x="1739" y="190"/>
                    <a:pt x="1761" y="160"/>
                    <a:pt x="1717" y="164"/>
                  </a:cubicBezTo>
                  <a:cubicBezTo>
                    <a:pt x="1673" y="168"/>
                    <a:pt x="1577" y="179"/>
                    <a:pt x="1617" y="205"/>
                  </a:cubicBezTo>
                  <a:cubicBezTo>
                    <a:pt x="1656" y="231"/>
                    <a:pt x="1643" y="257"/>
                    <a:pt x="1608" y="264"/>
                  </a:cubicBezTo>
                  <a:cubicBezTo>
                    <a:pt x="1573" y="271"/>
                    <a:pt x="1503" y="290"/>
                    <a:pt x="1525" y="316"/>
                  </a:cubicBezTo>
                  <a:cubicBezTo>
                    <a:pt x="1547" y="342"/>
                    <a:pt x="1542" y="379"/>
                    <a:pt x="1516" y="405"/>
                  </a:cubicBezTo>
                  <a:cubicBezTo>
                    <a:pt x="1490" y="431"/>
                    <a:pt x="1477" y="486"/>
                    <a:pt x="1437" y="490"/>
                  </a:cubicBezTo>
                  <a:cubicBezTo>
                    <a:pt x="1398" y="494"/>
                    <a:pt x="1389" y="516"/>
                    <a:pt x="1394" y="549"/>
                  </a:cubicBezTo>
                  <a:cubicBezTo>
                    <a:pt x="1398" y="583"/>
                    <a:pt x="1385" y="594"/>
                    <a:pt x="1411" y="635"/>
                  </a:cubicBezTo>
                  <a:cubicBezTo>
                    <a:pt x="1437" y="675"/>
                    <a:pt x="1442" y="727"/>
                    <a:pt x="1411" y="753"/>
                  </a:cubicBezTo>
                  <a:cubicBezTo>
                    <a:pt x="1381" y="779"/>
                    <a:pt x="1337" y="787"/>
                    <a:pt x="1333" y="776"/>
                  </a:cubicBezTo>
                  <a:cubicBezTo>
                    <a:pt x="1328" y="764"/>
                    <a:pt x="1315" y="720"/>
                    <a:pt x="1280" y="757"/>
                  </a:cubicBezTo>
                  <a:cubicBezTo>
                    <a:pt x="1245" y="794"/>
                    <a:pt x="1197" y="827"/>
                    <a:pt x="1158" y="824"/>
                  </a:cubicBezTo>
                  <a:cubicBezTo>
                    <a:pt x="1119" y="820"/>
                    <a:pt x="1071" y="790"/>
                    <a:pt x="1066" y="779"/>
                  </a:cubicBezTo>
                  <a:cubicBezTo>
                    <a:pt x="1062" y="768"/>
                    <a:pt x="1075" y="731"/>
                    <a:pt x="1036" y="709"/>
                  </a:cubicBezTo>
                  <a:cubicBezTo>
                    <a:pt x="996" y="687"/>
                    <a:pt x="1040" y="642"/>
                    <a:pt x="996" y="612"/>
                  </a:cubicBezTo>
                  <a:cubicBezTo>
                    <a:pt x="953" y="583"/>
                    <a:pt x="961" y="568"/>
                    <a:pt x="948" y="527"/>
                  </a:cubicBezTo>
                  <a:cubicBezTo>
                    <a:pt x="935" y="486"/>
                    <a:pt x="878" y="427"/>
                    <a:pt x="848" y="397"/>
                  </a:cubicBezTo>
                  <a:cubicBezTo>
                    <a:pt x="817" y="368"/>
                    <a:pt x="730" y="375"/>
                    <a:pt x="704" y="331"/>
                  </a:cubicBezTo>
                  <a:cubicBezTo>
                    <a:pt x="677" y="286"/>
                    <a:pt x="660" y="268"/>
                    <a:pt x="686" y="242"/>
                  </a:cubicBezTo>
                  <a:cubicBezTo>
                    <a:pt x="712" y="216"/>
                    <a:pt x="699" y="201"/>
                    <a:pt x="673" y="190"/>
                  </a:cubicBezTo>
                  <a:cubicBezTo>
                    <a:pt x="647" y="179"/>
                    <a:pt x="616" y="201"/>
                    <a:pt x="608" y="223"/>
                  </a:cubicBezTo>
                  <a:cubicBezTo>
                    <a:pt x="599" y="246"/>
                    <a:pt x="568" y="257"/>
                    <a:pt x="542" y="268"/>
                  </a:cubicBezTo>
                  <a:cubicBezTo>
                    <a:pt x="516" y="279"/>
                    <a:pt x="481" y="297"/>
                    <a:pt x="472" y="223"/>
                  </a:cubicBezTo>
                  <a:cubicBezTo>
                    <a:pt x="463" y="149"/>
                    <a:pt x="468" y="105"/>
                    <a:pt x="468" y="68"/>
                  </a:cubicBezTo>
                  <a:cubicBezTo>
                    <a:pt x="468" y="43"/>
                    <a:pt x="468" y="23"/>
                    <a:pt x="448" y="0"/>
                  </a:cubicBezTo>
                  <a:cubicBezTo>
                    <a:pt x="446" y="2"/>
                    <a:pt x="444" y="3"/>
                    <a:pt x="442" y="5"/>
                  </a:cubicBezTo>
                  <a:cubicBezTo>
                    <a:pt x="411" y="23"/>
                    <a:pt x="385" y="1"/>
                    <a:pt x="385" y="42"/>
                  </a:cubicBezTo>
                  <a:cubicBezTo>
                    <a:pt x="385" y="82"/>
                    <a:pt x="428" y="71"/>
                    <a:pt x="385" y="82"/>
                  </a:cubicBezTo>
                  <a:cubicBezTo>
                    <a:pt x="341" y="94"/>
                    <a:pt x="328" y="71"/>
                    <a:pt x="328" y="112"/>
                  </a:cubicBezTo>
                  <a:cubicBezTo>
                    <a:pt x="328" y="153"/>
                    <a:pt x="341" y="205"/>
                    <a:pt x="337" y="238"/>
                  </a:cubicBezTo>
                  <a:cubicBezTo>
                    <a:pt x="332" y="271"/>
                    <a:pt x="324" y="290"/>
                    <a:pt x="289" y="275"/>
                  </a:cubicBezTo>
                  <a:cubicBezTo>
                    <a:pt x="254" y="260"/>
                    <a:pt x="271" y="216"/>
                    <a:pt x="228" y="264"/>
                  </a:cubicBezTo>
                  <a:cubicBezTo>
                    <a:pt x="220" y="272"/>
                    <a:pt x="214" y="279"/>
                    <a:pt x="209" y="285"/>
                  </a:cubicBezTo>
                  <a:cubicBezTo>
                    <a:pt x="212" y="298"/>
                    <a:pt x="213" y="315"/>
                    <a:pt x="219" y="338"/>
                  </a:cubicBezTo>
                  <a:cubicBezTo>
                    <a:pt x="232" y="394"/>
                    <a:pt x="232" y="383"/>
                    <a:pt x="241" y="409"/>
                  </a:cubicBezTo>
                  <a:cubicBezTo>
                    <a:pt x="249" y="435"/>
                    <a:pt x="254" y="431"/>
                    <a:pt x="293" y="397"/>
                  </a:cubicBezTo>
                  <a:cubicBezTo>
                    <a:pt x="332" y="364"/>
                    <a:pt x="311" y="416"/>
                    <a:pt x="341" y="438"/>
                  </a:cubicBezTo>
                  <a:cubicBezTo>
                    <a:pt x="372" y="461"/>
                    <a:pt x="345" y="498"/>
                    <a:pt x="354" y="546"/>
                  </a:cubicBezTo>
                  <a:cubicBezTo>
                    <a:pt x="363" y="594"/>
                    <a:pt x="367" y="609"/>
                    <a:pt x="363" y="650"/>
                  </a:cubicBezTo>
                  <a:cubicBezTo>
                    <a:pt x="359" y="690"/>
                    <a:pt x="337" y="750"/>
                    <a:pt x="337" y="787"/>
                  </a:cubicBezTo>
                  <a:cubicBezTo>
                    <a:pt x="337" y="824"/>
                    <a:pt x="311" y="824"/>
                    <a:pt x="337" y="861"/>
                  </a:cubicBezTo>
                  <a:cubicBezTo>
                    <a:pt x="363" y="898"/>
                    <a:pt x="271" y="872"/>
                    <a:pt x="267" y="898"/>
                  </a:cubicBezTo>
                  <a:cubicBezTo>
                    <a:pt x="262" y="924"/>
                    <a:pt x="249" y="935"/>
                    <a:pt x="210" y="931"/>
                  </a:cubicBezTo>
                  <a:cubicBezTo>
                    <a:pt x="171" y="928"/>
                    <a:pt x="184" y="987"/>
                    <a:pt x="158" y="1005"/>
                  </a:cubicBezTo>
                  <a:cubicBezTo>
                    <a:pt x="131" y="1024"/>
                    <a:pt x="79" y="1042"/>
                    <a:pt x="79" y="1087"/>
                  </a:cubicBezTo>
                  <a:cubicBezTo>
                    <a:pt x="79" y="1131"/>
                    <a:pt x="53" y="1131"/>
                    <a:pt x="27" y="1146"/>
                  </a:cubicBezTo>
                  <a:cubicBezTo>
                    <a:pt x="0" y="1161"/>
                    <a:pt x="22" y="1191"/>
                    <a:pt x="31" y="1213"/>
                  </a:cubicBezTo>
                  <a:cubicBezTo>
                    <a:pt x="40" y="1235"/>
                    <a:pt x="75" y="1254"/>
                    <a:pt x="70" y="1280"/>
                  </a:cubicBezTo>
                  <a:cubicBezTo>
                    <a:pt x="66" y="1306"/>
                    <a:pt x="22" y="1298"/>
                    <a:pt x="27" y="1343"/>
                  </a:cubicBezTo>
                  <a:cubicBezTo>
                    <a:pt x="31" y="1387"/>
                    <a:pt x="105" y="1328"/>
                    <a:pt x="136" y="1302"/>
                  </a:cubicBezTo>
                  <a:cubicBezTo>
                    <a:pt x="166" y="1276"/>
                    <a:pt x="201" y="1294"/>
                    <a:pt x="236" y="1302"/>
                  </a:cubicBezTo>
                  <a:cubicBezTo>
                    <a:pt x="271" y="1309"/>
                    <a:pt x="311" y="1306"/>
                    <a:pt x="341" y="1287"/>
                  </a:cubicBezTo>
                  <a:cubicBezTo>
                    <a:pt x="372" y="1268"/>
                    <a:pt x="354" y="1320"/>
                    <a:pt x="332" y="1343"/>
                  </a:cubicBezTo>
                  <a:cubicBezTo>
                    <a:pt x="311" y="1365"/>
                    <a:pt x="328" y="1387"/>
                    <a:pt x="350" y="1413"/>
                  </a:cubicBezTo>
                  <a:cubicBezTo>
                    <a:pt x="372" y="1439"/>
                    <a:pt x="341" y="1465"/>
                    <a:pt x="372" y="1480"/>
                  </a:cubicBezTo>
                  <a:cubicBezTo>
                    <a:pt x="402" y="1495"/>
                    <a:pt x="363" y="1517"/>
                    <a:pt x="376" y="1535"/>
                  </a:cubicBezTo>
                  <a:cubicBezTo>
                    <a:pt x="389" y="1554"/>
                    <a:pt x="424" y="1565"/>
                    <a:pt x="442" y="1558"/>
                  </a:cubicBezTo>
                  <a:cubicBezTo>
                    <a:pt x="459" y="1550"/>
                    <a:pt x="490" y="1546"/>
                    <a:pt x="520" y="1572"/>
                  </a:cubicBezTo>
                  <a:cubicBezTo>
                    <a:pt x="551" y="1598"/>
                    <a:pt x="529" y="1613"/>
                    <a:pt x="503" y="1635"/>
                  </a:cubicBezTo>
                  <a:cubicBezTo>
                    <a:pt x="476" y="1658"/>
                    <a:pt x="481" y="1669"/>
                    <a:pt x="485" y="1698"/>
                  </a:cubicBezTo>
                  <a:cubicBezTo>
                    <a:pt x="490" y="1728"/>
                    <a:pt x="442" y="1780"/>
                    <a:pt x="437" y="1806"/>
                  </a:cubicBezTo>
                  <a:cubicBezTo>
                    <a:pt x="433" y="1832"/>
                    <a:pt x="507" y="1806"/>
                    <a:pt x="533" y="1821"/>
                  </a:cubicBezTo>
                  <a:cubicBezTo>
                    <a:pt x="559" y="1836"/>
                    <a:pt x="590" y="1839"/>
                    <a:pt x="621" y="1839"/>
                  </a:cubicBezTo>
                  <a:cubicBezTo>
                    <a:pt x="651" y="1839"/>
                    <a:pt x="647" y="1869"/>
                    <a:pt x="629" y="1895"/>
                  </a:cubicBezTo>
                  <a:cubicBezTo>
                    <a:pt x="612" y="1921"/>
                    <a:pt x="629" y="1928"/>
                    <a:pt x="660" y="1932"/>
                  </a:cubicBezTo>
                  <a:cubicBezTo>
                    <a:pt x="691" y="1936"/>
                    <a:pt x="691" y="1954"/>
                    <a:pt x="691" y="1976"/>
                  </a:cubicBezTo>
                  <a:cubicBezTo>
                    <a:pt x="691" y="1999"/>
                    <a:pt x="717" y="1999"/>
                    <a:pt x="730" y="1973"/>
                  </a:cubicBezTo>
                  <a:cubicBezTo>
                    <a:pt x="743" y="1947"/>
                    <a:pt x="756" y="1969"/>
                    <a:pt x="787" y="1991"/>
                  </a:cubicBezTo>
                  <a:cubicBezTo>
                    <a:pt x="817" y="2013"/>
                    <a:pt x="857" y="1958"/>
                    <a:pt x="896" y="1932"/>
                  </a:cubicBezTo>
                  <a:cubicBezTo>
                    <a:pt x="935" y="1906"/>
                    <a:pt x="957" y="1928"/>
                    <a:pt x="953" y="1939"/>
                  </a:cubicBezTo>
                  <a:cubicBezTo>
                    <a:pt x="948" y="1950"/>
                    <a:pt x="966" y="2006"/>
                    <a:pt x="988" y="2047"/>
                  </a:cubicBezTo>
                  <a:cubicBezTo>
                    <a:pt x="1009" y="2088"/>
                    <a:pt x="1018" y="2065"/>
                    <a:pt x="1044" y="2051"/>
                  </a:cubicBezTo>
                  <a:cubicBezTo>
                    <a:pt x="1071" y="2036"/>
                    <a:pt x="1088" y="2065"/>
                    <a:pt x="1123" y="2062"/>
                  </a:cubicBezTo>
                  <a:cubicBezTo>
                    <a:pt x="1158" y="2058"/>
                    <a:pt x="1132" y="2032"/>
                    <a:pt x="1114" y="1995"/>
                  </a:cubicBezTo>
                  <a:cubicBezTo>
                    <a:pt x="1097" y="1958"/>
                    <a:pt x="1119" y="1965"/>
                    <a:pt x="1123" y="1939"/>
                  </a:cubicBezTo>
                  <a:cubicBezTo>
                    <a:pt x="1127" y="1913"/>
                    <a:pt x="1079" y="1854"/>
                    <a:pt x="1071" y="1832"/>
                  </a:cubicBezTo>
                  <a:cubicBezTo>
                    <a:pt x="1062" y="1810"/>
                    <a:pt x="1053" y="1773"/>
                    <a:pt x="1075" y="1743"/>
                  </a:cubicBezTo>
                  <a:cubicBezTo>
                    <a:pt x="1097" y="1713"/>
                    <a:pt x="1114" y="1717"/>
                    <a:pt x="1123" y="1732"/>
                  </a:cubicBezTo>
                  <a:cubicBezTo>
                    <a:pt x="1132" y="1747"/>
                    <a:pt x="1132" y="1754"/>
                    <a:pt x="1145" y="1743"/>
                  </a:cubicBezTo>
                  <a:cubicBezTo>
                    <a:pt x="1158" y="1732"/>
                    <a:pt x="1167" y="1739"/>
                    <a:pt x="1206" y="1750"/>
                  </a:cubicBezTo>
                  <a:cubicBezTo>
                    <a:pt x="1245" y="1761"/>
                    <a:pt x="1228" y="1739"/>
                    <a:pt x="1267" y="1695"/>
                  </a:cubicBezTo>
                  <a:cubicBezTo>
                    <a:pt x="1306" y="1650"/>
                    <a:pt x="1324" y="1658"/>
                    <a:pt x="1350" y="1669"/>
                  </a:cubicBezTo>
                  <a:cubicBezTo>
                    <a:pt x="1376" y="1680"/>
                    <a:pt x="1403" y="1710"/>
                    <a:pt x="1433" y="1728"/>
                  </a:cubicBezTo>
                  <a:cubicBezTo>
                    <a:pt x="1464" y="1747"/>
                    <a:pt x="1494" y="1706"/>
                    <a:pt x="1512" y="1665"/>
                  </a:cubicBezTo>
                  <a:cubicBezTo>
                    <a:pt x="1529" y="1624"/>
                    <a:pt x="1547" y="1661"/>
                    <a:pt x="1560" y="1680"/>
                  </a:cubicBezTo>
                  <a:cubicBezTo>
                    <a:pt x="1573" y="1698"/>
                    <a:pt x="1595" y="1684"/>
                    <a:pt x="1603" y="1650"/>
                  </a:cubicBezTo>
                  <a:cubicBezTo>
                    <a:pt x="1612" y="1617"/>
                    <a:pt x="1656" y="1687"/>
                    <a:pt x="1686" y="1706"/>
                  </a:cubicBezTo>
                  <a:cubicBezTo>
                    <a:pt x="1717" y="1724"/>
                    <a:pt x="1708" y="1661"/>
                    <a:pt x="1721" y="1643"/>
                  </a:cubicBezTo>
                  <a:cubicBezTo>
                    <a:pt x="1735" y="1624"/>
                    <a:pt x="1769" y="1647"/>
                    <a:pt x="1783" y="1658"/>
                  </a:cubicBezTo>
                  <a:cubicBezTo>
                    <a:pt x="1796" y="1669"/>
                    <a:pt x="1822" y="1661"/>
                    <a:pt x="1839" y="1643"/>
                  </a:cubicBezTo>
                  <a:cubicBezTo>
                    <a:pt x="1857" y="1624"/>
                    <a:pt x="1879" y="1624"/>
                    <a:pt x="1909" y="1609"/>
                  </a:cubicBezTo>
                  <a:cubicBezTo>
                    <a:pt x="1940" y="1595"/>
                    <a:pt x="1918" y="1587"/>
                    <a:pt x="1918" y="1558"/>
                  </a:cubicBezTo>
                  <a:cubicBezTo>
                    <a:pt x="1918" y="1528"/>
                    <a:pt x="1940" y="1528"/>
                    <a:pt x="1975" y="1528"/>
                  </a:cubicBezTo>
                  <a:cubicBezTo>
                    <a:pt x="2010" y="1528"/>
                    <a:pt x="2010" y="1517"/>
                    <a:pt x="2036" y="1491"/>
                  </a:cubicBezTo>
                  <a:cubicBezTo>
                    <a:pt x="2062" y="1465"/>
                    <a:pt x="2067" y="1509"/>
                    <a:pt x="2093" y="1528"/>
                  </a:cubicBezTo>
                  <a:cubicBezTo>
                    <a:pt x="2093" y="1528"/>
                    <a:pt x="2094" y="1529"/>
                    <a:pt x="2094" y="1529"/>
                  </a:cubicBezTo>
                  <a:cubicBezTo>
                    <a:pt x="2116" y="1504"/>
                    <a:pt x="2145" y="1483"/>
                    <a:pt x="2154" y="1463"/>
                  </a:cubicBezTo>
                  <a:cubicBezTo>
                    <a:pt x="2168" y="1435"/>
                    <a:pt x="2213" y="1464"/>
                    <a:pt x="2240" y="145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6" name="Freeform 16">
              <a:extLst>
                <a:ext uri="{FF2B5EF4-FFF2-40B4-BE49-F238E27FC236}">
                  <a16:creationId xmlns:a16="http://schemas.microsoft.com/office/drawing/2014/main" id="{1A51E926-89DA-434C-8D80-64380EC359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0" y="3330"/>
              <a:ext cx="916" cy="601"/>
            </a:xfrm>
            <a:custGeom>
              <a:avLst/>
              <a:gdLst>
                <a:gd name="T0" fmla="*/ 1938 w 1978"/>
                <a:gd name="T1" fmla="*/ 430 h 1298"/>
                <a:gd name="T2" fmla="*/ 1896 w 1978"/>
                <a:gd name="T3" fmla="*/ 398 h 1298"/>
                <a:gd name="T4" fmla="*/ 1794 w 1978"/>
                <a:gd name="T5" fmla="*/ 345 h 1298"/>
                <a:gd name="T6" fmla="*/ 1719 w 1978"/>
                <a:gd name="T7" fmla="*/ 267 h 1298"/>
                <a:gd name="T8" fmla="*/ 1715 w 1978"/>
                <a:gd name="T9" fmla="*/ 117 h 1298"/>
                <a:gd name="T10" fmla="*/ 1676 w 1978"/>
                <a:gd name="T11" fmla="*/ 12 h 1298"/>
                <a:gd name="T12" fmla="*/ 1578 w 1978"/>
                <a:gd name="T13" fmla="*/ 37 h 1298"/>
                <a:gd name="T14" fmla="*/ 1489 w 1978"/>
                <a:gd name="T15" fmla="*/ 114 h 1298"/>
                <a:gd name="T16" fmla="*/ 1365 w 1978"/>
                <a:gd name="T17" fmla="*/ 120 h 1298"/>
                <a:gd name="T18" fmla="*/ 1261 w 1978"/>
                <a:gd name="T19" fmla="*/ 120 h 1298"/>
                <a:gd name="T20" fmla="*/ 1200 w 1978"/>
                <a:gd name="T21" fmla="*/ 197 h 1298"/>
                <a:gd name="T22" fmla="*/ 1135 w 1978"/>
                <a:gd name="T23" fmla="*/ 264 h 1298"/>
                <a:gd name="T24" fmla="*/ 1012 w 1978"/>
                <a:gd name="T25" fmla="*/ 290 h 1298"/>
                <a:gd name="T26" fmla="*/ 907 w 1978"/>
                <a:gd name="T27" fmla="*/ 360 h 1298"/>
                <a:gd name="T28" fmla="*/ 798 w 1978"/>
                <a:gd name="T29" fmla="*/ 349 h 1298"/>
                <a:gd name="T30" fmla="*/ 685 w 1978"/>
                <a:gd name="T31" fmla="*/ 301 h 1298"/>
                <a:gd name="T32" fmla="*/ 523 w 1978"/>
                <a:gd name="T33" fmla="*/ 412 h 1298"/>
                <a:gd name="T34" fmla="*/ 379 w 1978"/>
                <a:gd name="T35" fmla="*/ 516 h 1298"/>
                <a:gd name="T36" fmla="*/ 195 w 1978"/>
                <a:gd name="T37" fmla="*/ 445 h 1298"/>
                <a:gd name="T38" fmla="*/ 69 w 1978"/>
                <a:gd name="T39" fmla="*/ 527 h 1298"/>
                <a:gd name="T40" fmla="*/ 9 w 1978"/>
                <a:gd name="T41" fmla="*/ 567 h 1298"/>
                <a:gd name="T42" fmla="*/ 81 w 1978"/>
                <a:gd name="T43" fmla="*/ 580 h 1298"/>
                <a:gd name="T44" fmla="*/ 186 w 1978"/>
                <a:gd name="T45" fmla="*/ 645 h 1298"/>
                <a:gd name="T46" fmla="*/ 305 w 1978"/>
                <a:gd name="T47" fmla="*/ 658 h 1298"/>
                <a:gd name="T48" fmla="*/ 418 w 1978"/>
                <a:gd name="T49" fmla="*/ 675 h 1298"/>
                <a:gd name="T50" fmla="*/ 430 w 1978"/>
                <a:gd name="T51" fmla="*/ 815 h 1298"/>
                <a:gd name="T52" fmla="*/ 284 w 1978"/>
                <a:gd name="T53" fmla="*/ 891 h 1298"/>
                <a:gd name="T54" fmla="*/ 427 w 1978"/>
                <a:gd name="T55" fmla="*/ 931 h 1298"/>
                <a:gd name="T56" fmla="*/ 545 w 1978"/>
                <a:gd name="T57" fmla="*/ 957 h 1298"/>
                <a:gd name="T58" fmla="*/ 593 w 1978"/>
                <a:gd name="T59" fmla="*/ 1038 h 1298"/>
                <a:gd name="T60" fmla="*/ 623 w 1978"/>
                <a:gd name="T61" fmla="*/ 1153 h 1298"/>
                <a:gd name="T62" fmla="*/ 720 w 1978"/>
                <a:gd name="T63" fmla="*/ 1220 h 1298"/>
                <a:gd name="T64" fmla="*/ 929 w 1978"/>
                <a:gd name="T65" fmla="*/ 1253 h 1298"/>
                <a:gd name="T66" fmla="*/ 1065 w 1978"/>
                <a:gd name="T67" fmla="*/ 1264 h 1298"/>
                <a:gd name="T68" fmla="*/ 1161 w 1978"/>
                <a:gd name="T69" fmla="*/ 1220 h 1298"/>
                <a:gd name="T70" fmla="*/ 1296 w 1978"/>
                <a:gd name="T71" fmla="*/ 1294 h 1298"/>
                <a:gd name="T72" fmla="*/ 1423 w 1978"/>
                <a:gd name="T73" fmla="*/ 1249 h 1298"/>
                <a:gd name="T74" fmla="*/ 1447 w 1978"/>
                <a:gd name="T75" fmla="*/ 1231 h 1298"/>
                <a:gd name="T76" fmla="*/ 1501 w 1978"/>
                <a:gd name="T77" fmla="*/ 1164 h 1298"/>
                <a:gd name="T78" fmla="*/ 1608 w 1978"/>
                <a:gd name="T79" fmla="*/ 1079 h 1298"/>
                <a:gd name="T80" fmla="*/ 1685 w 1978"/>
                <a:gd name="T81" fmla="*/ 1020 h 1298"/>
                <a:gd name="T82" fmla="*/ 1801 w 1978"/>
                <a:gd name="T83" fmla="*/ 910 h 1298"/>
                <a:gd name="T84" fmla="*/ 1862 w 1978"/>
                <a:gd name="T85" fmla="*/ 681 h 1298"/>
                <a:gd name="T86" fmla="*/ 1954 w 1978"/>
                <a:gd name="T87" fmla="*/ 523 h 1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78" h="1298">
                  <a:moveTo>
                    <a:pt x="1967" y="480"/>
                  </a:moveTo>
                  <a:cubicBezTo>
                    <a:pt x="1956" y="456"/>
                    <a:pt x="1930" y="460"/>
                    <a:pt x="1938" y="430"/>
                  </a:cubicBezTo>
                  <a:cubicBezTo>
                    <a:pt x="1943" y="415"/>
                    <a:pt x="1938" y="406"/>
                    <a:pt x="1939" y="400"/>
                  </a:cubicBezTo>
                  <a:cubicBezTo>
                    <a:pt x="1913" y="391"/>
                    <a:pt x="1915" y="402"/>
                    <a:pt x="1896" y="398"/>
                  </a:cubicBezTo>
                  <a:cubicBezTo>
                    <a:pt x="1869" y="392"/>
                    <a:pt x="1879" y="401"/>
                    <a:pt x="1840" y="431"/>
                  </a:cubicBezTo>
                  <a:cubicBezTo>
                    <a:pt x="1801" y="462"/>
                    <a:pt x="1804" y="376"/>
                    <a:pt x="1794" y="345"/>
                  </a:cubicBezTo>
                  <a:cubicBezTo>
                    <a:pt x="1784" y="315"/>
                    <a:pt x="1752" y="331"/>
                    <a:pt x="1706" y="331"/>
                  </a:cubicBezTo>
                  <a:cubicBezTo>
                    <a:pt x="1660" y="331"/>
                    <a:pt x="1660" y="312"/>
                    <a:pt x="1719" y="267"/>
                  </a:cubicBezTo>
                  <a:cubicBezTo>
                    <a:pt x="1778" y="223"/>
                    <a:pt x="1755" y="178"/>
                    <a:pt x="1758" y="145"/>
                  </a:cubicBezTo>
                  <a:cubicBezTo>
                    <a:pt x="1761" y="112"/>
                    <a:pt x="1748" y="117"/>
                    <a:pt x="1715" y="117"/>
                  </a:cubicBezTo>
                  <a:cubicBezTo>
                    <a:pt x="1683" y="117"/>
                    <a:pt x="1702" y="81"/>
                    <a:pt x="1719" y="50"/>
                  </a:cubicBezTo>
                  <a:cubicBezTo>
                    <a:pt x="1735" y="20"/>
                    <a:pt x="1709" y="23"/>
                    <a:pt x="1676" y="12"/>
                  </a:cubicBezTo>
                  <a:cubicBezTo>
                    <a:pt x="1643" y="0"/>
                    <a:pt x="1640" y="23"/>
                    <a:pt x="1627" y="34"/>
                  </a:cubicBezTo>
                  <a:cubicBezTo>
                    <a:pt x="1614" y="45"/>
                    <a:pt x="1604" y="42"/>
                    <a:pt x="1578" y="37"/>
                  </a:cubicBezTo>
                  <a:cubicBezTo>
                    <a:pt x="1552" y="31"/>
                    <a:pt x="1542" y="34"/>
                    <a:pt x="1535" y="62"/>
                  </a:cubicBezTo>
                  <a:cubicBezTo>
                    <a:pt x="1529" y="89"/>
                    <a:pt x="1525" y="75"/>
                    <a:pt x="1489" y="114"/>
                  </a:cubicBezTo>
                  <a:cubicBezTo>
                    <a:pt x="1404" y="128"/>
                    <a:pt x="1453" y="117"/>
                    <a:pt x="1424" y="70"/>
                  </a:cubicBezTo>
                  <a:cubicBezTo>
                    <a:pt x="1394" y="23"/>
                    <a:pt x="1368" y="92"/>
                    <a:pt x="1365" y="120"/>
                  </a:cubicBezTo>
                  <a:cubicBezTo>
                    <a:pt x="1362" y="148"/>
                    <a:pt x="1329" y="162"/>
                    <a:pt x="1316" y="137"/>
                  </a:cubicBezTo>
                  <a:cubicBezTo>
                    <a:pt x="1309" y="124"/>
                    <a:pt x="1285" y="121"/>
                    <a:pt x="1261" y="120"/>
                  </a:cubicBezTo>
                  <a:cubicBezTo>
                    <a:pt x="1265" y="134"/>
                    <a:pt x="1264" y="150"/>
                    <a:pt x="1252" y="167"/>
                  </a:cubicBezTo>
                  <a:cubicBezTo>
                    <a:pt x="1231" y="201"/>
                    <a:pt x="1218" y="212"/>
                    <a:pt x="1200" y="197"/>
                  </a:cubicBezTo>
                  <a:cubicBezTo>
                    <a:pt x="1183" y="182"/>
                    <a:pt x="1135" y="178"/>
                    <a:pt x="1135" y="208"/>
                  </a:cubicBezTo>
                  <a:cubicBezTo>
                    <a:pt x="1135" y="238"/>
                    <a:pt x="1178" y="264"/>
                    <a:pt x="1135" y="264"/>
                  </a:cubicBezTo>
                  <a:cubicBezTo>
                    <a:pt x="1091" y="264"/>
                    <a:pt x="1073" y="249"/>
                    <a:pt x="1065" y="275"/>
                  </a:cubicBezTo>
                  <a:cubicBezTo>
                    <a:pt x="1056" y="301"/>
                    <a:pt x="1043" y="308"/>
                    <a:pt x="1012" y="290"/>
                  </a:cubicBezTo>
                  <a:cubicBezTo>
                    <a:pt x="982" y="271"/>
                    <a:pt x="942" y="278"/>
                    <a:pt x="934" y="304"/>
                  </a:cubicBezTo>
                  <a:cubicBezTo>
                    <a:pt x="925" y="330"/>
                    <a:pt x="938" y="353"/>
                    <a:pt x="907" y="360"/>
                  </a:cubicBezTo>
                  <a:cubicBezTo>
                    <a:pt x="877" y="367"/>
                    <a:pt x="877" y="404"/>
                    <a:pt x="851" y="378"/>
                  </a:cubicBezTo>
                  <a:cubicBezTo>
                    <a:pt x="824" y="353"/>
                    <a:pt x="816" y="338"/>
                    <a:pt x="798" y="349"/>
                  </a:cubicBezTo>
                  <a:cubicBezTo>
                    <a:pt x="781" y="360"/>
                    <a:pt x="750" y="360"/>
                    <a:pt x="733" y="327"/>
                  </a:cubicBezTo>
                  <a:cubicBezTo>
                    <a:pt x="715" y="293"/>
                    <a:pt x="724" y="264"/>
                    <a:pt x="685" y="301"/>
                  </a:cubicBezTo>
                  <a:cubicBezTo>
                    <a:pt x="645" y="338"/>
                    <a:pt x="658" y="367"/>
                    <a:pt x="610" y="371"/>
                  </a:cubicBezTo>
                  <a:cubicBezTo>
                    <a:pt x="562" y="375"/>
                    <a:pt x="545" y="390"/>
                    <a:pt x="523" y="412"/>
                  </a:cubicBezTo>
                  <a:cubicBezTo>
                    <a:pt x="501" y="434"/>
                    <a:pt x="436" y="423"/>
                    <a:pt x="436" y="460"/>
                  </a:cubicBezTo>
                  <a:cubicBezTo>
                    <a:pt x="436" y="497"/>
                    <a:pt x="414" y="538"/>
                    <a:pt x="379" y="516"/>
                  </a:cubicBezTo>
                  <a:cubicBezTo>
                    <a:pt x="344" y="493"/>
                    <a:pt x="313" y="479"/>
                    <a:pt x="287" y="482"/>
                  </a:cubicBezTo>
                  <a:cubicBezTo>
                    <a:pt x="261" y="486"/>
                    <a:pt x="230" y="441"/>
                    <a:pt x="195" y="445"/>
                  </a:cubicBezTo>
                  <a:cubicBezTo>
                    <a:pt x="160" y="449"/>
                    <a:pt x="156" y="464"/>
                    <a:pt x="139" y="486"/>
                  </a:cubicBezTo>
                  <a:cubicBezTo>
                    <a:pt x="121" y="508"/>
                    <a:pt x="112" y="527"/>
                    <a:pt x="69" y="527"/>
                  </a:cubicBezTo>
                  <a:cubicBezTo>
                    <a:pt x="49" y="527"/>
                    <a:pt x="30" y="523"/>
                    <a:pt x="18" y="516"/>
                  </a:cubicBezTo>
                  <a:cubicBezTo>
                    <a:pt x="7" y="530"/>
                    <a:pt x="0" y="548"/>
                    <a:pt x="9" y="567"/>
                  </a:cubicBezTo>
                  <a:cubicBezTo>
                    <a:pt x="28" y="612"/>
                    <a:pt x="50" y="622"/>
                    <a:pt x="56" y="601"/>
                  </a:cubicBezTo>
                  <a:cubicBezTo>
                    <a:pt x="63" y="580"/>
                    <a:pt x="56" y="579"/>
                    <a:pt x="81" y="580"/>
                  </a:cubicBezTo>
                  <a:cubicBezTo>
                    <a:pt x="105" y="581"/>
                    <a:pt x="159" y="570"/>
                    <a:pt x="166" y="597"/>
                  </a:cubicBezTo>
                  <a:cubicBezTo>
                    <a:pt x="172" y="623"/>
                    <a:pt x="177" y="633"/>
                    <a:pt x="186" y="645"/>
                  </a:cubicBezTo>
                  <a:cubicBezTo>
                    <a:pt x="194" y="658"/>
                    <a:pt x="238" y="697"/>
                    <a:pt x="263" y="673"/>
                  </a:cubicBezTo>
                  <a:cubicBezTo>
                    <a:pt x="287" y="649"/>
                    <a:pt x="289" y="640"/>
                    <a:pt x="305" y="658"/>
                  </a:cubicBezTo>
                  <a:cubicBezTo>
                    <a:pt x="321" y="676"/>
                    <a:pt x="326" y="688"/>
                    <a:pt x="354" y="683"/>
                  </a:cubicBezTo>
                  <a:cubicBezTo>
                    <a:pt x="382" y="677"/>
                    <a:pt x="395" y="645"/>
                    <a:pt x="418" y="675"/>
                  </a:cubicBezTo>
                  <a:cubicBezTo>
                    <a:pt x="441" y="704"/>
                    <a:pt x="451" y="718"/>
                    <a:pt x="453" y="750"/>
                  </a:cubicBezTo>
                  <a:cubicBezTo>
                    <a:pt x="454" y="782"/>
                    <a:pt x="456" y="804"/>
                    <a:pt x="430" y="815"/>
                  </a:cubicBezTo>
                  <a:cubicBezTo>
                    <a:pt x="403" y="826"/>
                    <a:pt x="358" y="797"/>
                    <a:pt x="344" y="825"/>
                  </a:cubicBezTo>
                  <a:cubicBezTo>
                    <a:pt x="335" y="845"/>
                    <a:pt x="306" y="866"/>
                    <a:pt x="284" y="891"/>
                  </a:cubicBezTo>
                  <a:cubicBezTo>
                    <a:pt x="310" y="908"/>
                    <a:pt x="331" y="902"/>
                    <a:pt x="361" y="938"/>
                  </a:cubicBezTo>
                  <a:cubicBezTo>
                    <a:pt x="392" y="975"/>
                    <a:pt x="405" y="949"/>
                    <a:pt x="427" y="931"/>
                  </a:cubicBezTo>
                  <a:cubicBezTo>
                    <a:pt x="449" y="912"/>
                    <a:pt x="466" y="938"/>
                    <a:pt x="488" y="957"/>
                  </a:cubicBezTo>
                  <a:cubicBezTo>
                    <a:pt x="510" y="975"/>
                    <a:pt x="527" y="975"/>
                    <a:pt x="545" y="957"/>
                  </a:cubicBezTo>
                  <a:cubicBezTo>
                    <a:pt x="562" y="938"/>
                    <a:pt x="593" y="953"/>
                    <a:pt x="619" y="964"/>
                  </a:cubicBezTo>
                  <a:cubicBezTo>
                    <a:pt x="645" y="975"/>
                    <a:pt x="619" y="1016"/>
                    <a:pt x="593" y="1038"/>
                  </a:cubicBezTo>
                  <a:cubicBezTo>
                    <a:pt x="567" y="1060"/>
                    <a:pt x="571" y="1075"/>
                    <a:pt x="588" y="1090"/>
                  </a:cubicBezTo>
                  <a:cubicBezTo>
                    <a:pt x="606" y="1105"/>
                    <a:pt x="610" y="1135"/>
                    <a:pt x="623" y="1153"/>
                  </a:cubicBezTo>
                  <a:cubicBezTo>
                    <a:pt x="637" y="1172"/>
                    <a:pt x="632" y="1190"/>
                    <a:pt x="654" y="1186"/>
                  </a:cubicBezTo>
                  <a:cubicBezTo>
                    <a:pt x="676" y="1183"/>
                    <a:pt x="698" y="1194"/>
                    <a:pt x="720" y="1220"/>
                  </a:cubicBezTo>
                  <a:cubicBezTo>
                    <a:pt x="741" y="1246"/>
                    <a:pt x="811" y="1257"/>
                    <a:pt x="842" y="1275"/>
                  </a:cubicBezTo>
                  <a:cubicBezTo>
                    <a:pt x="872" y="1294"/>
                    <a:pt x="907" y="1246"/>
                    <a:pt x="929" y="1253"/>
                  </a:cubicBezTo>
                  <a:cubicBezTo>
                    <a:pt x="939" y="1256"/>
                    <a:pt x="958" y="1273"/>
                    <a:pt x="976" y="1290"/>
                  </a:cubicBezTo>
                  <a:cubicBezTo>
                    <a:pt x="996" y="1262"/>
                    <a:pt x="1013" y="1264"/>
                    <a:pt x="1065" y="1264"/>
                  </a:cubicBezTo>
                  <a:cubicBezTo>
                    <a:pt x="1126" y="1264"/>
                    <a:pt x="1139" y="1275"/>
                    <a:pt x="1126" y="1238"/>
                  </a:cubicBezTo>
                  <a:cubicBezTo>
                    <a:pt x="1113" y="1201"/>
                    <a:pt x="1121" y="1168"/>
                    <a:pt x="1161" y="1220"/>
                  </a:cubicBezTo>
                  <a:cubicBezTo>
                    <a:pt x="1200" y="1272"/>
                    <a:pt x="1148" y="1249"/>
                    <a:pt x="1213" y="1253"/>
                  </a:cubicBezTo>
                  <a:cubicBezTo>
                    <a:pt x="1279" y="1257"/>
                    <a:pt x="1231" y="1290"/>
                    <a:pt x="1296" y="1294"/>
                  </a:cubicBezTo>
                  <a:cubicBezTo>
                    <a:pt x="1362" y="1298"/>
                    <a:pt x="1392" y="1279"/>
                    <a:pt x="1392" y="1264"/>
                  </a:cubicBezTo>
                  <a:cubicBezTo>
                    <a:pt x="1392" y="1249"/>
                    <a:pt x="1418" y="1216"/>
                    <a:pt x="1423" y="1249"/>
                  </a:cubicBezTo>
                  <a:cubicBezTo>
                    <a:pt x="1423" y="1253"/>
                    <a:pt x="1424" y="1256"/>
                    <a:pt x="1424" y="1259"/>
                  </a:cubicBezTo>
                  <a:cubicBezTo>
                    <a:pt x="1430" y="1247"/>
                    <a:pt x="1437" y="1235"/>
                    <a:pt x="1447" y="1231"/>
                  </a:cubicBezTo>
                  <a:cubicBezTo>
                    <a:pt x="1469" y="1222"/>
                    <a:pt x="1486" y="1214"/>
                    <a:pt x="1486" y="1194"/>
                  </a:cubicBezTo>
                  <a:cubicBezTo>
                    <a:pt x="1486" y="1173"/>
                    <a:pt x="1471" y="1164"/>
                    <a:pt x="1501" y="1164"/>
                  </a:cubicBezTo>
                  <a:cubicBezTo>
                    <a:pt x="1532" y="1164"/>
                    <a:pt x="1591" y="1177"/>
                    <a:pt x="1591" y="1135"/>
                  </a:cubicBezTo>
                  <a:cubicBezTo>
                    <a:pt x="1591" y="1092"/>
                    <a:pt x="1576" y="1062"/>
                    <a:pt x="1608" y="1079"/>
                  </a:cubicBezTo>
                  <a:cubicBezTo>
                    <a:pt x="1641" y="1096"/>
                    <a:pt x="1663" y="1090"/>
                    <a:pt x="1674" y="1066"/>
                  </a:cubicBezTo>
                  <a:cubicBezTo>
                    <a:pt x="1685" y="1042"/>
                    <a:pt x="1700" y="1042"/>
                    <a:pt x="1685" y="1020"/>
                  </a:cubicBezTo>
                  <a:cubicBezTo>
                    <a:pt x="1670" y="997"/>
                    <a:pt x="1672" y="979"/>
                    <a:pt x="1694" y="971"/>
                  </a:cubicBezTo>
                  <a:cubicBezTo>
                    <a:pt x="1715" y="964"/>
                    <a:pt x="1777" y="940"/>
                    <a:pt x="1801" y="910"/>
                  </a:cubicBezTo>
                  <a:cubicBezTo>
                    <a:pt x="1825" y="881"/>
                    <a:pt x="1851" y="870"/>
                    <a:pt x="1840" y="836"/>
                  </a:cubicBezTo>
                  <a:cubicBezTo>
                    <a:pt x="1829" y="803"/>
                    <a:pt x="1807" y="732"/>
                    <a:pt x="1862" y="681"/>
                  </a:cubicBezTo>
                  <a:cubicBezTo>
                    <a:pt x="1916" y="629"/>
                    <a:pt x="1936" y="640"/>
                    <a:pt x="1938" y="599"/>
                  </a:cubicBezTo>
                  <a:cubicBezTo>
                    <a:pt x="1940" y="558"/>
                    <a:pt x="1932" y="536"/>
                    <a:pt x="1954" y="523"/>
                  </a:cubicBezTo>
                  <a:cubicBezTo>
                    <a:pt x="1975" y="510"/>
                    <a:pt x="1978" y="504"/>
                    <a:pt x="1967" y="48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7" name="Freeform 17">
              <a:extLst>
                <a:ext uri="{FF2B5EF4-FFF2-40B4-BE49-F238E27FC236}">
                  <a16:creationId xmlns:a16="http://schemas.microsoft.com/office/drawing/2014/main" id="{C2D65D08-60AB-9148-BD36-B56E3794D1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" y="1805"/>
              <a:ext cx="590" cy="922"/>
            </a:xfrm>
            <a:custGeom>
              <a:avLst/>
              <a:gdLst>
                <a:gd name="T0" fmla="*/ 1149 w 1273"/>
                <a:gd name="T1" fmla="*/ 1405 h 1992"/>
                <a:gd name="T2" fmla="*/ 1053 w 1273"/>
                <a:gd name="T3" fmla="*/ 1201 h 1992"/>
                <a:gd name="T4" fmla="*/ 1105 w 1273"/>
                <a:gd name="T5" fmla="*/ 957 h 1992"/>
                <a:gd name="T6" fmla="*/ 1044 w 1273"/>
                <a:gd name="T7" fmla="*/ 727 h 1992"/>
                <a:gd name="T8" fmla="*/ 1088 w 1273"/>
                <a:gd name="T9" fmla="*/ 590 h 1992"/>
                <a:gd name="T10" fmla="*/ 1088 w 1273"/>
                <a:gd name="T11" fmla="*/ 486 h 1992"/>
                <a:gd name="T12" fmla="*/ 1094 w 1273"/>
                <a:gd name="T13" fmla="*/ 280 h 1992"/>
                <a:gd name="T14" fmla="*/ 1131 w 1273"/>
                <a:gd name="T15" fmla="*/ 132 h 1992"/>
                <a:gd name="T16" fmla="*/ 1098 w 1273"/>
                <a:gd name="T17" fmla="*/ 0 h 1992"/>
                <a:gd name="T18" fmla="*/ 996 w 1273"/>
                <a:gd name="T19" fmla="*/ 76 h 1992"/>
                <a:gd name="T20" fmla="*/ 900 w 1273"/>
                <a:gd name="T21" fmla="*/ 110 h 1992"/>
                <a:gd name="T22" fmla="*/ 834 w 1273"/>
                <a:gd name="T23" fmla="*/ 265 h 1992"/>
                <a:gd name="T24" fmla="*/ 699 w 1273"/>
                <a:gd name="T25" fmla="*/ 380 h 1992"/>
                <a:gd name="T26" fmla="*/ 629 w 1273"/>
                <a:gd name="T27" fmla="*/ 506 h 1992"/>
                <a:gd name="T28" fmla="*/ 476 w 1273"/>
                <a:gd name="T29" fmla="*/ 491 h 1992"/>
                <a:gd name="T30" fmla="*/ 377 w 1273"/>
                <a:gd name="T31" fmla="*/ 501 h 1992"/>
                <a:gd name="T32" fmla="*/ 314 w 1273"/>
                <a:gd name="T33" fmla="*/ 595 h 1992"/>
                <a:gd name="T34" fmla="*/ 327 w 1273"/>
                <a:gd name="T35" fmla="*/ 704 h 1992"/>
                <a:gd name="T36" fmla="*/ 500 w 1273"/>
                <a:gd name="T37" fmla="*/ 784 h 1992"/>
                <a:gd name="T38" fmla="*/ 664 w 1273"/>
                <a:gd name="T39" fmla="*/ 901 h 1992"/>
                <a:gd name="T40" fmla="*/ 642 w 1273"/>
                <a:gd name="T41" fmla="*/ 1038 h 1992"/>
                <a:gd name="T42" fmla="*/ 563 w 1273"/>
                <a:gd name="T43" fmla="*/ 1120 h 1992"/>
                <a:gd name="T44" fmla="*/ 509 w 1273"/>
                <a:gd name="T45" fmla="*/ 1127 h 1992"/>
                <a:gd name="T46" fmla="*/ 472 w 1273"/>
                <a:gd name="T47" fmla="*/ 1196 h 1992"/>
                <a:gd name="T48" fmla="*/ 356 w 1273"/>
                <a:gd name="T49" fmla="*/ 1225 h 1992"/>
                <a:gd name="T50" fmla="*/ 205 w 1273"/>
                <a:gd name="T51" fmla="*/ 1183 h 1992"/>
                <a:gd name="T52" fmla="*/ 175 w 1273"/>
                <a:gd name="T53" fmla="*/ 1277 h 1992"/>
                <a:gd name="T54" fmla="*/ 179 w 1273"/>
                <a:gd name="T55" fmla="*/ 1331 h 1992"/>
                <a:gd name="T56" fmla="*/ 212 w 1273"/>
                <a:gd name="T57" fmla="*/ 1416 h 1992"/>
                <a:gd name="T58" fmla="*/ 179 w 1273"/>
                <a:gd name="T59" fmla="*/ 1481 h 1992"/>
                <a:gd name="T60" fmla="*/ 201 w 1273"/>
                <a:gd name="T61" fmla="*/ 1540 h 1992"/>
                <a:gd name="T62" fmla="*/ 148 w 1273"/>
                <a:gd name="T63" fmla="*/ 1551 h 1992"/>
                <a:gd name="T64" fmla="*/ 76 w 1273"/>
                <a:gd name="T65" fmla="*/ 1564 h 1992"/>
                <a:gd name="T66" fmla="*/ 61 w 1273"/>
                <a:gd name="T67" fmla="*/ 1624 h 1992"/>
                <a:gd name="T68" fmla="*/ 61 w 1273"/>
                <a:gd name="T69" fmla="*/ 1698 h 1992"/>
                <a:gd name="T70" fmla="*/ 46 w 1273"/>
                <a:gd name="T71" fmla="*/ 1735 h 1992"/>
                <a:gd name="T72" fmla="*/ 214 w 1273"/>
                <a:gd name="T73" fmla="*/ 1789 h 1992"/>
                <a:gd name="T74" fmla="*/ 349 w 1273"/>
                <a:gd name="T75" fmla="*/ 1823 h 1992"/>
                <a:gd name="T76" fmla="*/ 438 w 1273"/>
                <a:gd name="T77" fmla="*/ 1834 h 1992"/>
                <a:gd name="T78" fmla="*/ 536 w 1273"/>
                <a:gd name="T79" fmla="*/ 1890 h 1992"/>
                <a:gd name="T80" fmla="*/ 677 w 1273"/>
                <a:gd name="T81" fmla="*/ 1876 h 1992"/>
                <a:gd name="T82" fmla="*/ 805 w 1273"/>
                <a:gd name="T83" fmla="*/ 1929 h 1992"/>
                <a:gd name="T84" fmla="*/ 939 w 1273"/>
                <a:gd name="T85" fmla="*/ 1959 h 1992"/>
                <a:gd name="T86" fmla="*/ 970 w 1273"/>
                <a:gd name="T87" fmla="*/ 1909 h 1992"/>
                <a:gd name="T88" fmla="*/ 930 w 1273"/>
                <a:gd name="T89" fmla="*/ 1816 h 1992"/>
                <a:gd name="T90" fmla="*/ 1059 w 1273"/>
                <a:gd name="T91" fmla="*/ 1752 h 1992"/>
                <a:gd name="T92" fmla="*/ 974 w 1273"/>
                <a:gd name="T93" fmla="*/ 1679 h 1992"/>
                <a:gd name="T94" fmla="*/ 913 w 1273"/>
                <a:gd name="T95" fmla="*/ 1626 h 1992"/>
                <a:gd name="T96" fmla="*/ 1048 w 1273"/>
                <a:gd name="T97" fmla="*/ 1603 h 1992"/>
                <a:gd name="T98" fmla="*/ 1168 w 1273"/>
                <a:gd name="T99" fmla="*/ 1607 h 1992"/>
                <a:gd name="T100" fmla="*/ 1256 w 1273"/>
                <a:gd name="T101" fmla="*/ 1527 h 1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73" h="1992">
                  <a:moveTo>
                    <a:pt x="1256" y="1527"/>
                  </a:moveTo>
                  <a:cubicBezTo>
                    <a:pt x="1238" y="1499"/>
                    <a:pt x="1164" y="1449"/>
                    <a:pt x="1149" y="1405"/>
                  </a:cubicBezTo>
                  <a:cubicBezTo>
                    <a:pt x="1133" y="1360"/>
                    <a:pt x="1118" y="1342"/>
                    <a:pt x="1092" y="1314"/>
                  </a:cubicBezTo>
                  <a:cubicBezTo>
                    <a:pt x="1066" y="1286"/>
                    <a:pt x="1055" y="1257"/>
                    <a:pt x="1053" y="1201"/>
                  </a:cubicBezTo>
                  <a:cubicBezTo>
                    <a:pt x="1050" y="1146"/>
                    <a:pt x="1066" y="1110"/>
                    <a:pt x="1081" y="1075"/>
                  </a:cubicBezTo>
                  <a:cubicBezTo>
                    <a:pt x="1096" y="1040"/>
                    <a:pt x="1131" y="1016"/>
                    <a:pt x="1105" y="957"/>
                  </a:cubicBezTo>
                  <a:cubicBezTo>
                    <a:pt x="1079" y="897"/>
                    <a:pt x="1063" y="888"/>
                    <a:pt x="1063" y="853"/>
                  </a:cubicBezTo>
                  <a:cubicBezTo>
                    <a:pt x="1063" y="818"/>
                    <a:pt x="1070" y="753"/>
                    <a:pt x="1044" y="727"/>
                  </a:cubicBezTo>
                  <a:cubicBezTo>
                    <a:pt x="1018" y="701"/>
                    <a:pt x="1033" y="664"/>
                    <a:pt x="1048" y="638"/>
                  </a:cubicBezTo>
                  <a:cubicBezTo>
                    <a:pt x="1063" y="612"/>
                    <a:pt x="1107" y="617"/>
                    <a:pt x="1088" y="590"/>
                  </a:cubicBezTo>
                  <a:cubicBezTo>
                    <a:pt x="1068" y="562"/>
                    <a:pt x="1066" y="556"/>
                    <a:pt x="1085" y="540"/>
                  </a:cubicBezTo>
                  <a:cubicBezTo>
                    <a:pt x="1105" y="523"/>
                    <a:pt x="1103" y="504"/>
                    <a:pt x="1088" y="486"/>
                  </a:cubicBezTo>
                  <a:cubicBezTo>
                    <a:pt x="1072" y="467"/>
                    <a:pt x="989" y="395"/>
                    <a:pt x="1029" y="360"/>
                  </a:cubicBezTo>
                  <a:cubicBezTo>
                    <a:pt x="1068" y="325"/>
                    <a:pt x="1092" y="328"/>
                    <a:pt x="1094" y="280"/>
                  </a:cubicBezTo>
                  <a:cubicBezTo>
                    <a:pt x="1096" y="232"/>
                    <a:pt x="1101" y="236"/>
                    <a:pt x="1107" y="199"/>
                  </a:cubicBezTo>
                  <a:cubicBezTo>
                    <a:pt x="1114" y="161"/>
                    <a:pt x="1116" y="148"/>
                    <a:pt x="1131" y="132"/>
                  </a:cubicBezTo>
                  <a:cubicBezTo>
                    <a:pt x="1146" y="115"/>
                    <a:pt x="1155" y="84"/>
                    <a:pt x="1140" y="65"/>
                  </a:cubicBezTo>
                  <a:cubicBezTo>
                    <a:pt x="1128" y="51"/>
                    <a:pt x="1107" y="25"/>
                    <a:pt x="1098" y="0"/>
                  </a:cubicBezTo>
                  <a:cubicBezTo>
                    <a:pt x="1092" y="1"/>
                    <a:pt x="1085" y="8"/>
                    <a:pt x="1074" y="24"/>
                  </a:cubicBezTo>
                  <a:cubicBezTo>
                    <a:pt x="1039" y="80"/>
                    <a:pt x="1018" y="91"/>
                    <a:pt x="996" y="76"/>
                  </a:cubicBezTo>
                  <a:cubicBezTo>
                    <a:pt x="974" y="61"/>
                    <a:pt x="917" y="21"/>
                    <a:pt x="917" y="47"/>
                  </a:cubicBezTo>
                  <a:cubicBezTo>
                    <a:pt x="917" y="73"/>
                    <a:pt x="926" y="87"/>
                    <a:pt x="900" y="110"/>
                  </a:cubicBezTo>
                  <a:cubicBezTo>
                    <a:pt x="873" y="132"/>
                    <a:pt x="839" y="136"/>
                    <a:pt x="843" y="173"/>
                  </a:cubicBezTo>
                  <a:cubicBezTo>
                    <a:pt x="847" y="210"/>
                    <a:pt x="904" y="258"/>
                    <a:pt x="834" y="265"/>
                  </a:cubicBezTo>
                  <a:cubicBezTo>
                    <a:pt x="764" y="273"/>
                    <a:pt x="777" y="273"/>
                    <a:pt x="764" y="302"/>
                  </a:cubicBezTo>
                  <a:cubicBezTo>
                    <a:pt x="751" y="332"/>
                    <a:pt x="716" y="354"/>
                    <a:pt x="699" y="380"/>
                  </a:cubicBezTo>
                  <a:cubicBezTo>
                    <a:pt x="681" y="406"/>
                    <a:pt x="651" y="417"/>
                    <a:pt x="651" y="454"/>
                  </a:cubicBezTo>
                  <a:cubicBezTo>
                    <a:pt x="651" y="491"/>
                    <a:pt x="659" y="506"/>
                    <a:pt x="629" y="506"/>
                  </a:cubicBezTo>
                  <a:cubicBezTo>
                    <a:pt x="598" y="506"/>
                    <a:pt x="576" y="554"/>
                    <a:pt x="550" y="528"/>
                  </a:cubicBezTo>
                  <a:cubicBezTo>
                    <a:pt x="524" y="502"/>
                    <a:pt x="493" y="469"/>
                    <a:pt x="476" y="491"/>
                  </a:cubicBezTo>
                  <a:cubicBezTo>
                    <a:pt x="458" y="514"/>
                    <a:pt x="410" y="502"/>
                    <a:pt x="384" y="502"/>
                  </a:cubicBezTo>
                  <a:cubicBezTo>
                    <a:pt x="381" y="502"/>
                    <a:pt x="379" y="502"/>
                    <a:pt x="377" y="501"/>
                  </a:cubicBezTo>
                  <a:cubicBezTo>
                    <a:pt x="364" y="519"/>
                    <a:pt x="352" y="532"/>
                    <a:pt x="334" y="545"/>
                  </a:cubicBezTo>
                  <a:cubicBezTo>
                    <a:pt x="310" y="562"/>
                    <a:pt x="323" y="573"/>
                    <a:pt x="314" y="595"/>
                  </a:cubicBezTo>
                  <a:cubicBezTo>
                    <a:pt x="306" y="617"/>
                    <a:pt x="306" y="623"/>
                    <a:pt x="323" y="645"/>
                  </a:cubicBezTo>
                  <a:cubicBezTo>
                    <a:pt x="341" y="667"/>
                    <a:pt x="319" y="679"/>
                    <a:pt x="327" y="704"/>
                  </a:cubicBezTo>
                  <a:cubicBezTo>
                    <a:pt x="336" y="730"/>
                    <a:pt x="391" y="740"/>
                    <a:pt x="430" y="747"/>
                  </a:cubicBezTo>
                  <a:cubicBezTo>
                    <a:pt x="469" y="754"/>
                    <a:pt x="472" y="760"/>
                    <a:pt x="500" y="784"/>
                  </a:cubicBezTo>
                  <a:cubicBezTo>
                    <a:pt x="528" y="808"/>
                    <a:pt x="592" y="814"/>
                    <a:pt x="631" y="825"/>
                  </a:cubicBezTo>
                  <a:cubicBezTo>
                    <a:pt x="670" y="836"/>
                    <a:pt x="648" y="868"/>
                    <a:pt x="664" y="901"/>
                  </a:cubicBezTo>
                  <a:cubicBezTo>
                    <a:pt x="679" y="934"/>
                    <a:pt x="646" y="938"/>
                    <a:pt x="624" y="966"/>
                  </a:cubicBezTo>
                  <a:cubicBezTo>
                    <a:pt x="603" y="994"/>
                    <a:pt x="622" y="1016"/>
                    <a:pt x="642" y="1038"/>
                  </a:cubicBezTo>
                  <a:cubicBezTo>
                    <a:pt x="662" y="1060"/>
                    <a:pt x="668" y="1070"/>
                    <a:pt x="662" y="1095"/>
                  </a:cubicBezTo>
                  <a:cubicBezTo>
                    <a:pt x="655" y="1121"/>
                    <a:pt x="590" y="1123"/>
                    <a:pt x="563" y="1120"/>
                  </a:cubicBezTo>
                  <a:cubicBezTo>
                    <a:pt x="537" y="1116"/>
                    <a:pt x="544" y="1114"/>
                    <a:pt x="537" y="1127"/>
                  </a:cubicBezTo>
                  <a:cubicBezTo>
                    <a:pt x="531" y="1140"/>
                    <a:pt x="526" y="1138"/>
                    <a:pt x="509" y="1127"/>
                  </a:cubicBezTo>
                  <a:cubicBezTo>
                    <a:pt x="491" y="1116"/>
                    <a:pt x="489" y="1129"/>
                    <a:pt x="461" y="1136"/>
                  </a:cubicBezTo>
                  <a:cubicBezTo>
                    <a:pt x="432" y="1144"/>
                    <a:pt x="472" y="1162"/>
                    <a:pt x="472" y="1196"/>
                  </a:cubicBezTo>
                  <a:cubicBezTo>
                    <a:pt x="472" y="1229"/>
                    <a:pt x="445" y="1209"/>
                    <a:pt x="419" y="1209"/>
                  </a:cubicBezTo>
                  <a:cubicBezTo>
                    <a:pt x="393" y="1209"/>
                    <a:pt x="389" y="1222"/>
                    <a:pt x="356" y="1225"/>
                  </a:cubicBezTo>
                  <a:cubicBezTo>
                    <a:pt x="323" y="1229"/>
                    <a:pt x="297" y="1207"/>
                    <a:pt x="288" y="1188"/>
                  </a:cubicBezTo>
                  <a:cubicBezTo>
                    <a:pt x="279" y="1170"/>
                    <a:pt x="249" y="1179"/>
                    <a:pt x="205" y="1183"/>
                  </a:cubicBezTo>
                  <a:cubicBezTo>
                    <a:pt x="161" y="1186"/>
                    <a:pt x="172" y="1222"/>
                    <a:pt x="183" y="1238"/>
                  </a:cubicBezTo>
                  <a:cubicBezTo>
                    <a:pt x="194" y="1255"/>
                    <a:pt x="192" y="1270"/>
                    <a:pt x="175" y="1277"/>
                  </a:cubicBezTo>
                  <a:cubicBezTo>
                    <a:pt x="157" y="1285"/>
                    <a:pt x="144" y="1305"/>
                    <a:pt x="142" y="1320"/>
                  </a:cubicBezTo>
                  <a:cubicBezTo>
                    <a:pt x="140" y="1335"/>
                    <a:pt x="159" y="1335"/>
                    <a:pt x="179" y="1331"/>
                  </a:cubicBezTo>
                  <a:cubicBezTo>
                    <a:pt x="199" y="1327"/>
                    <a:pt x="207" y="1348"/>
                    <a:pt x="223" y="1362"/>
                  </a:cubicBezTo>
                  <a:cubicBezTo>
                    <a:pt x="238" y="1377"/>
                    <a:pt x="210" y="1394"/>
                    <a:pt x="212" y="1416"/>
                  </a:cubicBezTo>
                  <a:cubicBezTo>
                    <a:pt x="214" y="1438"/>
                    <a:pt x="199" y="1438"/>
                    <a:pt x="188" y="1455"/>
                  </a:cubicBezTo>
                  <a:cubicBezTo>
                    <a:pt x="177" y="1472"/>
                    <a:pt x="168" y="1474"/>
                    <a:pt x="179" y="1481"/>
                  </a:cubicBezTo>
                  <a:cubicBezTo>
                    <a:pt x="190" y="1488"/>
                    <a:pt x="199" y="1498"/>
                    <a:pt x="181" y="1514"/>
                  </a:cubicBezTo>
                  <a:cubicBezTo>
                    <a:pt x="164" y="1531"/>
                    <a:pt x="181" y="1525"/>
                    <a:pt x="201" y="1540"/>
                  </a:cubicBezTo>
                  <a:cubicBezTo>
                    <a:pt x="220" y="1555"/>
                    <a:pt x="214" y="1570"/>
                    <a:pt x="185" y="1572"/>
                  </a:cubicBezTo>
                  <a:cubicBezTo>
                    <a:pt x="157" y="1574"/>
                    <a:pt x="161" y="1562"/>
                    <a:pt x="148" y="1551"/>
                  </a:cubicBezTo>
                  <a:cubicBezTo>
                    <a:pt x="135" y="1540"/>
                    <a:pt x="129" y="1555"/>
                    <a:pt x="124" y="1568"/>
                  </a:cubicBezTo>
                  <a:cubicBezTo>
                    <a:pt x="120" y="1581"/>
                    <a:pt x="92" y="1568"/>
                    <a:pt x="76" y="1564"/>
                  </a:cubicBezTo>
                  <a:cubicBezTo>
                    <a:pt x="61" y="1561"/>
                    <a:pt x="48" y="1579"/>
                    <a:pt x="24" y="1592"/>
                  </a:cubicBezTo>
                  <a:cubicBezTo>
                    <a:pt x="0" y="1605"/>
                    <a:pt x="37" y="1616"/>
                    <a:pt x="61" y="1624"/>
                  </a:cubicBezTo>
                  <a:cubicBezTo>
                    <a:pt x="85" y="1631"/>
                    <a:pt x="83" y="1638"/>
                    <a:pt x="68" y="1655"/>
                  </a:cubicBezTo>
                  <a:cubicBezTo>
                    <a:pt x="52" y="1672"/>
                    <a:pt x="83" y="1685"/>
                    <a:pt x="61" y="1698"/>
                  </a:cubicBezTo>
                  <a:cubicBezTo>
                    <a:pt x="49" y="1705"/>
                    <a:pt x="34" y="1721"/>
                    <a:pt x="24" y="1734"/>
                  </a:cubicBezTo>
                  <a:cubicBezTo>
                    <a:pt x="32" y="1734"/>
                    <a:pt x="39" y="1735"/>
                    <a:pt x="46" y="1735"/>
                  </a:cubicBezTo>
                  <a:cubicBezTo>
                    <a:pt x="78" y="1735"/>
                    <a:pt x="81" y="1768"/>
                    <a:pt x="109" y="1800"/>
                  </a:cubicBezTo>
                  <a:cubicBezTo>
                    <a:pt x="137" y="1831"/>
                    <a:pt x="179" y="1807"/>
                    <a:pt x="214" y="1789"/>
                  </a:cubicBezTo>
                  <a:cubicBezTo>
                    <a:pt x="249" y="1770"/>
                    <a:pt x="271" y="1778"/>
                    <a:pt x="313" y="1776"/>
                  </a:cubicBezTo>
                  <a:cubicBezTo>
                    <a:pt x="356" y="1773"/>
                    <a:pt x="333" y="1803"/>
                    <a:pt x="349" y="1823"/>
                  </a:cubicBezTo>
                  <a:cubicBezTo>
                    <a:pt x="366" y="1842"/>
                    <a:pt x="382" y="1831"/>
                    <a:pt x="402" y="1823"/>
                  </a:cubicBezTo>
                  <a:cubicBezTo>
                    <a:pt x="421" y="1815"/>
                    <a:pt x="428" y="1817"/>
                    <a:pt x="438" y="1834"/>
                  </a:cubicBezTo>
                  <a:cubicBezTo>
                    <a:pt x="448" y="1851"/>
                    <a:pt x="457" y="1851"/>
                    <a:pt x="474" y="1845"/>
                  </a:cubicBezTo>
                  <a:cubicBezTo>
                    <a:pt x="490" y="1840"/>
                    <a:pt x="510" y="1867"/>
                    <a:pt x="536" y="1890"/>
                  </a:cubicBezTo>
                  <a:cubicBezTo>
                    <a:pt x="562" y="1912"/>
                    <a:pt x="585" y="1895"/>
                    <a:pt x="611" y="1876"/>
                  </a:cubicBezTo>
                  <a:cubicBezTo>
                    <a:pt x="638" y="1856"/>
                    <a:pt x="654" y="1876"/>
                    <a:pt x="677" y="1876"/>
                  </a:cubicBezTo>
                  <a:cubicBezTo>
                    <a:pt x="700" y="1876"/>
                    <a:pt x="723" y="1895"/>
                    <a:pt x="739" y="1912"/>
                  </a:cubicBezTo>
                  <a:cubicBezTo>
                    <a:pt x="756" y="1929"/>
                    <a:pt x="769" y="1931"/>
                    <a:pt x="805" y="1929"/>
                  </a:cubicBezTo>
                  <a:cubicBezTo>
                    <a:pt x="841" y="1926"/>
                    <a:pt x="828" y="1937"/>
                    <a:pt x="857" y="1965"/>
                  </a:cubicBezTo>
                  <a:cubicBezTo>
                    <a:pt x="887" y="1992"/>
                    <a:pt x="903" y="1976"/>
                    <a:pt x="939" y="1959"/>
                  </a:cubicBezTo>
                  <a:cubicBezTo>
                    <a:pt x="947" y="1955"/>
                    <a:pt x="955" y="1954"/>
                    <a:pt x="963" y="1952"/>
                  </a:cubicBezTo>
                  <a:cubicBezTo>
                    <a:pt x="968" y="1936"/>
                    <a:pt x="973" y="1918"/>
                    <a:pt x="970" y="1909"/>
                  </a:cubicBezTo>
                  <a:cubicBezTo>
                    <a:pt x="963" y="1891"/>
                    <a:pt x="948" y="1874"/>
                    <a:pt x="928" y="1859"/>
                  </a:cubicBezTo>
                  <a:cubicBezTo>
                    <a:pt x="908" y="1844"/>
                    <a:pt x="915" y="1837"/>
                    <a:pt x="930" y="1816"/>
                  </a:cubicBezTo>
                  <a:cubicBezTo>
                    <a:pt x="946" y="1796"/>
                    <a:pt x="943" y="1768"/>
                    <a:pt x="978" y="1770"/>
                  </a:cubicBezTo>
                  <a:cubicBezTo>
                    <a:pt x="1013" y="1772"/>
                    <a:pt x="1057" y="1774"/>
                    <a:pt x="1059" y="1752"/>
                  </a:cubicBezTo>
                  <a:cubicBezTo>
                    <a:pt x="1061" y="1729"/>
                    <a:pt x="1074" y="1696"/>
                    <a:pt x="1044" y="1694"/>
                  </a:cubicBezTo>
                  <a:cubicBezTo>
                    <a:pt x="1013" y="1692"/>
                    <a:pt x="972" y="1698"/>
                    <a:pt x="974" y="1679"/>
                  </a:cubicBezTo>
                  <a:cubicBezTo>
                    <a:pt x="976" y="1661"/>
                    <a:pt x="978" y="1644"/>
                    <a:pt x="952" y="1644"/>
                  </a:cubicBezTo>
                  <a:cubicBezTo>
                    <a:pt x="926" y="1644"/>
                    <a:pt x="913" y="1637"/>
                    <a:pt x="913" y="1626"/>
                  </a:cubicBezTo>
                  <a:cubicBezTo>
                    <a:pt x="913" y="1614"/>
                    <a:pt x="904" y="1592"/>
                    <a:pt x="965" y="1600"/>
                  </a:cubicBezTo>
                  <a:cubicBezTo>
                    <a:pt x="1026" y="1607"/>
                    <a:pt x="1042" y="1587"/>
                    <a:pt x="1048" y="1603"/>
                  </a:cubicBezTo>
                  <a:cubicBezTo>
                    <a:pt x="1055" y="1620"/>
                    <a:pt x="1059" y="1620"/>
                    <a:pt x="1092" y="1620"/>
                  </a:cubicBezTo>
                  <a:cubicBezTo>
                    <a:pt x="1125" y="1620"/>
                    <a:pt x="1127" y="1588"/>
                    <a:pt x="1168" y="1607"/>
                  </a:cubicBezTo>
                  <a:cubicBezTo>
                    <a:pt x="1210" y="1626"/>
                    <a:pt x="1210" y="1614"/>
                    <a:pt x="1232" y="1592"/>
                  </a:cubicBezTo>
                  <a:cubicBezTo>
                    <a:pt x="1254" y="1570"/>
                    <a:pt x="1273" y="1555"/>
                    <a:pt x="1256" y="152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8" name="Freeform 18">
              <a:extLst>
                <a:ext uri="{FF2B5EF4-FFF2-40B4-BE49-F238E27FC236}">
                  <a16:creationId xmlns:a16="http://schemas.microsoft.com/office/drawing/2014/main" id="{49F1E38D-EEDE-0A4B-858D-15A9ADEF9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0" y="3028"/>
              <a:ext cx="700" cy="551"/>
            </a:xfrm>
            <a:custGeom>
              <a:avLst/>
              <a:gdLst>
                <a:gd name="T0" fmla="*/ 1227 w 1511"/>
                <a:gd name="T1" fmla="*/ 158 h 1190"/>
                <a:gd name="T2" fmla="*/ 1173 w 1511"/>
                <a:gd name="T3" fmla="*/ 104 h 1190"/>
                <a:gd name="T4" fmla="*/ 1123 w 1511"/>
                <a:gd name="T5" fmla="*/ 32 h 1190"/>
                <a:gd name="T6" fmla="*/ 1024 w 1511"/>
                <a:gd name="T7" fmla="*/ 35 h 1190"/>
                <a:gd name="T8" fmla="*/ 943 w 1511"/>
                <a:gd name="T9" fmla="*/ 43 h 1190"/>
                <a:gd name="T10" fmla="*/ 880 w 1511"/>
                <a:gd name="T11" fmla="*/ 89 h 1190"/>
                <a:gd name="T12" fmla="*/ 756 w 1511"/>
                <a:gd name="T13" fmla="*/ 180 h 1190"/>
                <a:gd name="T14" fmla="*/ 592 w 1511"/>
                <a:gd name="T15" fmla="*/ 139 h 1190"/>
                <a:gd name="T16" fmla="*/ 500 w 1511"/>
                <a:gd name="T17" fmla="*/ 191 h 1190"/>
                <a:gd name="T18" fmla="*/ 620 w 1511"/>
                <a:gd name="T19" fmla="*/ 287 h 1190"/>
                <a:gd name="T20" fmla="*/ 675 w 1511"/>
                <a:gd name="T21" fmla="*/ 361 h 1190"/>
                <a:gd name="T22" fmla="*/ 572 w 1511"/>
                <a:gd name="T23" fmla="*/ 389 h 1190"/>
                <a:gd name="T24" fmla="*/ 469 w 1511"/>
                <a:gd name="T25" fmla="*/ 393 h 1190"/>
                <a:gd name="T26" fmla="*/ 419 w 1511"/>
                <a:gd name="T27" fmla="*/ 398 h 1190"/>
                <a:gd name="T28" fmla="*/ 293 w 1511"/>
                <a:gd name="T29" fmla="*/ 504 h 1190"/>
                <a:gd name="T30" fmla="*/ 144 w 1511"/>
                <a:gd name="T31" fmla="*/ 523 h 1190"/>
                <a:gd name="T32" fmla="*/ 35 w 1511"/>
                <a:gd name="T33" fmla="*/ 549 h 1190"/>
                <a:gd name="T34" fmla="*/ 30 w 1511"/>
                <a:gd name="T35" fmla="*/ 630 h 1190"/>
                <a:gd name="T36" fmla="*/ 113 w 1511"/>
                <a:gd name="T37" fmla="*/ 704 h 1190"/>
                <a:gd name="T38" fmla="*/ 210 w 1511"/>
                <a:gd name="T39" fmla="*/ 678 h 1190"/>
                <a:gd name="T40" fmla="*/ 258 w 1511"/>
                <a:gd name="T41" fmla="*/ 790 h 1190"/>
                <a:gd name="T42" fmla="*/ 201 w 1511"/>
                <a:gd name="T43" fmla="*/ 953 h 1190"/>
                <a:gd name="T44" fmla="*/ 258 w 1511"/>
                <a:gd name="T45" fmla="*/ 1127 h 1190"/>
                <a:gd name="T46" fmla="*/ 376 w 1511"/>
                <a:gd name="T47" fmla="*/ 1138 h 1190"/>
                <a:gd name="T48" fmla="*/ 524 w 1511"/>
                <a:gd name="T49" fmla="*/ 1134 h 1190"/>
                <a:gd name="T50" fmla="*/ 673 w 1511"/>
                <a:gd name="T51" fmla="*/ 1112 h 1190"/>
                <a:gd name="T52" fmla="*/ 847 w 1511"/>
                <a:gd name="T53" fmla="*/ 1023 h 1190"/>
                <a:gd name="T54" fmla="*/ 970 w 1511"/>
                <a:gd name="T55" fmla="*/ 979 h 1190"/>
                <a:gd name="T56" fmla="*/ 1088 w 1511"/>
                <a:gd name="T57" fmla="*/ 1030 h 1190"/>
                <a:gd name="T58" fmla="*/ 1171 w 1511"/>
                <a:gd name="T59" fmla="*/ 956 h 1190"/>
                <a:gd name="T60" fmla="*/ 1302 w 1511"/>
                <a:gd name="T61" fmla="*/ 927 h 1190"/>
                <a:gd name="T62" fmla="*/ 1372 w 1511"/>
                <a:gd name="T63" fmla="*/ 860 h 1190"/>
                <a:gd name="T64" fmla="*/ 1489 w 1511"/>
                <a:gd name="T65" fmla="*/ 819 h 1190"/>
                <a:gd name="T66" fmla="*/ 1468 w 1511"/>
                <a:gd name="T67" fmla="*/ 671 h 1190"/>
                <a:gd name="T68" fmla="*/ 1472 w 1511"/>
                <a:gd name="T69" fmla="*/ 593 h 1190"/>
                <a:gd name="T70" fmla="*/ 1393 w 1511"/>
                <a:gd name="T71" fmla="*/ 512 h 1190"/>
                <a:gd name="T72" fmla="*/ 1341 w 1511"/>
                <a:gd name="T73" fmla="*/ 486 h 1190"/>
                <a:gd name="T74" fmla="*/ 1437 w 1511"/>
                <a:gd name="T75" fmla="*/ 345 h 1190"/>
                <a:gd name="T76" fmla="*/ 1402 w 1511"/>
                <a:gd name="T77" fmla="*/ 200 h 1190"/>
                <a:gd name="T78" fmla="*/ 1352 w 1511"/>
                <a:gd name="T79" fmla="*/ 222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11" h="1190">
                  <a:moveTo>
                    <a:pt x="1275" y="219"/>
                  </a:moveTo>
                  <a:cubicBezTo>
                    <a:pt x="1234" y="202"/>
                    <a:pt x="1240" y="182"/>
                    <a:pt x="1227" y="158"/>
                  </a:cubicBezTo>
                  <a:cubicBezTo>
                    <a:pt x="1214" y="134"/>
                    <a:pt x="1195" y="132"/>
                    <a:pt x="1171" y="128"/>
                  </a:cubicBezTo>
                  <a:cubicBezTo>
                    <a:pt x="1147" y="124"/>
                    <a:pt x="1162" y="121"/>
                    <a:pt x="1173" y="104"/>
                  </a:cubicBezTo>
                  <a:cubicBezTo>
                    <a:pt x="1184" y="87"/>
                    <a:pt x="1160" y="80"/>
                    <a:pt x="1160" y="65"/>
                  </a:cubicBezTo>
                  <a:cubicBezTo>
                    <a:pt x="1160" y="50"/>
                    <a:pt x="1151" y="33"/>
                    <a:pt x="1123" y="32"/>
                  </a:cubicBezTo>
                  <a:cubicBezTo>
                    <a:pt x="1094" y="30"/>
                    <a:pt x="1083" y="33"/>
                    <a:pt x="1066" y="54"/>
                  </a:cubicBezTo>
                  <a:cubicBezTo>
                    <a:pt x="1048" y="74"/>
                    <a:pt x="1029" y="54"/>
                    <a:pt x="1024" y="35"/>
                  </a:cubicBezTo>
                  <a:cubicBezTo>
                    <a:pt x="1020" y="17"/>
                    <a:pt x="991" y="11"/>
                    <a:pt x="965" y="6"/>
                  </a:cubicBezTo>
                  <a:cubicBezTo>
                    <a:pt x="939" y="0"/>
                    <a:pt x="924" y="24"/>
                    <a:pt x="943" y="43"/>
                  </a:cubicBezTo>
                  <a:cubicBezTo>
                    <a:pt x="963" y="61"/>
                    <a:pt x="954" y="76"/>
                    <a:pt x="941" y="95"/>
                  </a:cubicBezTo>
                  <a:cubicBezTo>
                    <a:pt x="928" y="113"/>
                    <a:pt x="913" y="115"/>
                    <a:pt x="880" y="89"/>
                  </a:cubicBezTo>
                  <a:cubicBezTo>
                    <a:pt x="847" y="63"/>
                    <a:pt x="823" y="113"/>
                    <a:pt x="784" y="119"/>
                  </a:cubicBezTo>
                  <a:cubicBezTo>
                    <a:pt x="745" y="124"/>
                    <a:pt x="784" y="156"/>
                    <a:pt x="756" y="180"/>
                  </a:cubicBezTo>
                  <a:cubicBezTo>
                    <a:pt x="727" y="204"/>
                    <a:pt x="688" y="191"/>
                    <a:pt x="657" y="187"/>
                  </a:cubicBezTo>
                  <a:cubicBezTo>
                    <a:pt x="627" y="184"/>
                    <a:pt x="620" y="161"/>
                    <a:pt x="592" y="139"/>
                  </a:cubicBezTo>
                  <a:cubicBezTo>
                    <a:pt x="563" y="117"/>
                    <a:pt x="570" y="146"/>
                    <a:pt x="555" y="163"/>
                  </a:cubicBezTo>
                  <a:cubicBezTo>
                    <a:pt x="539" y="180"/>
                    <a:pt x="518" y="176"/>
                    <a:pt x="500" y="191"/>
                  </a:cubicBezTo>
                  <a:cubicBezTo>
                    <a:pt x="483" y="206"/>
                    <a:pt x="504" y="235"/>
                    <a:pt x="531" y="254"/>
                  </a:cubicBezTo>
                  <a:cubicBezTo>
                    <a:pt x="557" y="272"/>
                    <a:pt x="579" y="287"/>
                    <a:pt x="620" y="287"/>
                  </a:cubicBezTo>
                  <a:cubicBezTo>
                    <a:pt x="662" y="287"/>
                    <a:pt x="642" y="300"/>
                    <a:pt x="644" y="317"/>
                  </a:cubicBezTo>
                  <a:cubicBezTo>
                    <a:pt x="646" y="334"/>
                    <a:pt x="660" y="341"/>
                    <a:pt x="675" y="361"/>
                  </a:cubicBezTo>
                  <a:cubicBezTo>
                    <a:pt x="690" y="382"/>
                    <a:pt x="662" y="384"/>
                    <a:pt x="635" y="382"/>
                  </a:cubicBezTo>
                  <a:cubicBezTo>
                    <a:pt x="609" y="380"/>
                    <a:pt x="596" y="389"/>
                    <a:pt x="572" y="389"/>
                  </a:cubicBezTo>
                  <a:cubicBezTo>
                    <a:pt x="548" y="389"/>
                    <a:pt x="548" y="399"/>
                    <a:pt x="522" y="410"/>
                  </a:cubicBezTo>
                  <a:cubicBezTo>
                    <a:pt x="496" y="421"/>
                    <a:pt x="483" y="408"/>
                    <a:pt x="469" y="393"/>
                  </a:cubicBezTo>
                  <a:cubicBezTo>
                    <a:pt x="456" y="378"/>
                    <a:pt x="450" y="387"/>
                    <a:pt x="437" y="399"/>
                  </a:cubicBezTo>
                  <a:cubicBezTo>
                    <a:pt x="433" y="402"/>
                    <a:pt x="426" y="401"/>
                    <a:pt x="419" y="398"/>
                  </a:cubicBezTo>
                  <a:cubicBezTo>
                    <a:pt x="414" y="430"/>
                    <a:pt x="409" y="486"/>
                    <a:pt x="384" y="489"/>
                  </a:cubicBezTo>
                  <a:cubicBezTo>
                    <a:pt x="358" y="493"/>
                    <a:pt x="341" y="497"/>
                    <a:pt x="293" y="504"/>
                  </a:cubicBezTo>
                  <a:cubicBezTo>
                    <a:pt x="245" y="512"/>
                    <a:pt x="240" y="508"/>
                    <a:pt x="175" y="493"/>
                  </a:cubicBezTo>
                  <a:cubicBezTo>
                    <a:pt x="109" y="478"/>
                    <a:pt x="175" y="493"/>
                    <a:pt x="144" y="523"/>
                  </a:cubicBezTo>
                  <a:cubicBezTo>
                    <a:pt x="113" y="552"/>
                    <a:pt x="113" y="526"/>
                    <a:pt x="96" y="493"/>
                  </a:cubicBezTo>
                  <a:cubicBezTo>
                    <a:pt x="79" y="460"/>
                    <a:pt x="70" y="504"/>
                    <a:pt x="35" y="549"/>
                  </a:cubicBezTo>
                  <a:cubicBezTo>
                    <a:pt x="0" y="593"/>
                    <a:pt x="9" y="571"/>
                    <a:pt x="35" y="593"/>
                  </a:cubicBezTo>
                  <a:cubicBezTo>
                    <a:pt x="61" y="615"/>
                    <a:pt x="52" y="619"/>
                    <a:pt x="30" y="630"/>
                  </a:cubicBezTo>
                  <a:cubicBezTo>
                    <a:pt x="9" y="641"/>
                    <a:pt x="26" y="686"/>
                    <a:pt x="52" y="704"/>
                  </a:cubicBezTo>
                  <a:cubicBezTo>
                    <a:pt x="79" y="723"/>
                    <a:pt x="113" y="727"/>
                    <a:pt x="113" y="704"/>
                  </a:cubicBezTo>
                  <a:cubicBezTo>
                    <a:pt x="113" y="682"/>
                    <a:pt x="140" y="689"/>
                    <a:pt x="153" y="701"/>
                  </a:cubicBezTo>
                  <a:cubicBezTo>
                    <a:pt x="166" y="712"/>
                    <a:pt x="183" y="675"/>
                    <a:pt x="210" y="678"/>
                  </a:cubicBezTo>
                  <a:cubicBezTo>
                    <a:pt x="236" y="682"/>
                    <a:pt x="240" y="708"/>
                    <a:pt x="258" y="723"/>
                  </a:cubicBezTo>
                  <a:cubicBezTo>
                    <a:pt x="275" y="738"/>
                    <a:pt x="275" y="767"/>
                    <a:pt x="258" y="790"/>
                  </a:cubicBezTo>
                  <a:cubicBezTo>
                    <a:pt x="240" y="812"/>
                    <a:pt x="236" y="812"/>
                    <a:pt x="201" y="856"/>
                  </a:cubicBezTo>
                  <a:cubicBezTo>
                    <a:pt x="166" y="901"/>
                    <a:pt x="201" y="927"/>
                    <a:pt x="201" y="953"/>
                  </a:cubicBezTo>
                  <a:cubicBezTo>
                    <a:pt x="201" y="979"/>
                    <a:pt x="258" y="1005"/>
                    <a:pt x="284" y="1027"/>
                  </a:cubicBezTo>
                  <a:cubicBezTo>
                    <a:pt x="310" y="1049"/>
                    <a:pt x="297" y="1093"/>
                    <a:pt x="258" y="1127"/>
                  </a:cubicBezTo>
                  <a:cubicBezTo>
                    <a:pt x="218" y="1160"/>
                    <a:pt x="262" y="1179"/>
                    <a:pt x="306" y="1179"/>
                  </a:cubicBezTo>
                  <a:cubicBezTo>
                    <a:pt x="349" y="1179"/>
                    <a:pt x="358" y="1160"/>
                    <a:pt x="376" y="1138"/>
                  </a:cubicBezTo>
                  <a:cubicBezTo>
                    <a:pt x="393" y="1116"/>
                    <a:pt x="397" y="1101"/>
                    <a:pt x="432" y="1097"/>
                  </a:cubicBezTo>
                  <a:cubicBezTo>
                    <a:pt x="467" y="1093"/>
                    <a:pt x="498" y="1138"/>
                    <a:pt x="524" y="1134"/>
                  </a:cubicBezTo>
                  <a:cubicBezTo>
                    <a:pt x="550" y="1131"/>
                    <a:pt x="581" y="1145"/>
                    <a:pt x="616" y="1168"/>
                  </a:cubicBezTo>
                  <a:cubicBezTo>
                    <a:pt x="651" y="1190"/>
                    <a:pt x="673" y="1149"/>
                    <a:pt x="673" y="1112"/>
                  </a:cubicBezTo>
                  <a:cubicBezTo>
                    <a:pt x="673" y="1075"/>
                    <a:pt x="738" y="1086"/>
                    <a:pt x="760" y="1064"/>
                  </a:cubicBezTo>
                  <a:cubicBezTo>
                    <a:pt x="782" y="1042"/>
                    <a:pt x="799" y="1027"/>
                    <a:pt x="847" y="1023"/>
                  </a:cubicBezTo>
                  <a:cubicBezTo>
                    <a:pt x="895" y="1019"/>
                    <a:pt x="882" y="990"/>
                    <a:pt x="922" y="953"/>
                  </a:cubicBezTo>
                  <a:cubicBezTo>
                    <a:pt x="961" y="916"/>
                    <a:pt x="952" y="945"/>
                    <a:pt x="970" y="979"/>
                  </a:cubicBezTo>
                  <a:cubicBezTo>
                    <a:pt x="987" y="1012"/>
                    <a:pt x="1018" y="1012"/>
                    <a:pt x="1035" y="1001"/>
                  </a:cubicBezTo>
                  <a:cubicBezTo>
                    <a:pt x="1053" y="990"/>
                    <a:pt x="1061" y="1005"/>
                    <a:pt x="1088" y="1030"/>
                  </a:cubicBezTo>
                  <a:cubicBezTo>
                    <a:pt x="1114" y="1056"/>
                    <a:pt x="1114" y="1019"/>
                    <a:pt x="1144" y="1012"/>
                  </a:cubicBezTo>
                  <a:cubicBezTo>
                    <a:pt x="1175" y="1005"/>
                    <a:pt x="1162" y="982"/>
                    <a:pt x="1171" y="956"/>
                  </a:cubicBezTo>
                  <a:cubicBezTo>
                    <a:pt x="1179" y="930"/>
                    <a:pt x="1219" y="923"/>
                    <a:pt x="1249" y="942"/>
                  </a:cubicBezTo>
                  <a:cubicBezTo>
                    <a:pt x="1280" y="960"/>
                    <a:pt x="1293" y="953"/>
                    <a:pt x="1302" y="927"/>
                  </a:cubicBezTo>
                  <a:cubicBezTo>
                    <a:pt x="1310" y="901"/>
                    <a:pt x="1328" y="916"/>
                    <a:pt x="1372" y="916"/>
                  </a:cubicBezTo>
                  <a:cubicBezTo>
                    <a:pt x="1415" y="916"/>
                    <a:pt x="1372" y="890"/>
                    <a:pt x="1372" y="860"/>
                  </a:cubicBezTo>
                  <a:cubicBezTo>
                    <a:pt x="1372" y="830"/>
                    <a:pt x="1420" y="834"/>
                    <a:pt x="1437" y="849"/>
                  </a:cubicBezTo>
                  <a:cubicBezTo>
                    <a:pt x="1455" y="864"/>
                    <a:pt x="1468" y="853"/>
                    <a:pt x="1489" y="819"/>
                  </a:cubicBezTo>
                  <a:cubicBezTo>
                    <a:pt x="1511" y="786"/>
                    <a:pt x="1494" y="756"/>
                    <a:pt x="1485" y="745"/>
                  </a:cubicBezTo>
                  <a:cubicBezTo>
                    <a:pt x="1476" y="734"/>
                    <a:pt x="1450" y="693"/>
                    <a:pt x="1468" y="671"/>
                  </a:cubicBezTo>
                  <a:cubicBezTo>
                    <a:pt x="1485" y="649"/>
                    <a:pt x="1494" y="656"/>
                    <a:pt x="1481" y="638"/>
                  </a:cubicBezTo>
                  <a:cubicBezTo>
                    <a:pt x="1468" y="619"/>
                    <a:pt x="1450" y="604"/>
                    <a:pt x="1472" y="593"/>
                  </a:cubicBezTo>
                  <a:cubicBezTo>
                    <a:pt x="1494" y="582"/>
                    <a:pt x="1489" y="571"/>
                    <a:pt x="1485" y="526"/>
                  </a:cubicBezTo>
                  <a:cubicBezTo>
                    <a:pt x="1481" y="482"/>
                    <a:pt x="1437" y="519"/>
                    <a:pt x="1393" y="512"/>
                  </a:cubicBezTo>
                  <a:cubicBezTo>
                    <a:pt x="1350" y="504"/>
                    <a:pt x="1363" y="549"/>
                    <a:pt x="1323" y="534"/>
                  </a:cubicBezTo>
                  <a:cubicBezTo>
                    <a:pt x="1284" y="519"/>
                    <a:pt x="1319" y="512"/>
                    <a:pt x="1341" y="486"/>
                  </a:cubicBezTo>
                  <a:cubicBezTo>
                    <a:pt x="1363" y="460"/>
                    <a:pt x="1415" y="426"/>
                    <a:pt x="1450" y="419"/>
                  </a:cubicBezTo>
                  <a:cubicBezTo>
                    <a:pt x="1485" y="411"/>
                    <a:pt x="1459" y="378"/>
                    <a:pt x="1437" y="345"/>
                  </a:cubicBezTo>
                  <a:cubicBezTo>
                    <a:pt x="1415" y="311"/>
                    <a:pt x="1411" y="300"/>
                    <a:pt x="1424" y="263"/>
                  </a:cubicBezTo>
                  <a:cubicBezTo>
                    <a:pt x="1437" y="226"/>
                    <a:pt x="1428" y="230"/>
                    <a:pt x="1402" y="200"/>
                  </a:cubicBezTo>
                  <a:cubicBezTo>
                    <a:pt x="1401" y="199"/>
                    <a:pt x="1401" y="199"/>
                    <a:pt x="1400" y="198"/>
                  </a:cubicBezTo>
                  <a:cubicBezTo>
                    <a:pt x="1384" y="208"/>
                    <a:pt x="1373" y="217"/>
                    <a:pt x="1352" y="222"/>
                  </a:cubicBezTo>
                  <a:cubicBezTo>
                    <a:pt x="1319" y="232"/>
                    <a:pt x="1317" y="235"/>
                    <a:pt x="1275" y="21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9" name="Freeform 19">
              <a:extLst>
                <a:ext uri="{FF2B5EF4-FFF2-40B4-BE49-F238E27FC236}">
                  <a16:creationId xmlns:a16="http://schemas.microsoft.com/office/drawing/2014/main" id="{68FE1267-7F1B-1849-9C0E-E79199952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0" y="2463"/>
              <a:ext cx="1424" cy="954"/>
            </a:xfrm>
            <a:custGeom>
              <a:avLst/>
              <a:gdLst>
                <a:gd name="T0" fmla="*/ 3008 w 3074"/>
                <a:gd name="T1" fmla="*/ 534 h 2060"/>
                <a:gd name="T2" fmla="*/ 2766 w 3074"/>
                <a:gd name="T3" fmla="*/ 507 h 2060"/>
                <a:gd name="T4" fmla="*/ 2572 w 3074"/>
                <a:gd name="T5" fmla="*/ 454 h 2060"/>
                <a:gd name="T6" fmla="*/ 2399 w 3074"/>
                <a:gd name="T7" fmla="*/ 412 h 2060"/>
                <a:gd name="T8" fmla="*/ 2274 w 3074"/>
                <a:gd name="T9" fmla="*/ 354 h 2060"/>
                <a:gd name="T10" fmla="*/ 2007 w 3074"/>
                <a:gd name="T11" fmla="*/ 313 h 2060"/>
                <a:gd name="T12" fmla="*/ 1797 w 3074"/>
                <a:gd name="T13" fmla="*/ 402 h 2060"/>
                <a:gd name="T14" fmla="*/ 1646 w 3074"/>
                <a:gd name="T15" fmla="*/ 276 h 2060"/>
                <a:gd name="T16" fmla="*/ 1524 w 3074"/>
                <a:gd name="T17" fmla="*/ 248 h 2060"/>
                <a:gd name="T18" fmla="*/ 1413 w 3074"/>
                <a:gd name="T19" fmla="*/ 129 h 2060"/>
                <a:gd name="T20" fmla="*/ 1264 w 3074"/>
                <a:gd name="T21" fmla="*/ 22 h 2060"/>
                <a:gd name="T22" fmla="*/ 1179 w 3074"/>
                <a:gd name="T23" fmla="*/ 136 h 2060"/>
                <a:gd name="T24" fmla="*/ 1148 w 3074"/>
                <a:gd name="T25" fmla="*/ 292 h 2060"/>
                <a:gd name="T26" fmla="*/ 934 w 3074"/>
                <a:gd name="T27" fmla="*/ 244 h 2060"/>
                <a:gd name="T28" fmla="*/ 698 w 3074"/>
                <a:gd name="T29" fmla="*/ 374 h 2060"/>
                <a:gd name="T30" fmla="*/ 463 w 3074"/>
                <a:gd name="T31" fmla="*/ 267 h 2060"/>
                <a:gd name="T32" fmla="*/ 235 w 3074"/>
                <a:gd name="T33" fmla="*/ 222 h 2060"/>
                <a:gd name="T34" fmla="*/ 48 w 3074"/>
                <a:gd name="T35" fmla="*/ 352 h 2060"/>
                <a:gd name="T36" fmla="*/ 200 w 3074"/>
                <a:gd name="T37" fmla="*/ 467 h 2060"/>
                <a:gd name="T38" fmla="*/ 345 w 3074"/>
                <a:gd name="T39" fmla="*/ 734 h 2060"/>
                <a:gd name="T40" fmla="*/ 371 w 3074"/>
                <a:gd name="T41" fmla="*/ 934 h 2060"/>
                <a:gd name="T42" fmla="*/ 386 w 3074"/>
                <a:gd name="T43" fmla="*/ 1233 h 2060"/>
                <a:gd name="T44" fmla="*/ 480 w 3074"/>
                <a:gd name="T45" fmla="*/ 1501 h 2060"/>
                <a:gd name="T46" fmla="*/ 624 w 3074"/>
                <a:gd name="T47" fmla="*/ 1475 h 2060"/>
                <a:gd name="T48" fmla="*/ 886 w 3074"/>
                <a:gd name="T49" fmla="*/ 1760 h 2060"/>
                <a:gd name="T50" fmla="*/ 1004 w 3074"/>
                <a:gd name="T51" fmla="*/ 2012 h 2060"/>
                <a:gd name="T52" fmla="*/ 1271 w 3074"/>
                <a:gd name="T53" fmla="*/ 2009 h 2060"/>
                <a:gd name="T54" fmla="*/ 1332 w 3074"/>
                <a:gd name="T55" fmla="*/ 1782 h 2060"/>
                <a:gd name="T56" fmla="*/ 1463 w 3074"/>
                <a:gd name="T57" fmla="*/ 1549 h 2060"/>
                <a:gd name="T58" fmla="*/ 1655 w 3074"/>
                <a:gd name="T59" fmla="*/ 1397 h 2060"/>
                <a:gd name="T60" fmla="*/ 1694 w 3074"/>
                <a:gd name="T61" fmla="*/ 1549 h 2060"/>
                <a:gd name="T62" fmla="*/ 1904 w 3074"/>
                <a:gd name="T63" fmla="*/ 1545 h 2060"/>
                <a:gd name="T64" fmla="*/ 1948 w 3074"/>
                <a:gd name="T65" fmla="*/ 1618 h 2060"/>
                <a:gd name="T66" fmla="*/ 2083 w 3074"/>
                <a:gd name="T67" fmla="*/ 1608 h 2060"/>
                <a:gd name="T68" fmla="*/ 2155 w 3074"/>
                <a:gd name="T69" fmla="*/ 1536 h 2060"/>
                <a:gd name="T70" fmla="*/ 2011 w 3074"/>
                <a:gd name="T71" fmla="*/ 1410 h 2060"/>
                <a:gd name="T72" fmla="*/ 2168 w 3074"/>
                <a:gd name="T73" fmla="*/ 1406 h 2060"/>
                <a:gd name="T74" fmla="*/ 2391 w 3074"/>
                <a:gd name="T75" fmla="*/ 1308 h 2060"/>
                <a:gd name="T76" fmla="*/ 2476 w 3074"/>
                <a:gd name="T77" fmla="*/ 1225 h 2060"/>
                <a:gd name="T78" fmla="*/ 2634 w 3074"/>
                <a:gd name="T79" fmla="*/ 1251 h 2060"/>
                <a:gd name="T80" fmla="*/ 2682 w 3074"/>
                <a:gd name="T81" fmla="*/ 1347 h 2060"/>
                <a:gd name="T82" fmla="*/ 2863 w 3074"/>
                <a:gd name="T83" fmla="*/ 1441 h 2060"/>
                <a:gd name="T84" fmla="*/ 2891 w 3074"/>
                <a:gd name="T85" fmla="*/ 1230 h 2060"/>
                <a:gd name="T86" fmla="*/ 2785 w 3074"/>
                <a:gd name="T87" fmla="*/ 1126 h 2060"/>
                <a:gd name="T88" fmla="*/ 2697 w 3074"/>
                <a:gd name="T89" fmla="*/ 982 h 2060"/>
                <a:gd name="T90" fmla="*/ 2720 w 3074"/>
                <a:gd name="T91" fmla="*/ 873 h 2060"/>
                <a:gd name="T92" fmla="*/ 2946 w 3074"/>
                <a:gd name="T93" fmla="*/ 821 h 2060"/>
                <a:gd name="T94" fmla="*/ 3057 w 3074"/>
                <a:gd name="T95" fmla="*/ 643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74" h="2060">
                  <a:moveTo>
                    <a:pt x="3057" y="643"/>
                  </a:moveTo>
                  <a:cubicBezTo>
                    <a:pt x="3041" y="612"/>
                    <a:pt x="3008" y="604"/>
                    <a:pt x="3011" y="584"/>
                  </a:cubicBezTo>
                  <a:cubicBezTo>
                    <a:pt x="3015" y="565"/>
                    <a:pt x="3038" y="532"/>
                    <a:pt x="3008" y="534"/>
                  </a:cubicBezTo>
                  <a:cubicBezTo>
                    <a:pt x="2979" y="537"/>
                    <a:pt x="2936" y="520"/>
                    <a:pt x="2900" y="537"/>
                  </a:cubicBezTo>
                  <a:cubicBezTo>
                    <a:pt x="2864" y="554"/>
                    <a:pt x="2848" y="570"/>
                    <a:pt x="2818" y="543"/>
                  </a:cubicBezTo>
                  <a:cubicBezTo>
                    <a:pt x="2789" y="515"/>
                    <a:pt x="2802" y="504"/>
                    <a:pt x="2766" y="507"/>
                  </a:cubicBezTo>
                  <a:cubicBezTo>
                    <a:pt x="2730" y="509"/>
                    <a:pt x="2717" y="507"/>
                    <a:pt x="2700" y="490"/>
                  </a:cubicBezTo>
                  <a:cubicBezTo>
                    <a:pt x="2684" y="473"/>
                    <a:pt x="2661" y="454"/>
                    <a:pt x="2638" y="454"/>
                  </a:cubicBezTo>
                  <a:cubicBezTo>
                    <a:pt x="2615" y="454"/>
                    <a:pt x="2599" y="434"/>
                    <a:pt x="2572" y="454"/>
                  </a:cubicBezTo>
                  <a:cubicBezTo>
                    <a:pt x="2546" y="473"/>
                    <a:pt x="2523" y="490"/>
                    <a:pt x="2497" y="468"/>
                  </a:cubicBezTo>
                  <a:cubicBezTo>
                    <a:pt x="2471" y="445"/>
                    <a:pt x="2451" y="418"/>
                    <a:pt x="2435" y="423"/>
                  </a:cubicBezTo>
                  <a:cubicBezTo>
                    <a:pt x="2418" y="429"/>
                    <a:pt x="2409" y="429"/>
                    <a:pt x="2399" y="412"/>
                  </a:cubicBezTo>
                  <a:cubicBezTo>
                    <a:pt x="2389" y="395"/>
                    <a:pt x="2382" y="393"/>
                    <a:pt x="2363" y="401"/>
                  </a:cubicBezTo>
                  <a:cubicBezTo>
                    <a:pt x="2343" y="409"/>
                    <a:pt x="2327" y="420"/>
                    <a:pt x="2310" y="401"/>
                  </a:cubicBezTo>
                  <a:cubicBezTo>
                    <a:pt x="2294" y="381"/>
                    <a:pt x="2317" y="351"/>
                    <a:pt x="2274" y="354"/>
                  </a:cubicBezTo>
                  <a:cubicBezTo>
                    <a:pt x="2232" y="356"/>
                    <a:pt x="2210" y="348"/>
                    <a:pt x="2175" y="367"/>
                  </a:cubicBezTo>
                  <a:cubicBezTo>
                    <a:pt x="2140" y="385"/>
                    <a:pt x="2098" y="409"/>
                    <a:pt x="2070" y="378"/>
                  </a:cubicBezTo>
                  <a:cubicBezTo>
                    <a:pt x="2042" y="346"/>
                    <a:pt x="2039" y="313"/>
                    <a:pt x="2007" y="313"/>
                  </a:cubicBezTo>
                  <a:cubicBezTo>
                    <a:pt x="1974" y="313"/>
                    <a:pt x="1917" y="304"/>
                    <a:pt x="1915" y="320"/>
                  </a:cubicBezTo>
                  <a:cubicBezTo>
                    <a:pt x="1913" y="337"/>
                    <a:pt x="1935" y="376"/>
                    <a:pt x="1884" y="393"/>
                  </a:cubicBezTo>
                  <a:cubicBezTo>
                    <a:pt x="1834" y="409"/>
                    <a:pt x="1845" y="420"/>
                    <a:pt x="1797" y="402"/>
                  </a:cubicBezTo>
                  <a:cubicBezTo>
                    <a:pt x="1749" y="383"/>
                    <a:pt x="1747" y="402"/>
                    <a:pt x="1721" y="385"/>
                  </a:cubicBezTo>
                  <a:cubicBezTo>
                    <a:pt x="1694" y="368"/>
                    <a:pt x="1673" y="365"/>
                    <a:pt x="1670" y="344"/>
                  </a:cubicBezTo>
                  <a:cubicBezTo>
                    <a:pt x="1668" y="324"/>
                    <a:pt x="1673" y="296"/>
                    <a:pt x="1646" y="276"/>
                  </a:cubicBezTo>
                  <a:cubicBezTo>
                    <a:pt x="1620" y="255"/>
                    <a:pt x="1653" y="242"/>
                    <a:pt x="1629" y="228"/>
                  </a:cubicBezTo>
                  <a:cubicBezTo>
                    <a:pt x="1605" y="213"/>
                    <a:pt x="1587" y="222"/>
                    <a:pt x="1574" y="239"/>
                  </a:cubicBezTo>
                  <a:cubicBezTo>
                    <a:pt x="1561" y="255"/>
                    <a:pt x="1541" y="261"/>
                    <a:pt x="1524" y="248"/>
                  </a:cubicBezTo>
                  <a:cubicBezTo>
                    <a:pt x="1507" y="235"/>
                    <a:pt x="1496" y="218"/>
                    <a:pt x="1474" y="202"/>
                  </a:cubicBezTo>
                  <a:cubicBezTo>
                    <a:pt x="1452" y="185"/>
                    <a:pt x="1439" y="187"/>
                    <a:pt x="1437" y="172"/>
                  </a:cubicBezTo>
                  <a:cubicBezTo>
                    <a:pt x="1434" y="157"/>
                    <a:pt x="1448" y="133"/>
                    <a:pt x="1413" y="129"/>
                  </a:cubicBezTo>
                  <a:cubicBezTo>
                    <a:pt x="1378" y="126"/>
                    <a:pt x="1367" y="128"/>
                    <a:pt x="1367" y="105"/>
                  </a:cubicBezTo>
                  <a:cubicBezTo>
                    <a:pt x="1367" y="83"/>
                    <a:pt x="1378" y="20"/>
                    <a:pt x="1345" y="14"/>
                  </a:cubicBezTo>
                  <a:cubicBezTo>
                    <a:pt x="1312" y="9"/>
                    <a:pt x="1314" y="0"/>
                    <a:pt x="1264" y="22"/>
                  </a:cubicBezTo>
                  <a:cubicBezTo>
                    <a:pt x="1214" y="44"/>
                    <a:pt x="1214" y="50"/>
                    <a:pt x="1194" y="50"/>
                  </a:cubicBezTo>
                  <a:cubicBezTo>
                    <a:pt x="1175" y="50"/>
                    <a:pt x="1142" y="59"/>
                    <a:pt x="1146" y="79"/>
                  </a:cubicBezTo>
                  <a:cubicBezTo>
                    <a:pt x="1149" y="95"/>
                    <a:pt x="1172" y="115"/>
                    <a:pt x="1179" y="136"/>
                  </a:cubicBezTo>
                  <a:cubicBezTo>
                    <a:pt x="1196" y="137"/>
                    <a:pt x="1207" y="142"/>
                    <a:pt x="1210" y="166"/>
                  </a:cubicBezTo>
                  <a:cubicBezTo>
                    <a:pt x="1214" y="211"/>
                    <a:pt x="1196" y="226"/>
                    <a:pt x="1196" y="255"/>
                  </a:cubicBezTo>
                  <a:cubicBezTo>
                    <a:pt x="1196" y="285"/>
                    <a:pt x="1166" y="318"/>
                    <a:pt x="1148" y="292"/>
                  </a:cubicBezTo>
                  <a:cubicBezTo>
                    <a:pt x="1131" y="267"/>
                    <a:pt x="1113" y="233"/>
                    <a:pt x="1087" y="263"/>
                  </a:cubicBezTo>
                  <a:cubicBezTo>
                    <a:pt x="1061" y="292"/>
                    <a:pt x="1030" y="318"/>
                    <a:pt x="1004" y="285"/>
                  </a:cubicBezTo>
                  <a:cubicBezTo>
                    <a:pt x="978" y="252"/>
                    <a:pt x="965" y="222"/>
                    <a:pt x="934" y="244"/>
                  </a:cubicBezTo>
                  <a:cubicBezTo>
                    <a:pt x="904" y="267"/>
                    <a:pt x="860" y="292"/>
                    <a:pt x="860" y="322"/>
                  </a:cubicBezTo>
                  <a:cubicBezTo>
                    <a:pt x="860" y="352"/>
                    <a:pt x="878" y="404"/>
                    <a:pt x="825" y="404"/>
                  </a:cubicBezTo>
                  <a:cubicBezTo>
                    <a:pt x="773" y="404"/>
                    <a:pt x="729" y="407"/>
                    <a:pt x="698" y="374"/>
                  </a:cubicBezTo>
                  <a:cubicBezTo>
                    <a:pt x="668" y="341"/>
                    <a:pt x="624" y="304"/>
                    <a:pt x="611" y="274"/>
                  </a:cubicBezTo>
                  <a:cubicBezTo>
                    <a:pt x="598" y="244"/>
                    <a:pt x="576" y="215"/>
                    <a:pt x="546" y="233"/>
                  </a:cubicBezTo>
                  <a:cubicBezTo>
                    <a:pt x="515" y="252"/>
                    <a:pt x="493" y="292"/>
                    <a:pt x="463" y="267"/>
                  </a:cubicBezTo>
                  <a:cubicBezTo>
                    <a:pt x="432" y="241"/>
                    <a:pt x="414" y="259"/>
                    <a:pt x="388" y="233"/>
                  </a:cubicBezTo>
                  <a:cubicBezTo>
                    <a:pt x="362" y="207"/>
                    <a:pt x="345" y="189"/>
                    <a:pt x="323" y="207"/>
                  </a:cubicBezTo>
                  <a:cubicBezTo>
                    <a:pt x="301" y="226"/>
                    <a:pt x="257" y="222"/>
                    <a:pt x="235" y="222"/>
                  </a:cubicBezTo>
                  <a:cubicBezTo>
                    <a:pt x="214" y="222"/>
                    <a:pt x="157" y="204"/>
                    <a:pt x="117" y="222"/>
                  </a:cubicBezTo>
                  <a:cubicBezTo>
                    <a:pt x="78" y="241"/>
                    <a:pt x="65" y="252"/>
                    <a:pt x="52" y="267"/>
                  </a:cubicBezTo>
                  <a:cubicBezTo>
                    <a:pt x="39" y="281"/>
                    <a:pt x="74" y="341"/>
                    <a:pt x="48" y="352"/>
                  </a:cubicBezTo>
                  <a:cubicBezTo>
                    <a:pt x="21" y="363"/>
                    <a:pt x="0" y="381"/>
                    <a:pt x="34" y="389"/>
                  </a:cubicBezTo>
                  <a:cubicBezTo>
                    <a:pt x="69" y="396"/>
                    <a:pt x="109" y="426"/>
                    <a:pt x="135" y="430"/>
                  </a:cubicBezTo>
                  <a:cubicBezTo>
                    <a:pt x="161" y="433"/>
                    <a:pt x="192" y="418"/>
                    <a:pt x="200" y="467"/>
                  </a:cubicBezTo>
                  <a:cubicBezTo>
                    <a:pt x="209" y="515"/>
                    <a:pt x="253" y="530"/>
                    <a:pt x="257" y="570"/>
                  </a:cubicBezTo>
                  <a:cubicBezTo>
                    <a:pt x="262" y="611"/>
                    <a:pt x="266" y="626"/>
                    <a:pt x="297" y="652"/>
                  </a:cubicBezTo>
                  <a:cubicBezTo>
                    <a:pt x="327" y="678"/>
                    <a:pt x="393" y="722"/>
                    <a:pt x="345" y="734"/>
                  </a:cubicBezTo>
                  <a:cubicBezTo>
                    <a:pt x="297" y="745"/>
                    <a:pt x="262" y="737"/>
                    <a:pt x="283" y="767"/>
                  </a:cubicBezTo>
                  <a:cubicBezTo>
                    <a:pt x="305" y="797"/>
                    <a:pt x="340" y="804"/>
                    <a:pt x="345" y="834"/>
                  </a:cubicBezTo>
                  <a:cubicBezTo>
                    <a:pt x="349" y="863"/>
                    <a:pt x="366" y="893"/>
                    <a:pt x="371" y="934"/>
                  </a:cubicBezTo>
                  <a:cubicBezTo>
                    <a:pt x="375" y="974"/>
                    <a:pt x="371" y="986"/>
                    <a:pt x="375" y="1023"/>
                  </a:cubicBezTo>
                  <a:cubicBezTo>
                    <a:pt x="380" y="1060"/>
                    <a:pt x="362" y="1138"/>
                    <a:pt x="371" y="1171"/>
                  </a:cubicBezTo>
                  <a:cubicBezTo>
                    <a:pt x="379" y="1201"/>
                    <a:pt x="405" y="1216"/>
                    <a:pt x="386" y="1233"/>
                  </a:cubicBezTo>
                  <a:cubicBezTo>
                    <a:pt x="406" y="1256"/>
                    <a:pt x="406" y="1276"/>
                    <a:pt x="406" y="1301"/>
                  </a:cubicBezTo>
                  <a:cubicBezTo>
                    <a:pt x="406" y="1338"/>
                    <a:pt x="401" y="1382"/>
                    <a:pt x="410" y="1456"/>
                  </a:cubicBezTo>
                  <a:cubicBezTo>
                    <a:pt x="419" y="1530"/>
                    <a:pt x="454" y="1512"/>
                    <a:pt x="480" y="1501"/>
                  </a:cubicBezTo>
                  <a:cubicBezTo>
                    <a:pt x="506" y="1490"/>
                    <a:pt x="537" y="1479"/>
                    <a:pt x="546" y="1456"/>
                  </a:cubicBezTo>
                  <a:cubicBezTo>
                    <a:pt x="554" y="1434"/>
                    <a:pt x="585" y="1412"/>
                    <a:pt x="611" y="1423"/>
                  </a:cubicBezTo>
                  <a:cubicBezTo>
                    <a:pt x="637" y="1434"/>
                    <a:pt x="650" y="1449"/>
                    <a:pt x="624" y="1475"/>
                  </a:cubicBezTo>
                  <a:cubicBezTo>
                    <a:pt x="598" y="1501"/>
                    <a:pt x="615" y="1519"/>
                    <a:pt x="642" y="1564"/>
                  </a:cubicBezTo>
                  <a:cubicBezTo>
                    <a:pt x="668" y="1608"/>
                    <a:pt x="755" y="1601"/>
                    <a:pt x="786" y="1630"/>
                  </a:cubicBezTo>
                  <a:cubicBezTo>
                    <a:pt x="816" y="1660"/>
                    <a:pt x="873" y="1719"/>
                    <a:pt x="886" y="1760"/>
                  </a:cubicBezTo>
                  <a:cubicBezTo>
                    <a:pt x="899" y="1801"/>
                    <a:pt x="891" y="1816"/>
                    <a:pt x="934" y="1845"/>
                  </a:cubicBezTo>
                  <a:cubicBezTo>
                    <a:pt x="978" y="1875"/>
                    <a:pt x="934" y="1920"/>
                    <a:pt x="974" y="1942"/>
                  </a:cubicBezTo>
                  <a:cubicBezTo>
                    <a:pt x="1013" y="1964"/>
                    <a:pt x="1000" y="2001"/>
                    <a:pt x="1004" y="2012"/>
                  </a:cubicBezTo>
                  <a:cubicBezTo>
                    <a:pt x="1009" y="2023"/>
                    <a:pt x="1057" y="2053"/>
                    <a:pt x="1096" y="2057"/>
                  </a:cubicBezTo>
                  <a:cubicBezTo>
                    <a:pt x="1135" y="2060"/>
                    <a:pt x="1183" y="2027"/>
                    <a:pt x="1218" y="1990"/>
                  </a:cubicBezTo>
                  <a:cubicBezTo>
                    <a:pt x="1253" y="1953"/>
                    <a:pt x="1266" y="1997"/>
                    <a:pt x="1271" y="2009"/>
                  </a:cubicBezTo>
                  <a:cubicBezTo>
                    <a:pt x="1275" y="2020"/>
                    <a:pt x="1319" y="2012"/>
                    <a:pt x="1349" y="1986"/>
                  </a:cubicBezTo>
                  <a:cubicBezTo>
                    <a:pt x="1380" y="1960"/>
                    <a:pt x="1375" y="1908"/>
                    <a:pt x="1349" y="1868"/>
                  </a:cubicBezTo>
                  <a:cubicBezTo>
                    <a:pt x="1323" y="1827"/>
                    <a:pt x="1336" y="1816"/>
                    <a:pt x="1332" y="1782"/>
                  </a:cubicBezTo>
                  <a:cubicBezTo>
                    <a:pt x="1327" y="1749"/>
                    <a:pt x="1336" y="1727"/>
                    <a:pt x="1375" y="1723"/>
                  </a:cubicBezTo>
                  <a:cubicBezTo>
                    <a:pt x="1415" y="1719"/>
                    <a:pt x="1428" y="1664"/>
                    <a:pt x="1454" y="1638"/>
                  </a:cubicBezTo>
                  <a:cubicBezTo>
                    <a:pt x="1480" y="1612"/>
                    <a:pt x="1485" y="1575"/>
                    <a:pt x="1463" y="1549"/>
                  </a:cubicBezTo>
                  <a:cubicBezTo>
                    <a:pt x="1441" y="1523"/>
                    <a:pt x="1511" y="1504"/>
                    <a:pt x="1546" y="1497"/>
                  </a:cubicBezTo>
                  <a:cubicBezTo>
                    <a:pt x="1581" y="1490"/>
                    <a:pt x="1594" y="1464"/>
                    <a:pt x="1555" y="1438"/>
                  </a:cubicBezTo>
                  <a:cubicBezTo>
                    <a:pt x="1515" y="1412"/>
                    <a:pt x="1611" y="1401"/>
                    <a:pt x="1655" y="1397"/>
                  </a:cubicBezTo>
                  <a:cubicBezTo>
                    <a:pt x="1699" y="1393"/>
                    <a:pt x="1677" y="1423"/>
                    <a:pt x="1668" y="1434"/>
                  </a:cubicBezTo>
                  <a:cubicBezTo>
                    <a:pt x="1659" y="1445"/>
                    <a:pt x="1659" y="1464"/>
                    <a:pt x="1681" y="1482"/>
                  </a:cubicBezTo>
                  <a:cubicBezTo>
                    <a:pt x="1703" y="1501"/>
                    <a:pt x="1716" y="1530"/>
                    <a:pt x="1694" y="1549"/>
                  </a:cubicBezTo>
                  <a:cubicBezTo>
                    <a:pt x="1673" y="1567"/>
                    <a:pt x="1716" y="1586"/>
                    <a:pt x="1756" y="1593"/>
                  </a:cubicBezTo>
                  <a:cubicBezTo>
                    <a:pt x="1795" y="1601"/>
                    <a:pt x="1834" y="1567"/>
                    <a:pt x="1847" y="1545"/>
                  </a:cubicBezTo>
                  <a:cubicBezTo>
                    <a:pt x="1860" y="1523"/>
                    <a:pt x="1887" y="1538"/>
                    <a:pt x="1904" y="1545"/>
                  </a:cubicBezTo>
                  <a:cubicBezTo>
                    <a:pt x="1922" y="1553"/>
                    <a:pt x="1935" y="1582"/>
                    <a:pt x="1930" y="1612"/>
                  </a:cubicBezTo>
                  <a:cubicBezTo>
                    <a:pt x="1930" y="1614"/>
                    <a:pt x="1930" y="1615"/>
                    <a:pt x="1930" y="1617"/>
                  </a:cubicBezTo>
                  <a:cubicBezTo>
                    <a:pt x="1937" y="1620"/>
                    <a:pt x="1944" y="1621"/>
                    <a:pt x="1948" y="1618"/>
                  </a:cubicBezTo>
                  <a:cubicBezTo>
                    <a:pt x="1961" y="1606"/>
                    <a:pt x="1967" y="1597"/>
                    <a:pt x="1980" y="1612"/>
                  </a:cubicBezTo>
                  <a:cubicBezTo>
                    <a:pt x="1994" y="1627"/>
                    <a:pt x="2007" y="1640"/>
                    <a:pt x="2033" y="1629"/>
                  </a:cubicBezTo>
                  <a:cubicBezTo>
                    <a:pt x="2059" y="1618"/>
                    <a:pt x="2059" y="1608"/>
                    <a:pt x="2083" y="1608"/>
                  </a:cubicBezTo>
                  <a:cubicBezTo>
                    <a:pt x="2107" y="1608"/>
                    <a:pt x="2120" y="1599"/>
                    <a:pt x="2146" y="1601"/>
                  </a:cubicBezTo>
                  <a:cubicBezTo>
                    <a:pt x="2173" y="1603"/>
                    <a:pt x="2201" y="1601"/>
                    <a:pt x="2186" y="1580"/>
                  </a:cubicBezTo>
                  <a:cubicBezTo>
                    <a:pt x="2171" y="1560"/>
                    <a:pt x="2157" y="1553"/>
                    <a:pt x="2155" y="1536"/>
                  </a:cubicBezTo>
                  <a:cubicBezTo>
                    <a:pt x="2153" y="1519"/>
                    <a:pt x="2173" y="1506"/>
                    <a:pt x="2131" y="1506"/>
                  </a:cubicBezTo>
                  <a:cubicBezTo>
                    <a:pt x="2090" y="1506"/>
                    <a:pt x="2068" y="1491"/>
                    <a:pt x="2042" y="1473"/>
                  </a:cubicBezTo>
                  <a:cubicBezTo>
                    <a:pt x="2015" y="1454"/>
                    <a:pt x="1994" y="1425"/>
                    <a:pt x="2011" y="1410"/>
                  </a:cubicBezTo>
                  <a:cubicBezTo>
                    <a:pt x="2029" y="1395"/>
                    <a:pt x="2050" y="1399"/>
                    <a:pt x="2066" y="1382"/>
                  </a:cubicBezTo>
                  <a:cubicBezTo>
                    <a:pt x="2081" y="1365"/>
                    <a:pt x="2074" y="1336"/>
                    <a:pt x="2103" y="1358"/>
                  </a:cubicBezTo>
                  <a:cubicBezTo>
                    <a:pt x="2131" y="1380"/>
                    <a:pt x="2138" y="1403"/>
                    <a:pt x="2168" y="1406"/>
                  </a:cubicBezTo>
                  <a:cubicBezTo>
                    <a:pt x="2199" y="1410"/>
                    <a:pt x="2238" y="1423"/>
                    <a:pt x="2267" y="1399"/>
                  </a:cubicBezTo>
                  <a:cubicBezTo>
                    <a:pt x="2295" y="1375"/>
                    <a:pt x="2256" y="1343"/>
                    <a:pt x="2295" y="1338"/>
                  </a:cubicBezTo>
                  <a:cubicBezTo>
                    <a:pt x="2334" y="1332"/>
                    <a:pt x="2358" y="1282"/>
                    <a:pt x="2391" y="1308"/>
                  </a:cubicBezTo>
                  <a:cubicBezTo>
                    <a:pt x="2424" y="1334"/>
                    <a:pt x="2439" y="1332"/>
                    <a:pt x="2452" y="1314"/>
                  </a:cubicBezTo>
                  <a:cubicBezTo>
                    <a:pt x="2465" y="1295"/>
                    <a:pt x="2474" y="1280"/>
                    <a:pt x="2454" y="1262"/>
                  </a:cubicBezTo>
                  <a:cubicBezTo>
                    <a:pt x="2435" y="1243"/>
                    <a:pt x="2450" y="1219"/>
                    <a:pt x="2476" y="1225"/>
                  </a:cubicBezTo>
                  <a:cubicBezTo>
                    <a:pt x="2502" y="1230"/>
                    <a:pt x="2531" y="1236"/>
                    <a:pt x="2535" y="1254"/>
                  </a:cubicBezTo>
                  <a:cubicBezTo>
                    <a:pt x="2540" y="1273"/>
                    <a:pt x="2559" y="1293"/>
                    <a:pt x="2577" y="1273"/>
                  </a:cubicBezTo>
                  <a:cubicBezTo>
                    <a:pt x="2594" y="1252"/>
                    <a:pt x="2605" y="1249"/>
                    <a:pt x="2634" y="1251"/>
                  </a:cubicBezTo>
                  <a:cubicBezTo>
                    <a:pt x="2662" y="1252"/>
                    <a:pt x="2671" y="1269"/>
                    <a:pt x="2671" y="1284"/>
                  </a:cubicBezTo>
                  <a:cubicBezTo>
                    <a:pt x="2671" y="1299"/>
                    <a:pt x="2695" y="1306"/>
                    <a:pt x="2684" y="1323"/>
                  </a:cubicBezTo>
                  <a:cubicBezTo>
                    <a:pt x="2673" y="1340"/>
                    <a:pt x="2658" y="1343"/>
                    <a:pt x="2682" y="1347"/>
                  </a:cubicBezTo>
                  <a:cubicBezTo>
                    <a:pt x="2706" y="1351"/>
                    <a:pt x="2725" y="1353"/>
                    <a:pt x="2738" y="1377"/>
                  </a:cubicBezTo>
                  <a:cubicBezTo>
                    <a:pt x="2751" y="1401"/>
                    <a:pt x="2745" y="1421"/>
                    <a:pt x="2786" y="1438"/>
                  </a:cubicBezTo>
                  <a:cubicBezTo>
                    <a:pt x="2828" y="1454"/>
                    <a:pt x="2830" y="1451"/>
                    <a:pt x="2863" y="1441"/>
                  </a:cubicBezTo>
                  <a:cubicBezTo>
                    <a:pt x="2884" y="1436"/>
                    <a:pt x="2895" y="1427"/>
                    <a:pt x="2911" y="1417"/>
                  </a:cubicBezTo>
                  <a:cubicBezTo>
                    <a:pt x="2890" y="1389"/>
                    <a:pt x="2934" y="1385"/>
                    <a:pt x="2917" y="1360"/>
                  </a:cubicBezTo>
                  <a:cubicBezTo>
                    <a:pt x="2900" y="1334"/>
                    <a:pt x="2891" y="1282"/>
                    <a:pt x="2891" y="1230"/>
                  </a:cubicBezTo>
                  <a:cubicBezTo>
                    <a:pt x="2891" y="1226"/>
                    <a:pt x="2891" y="1221"/>
                    <a:pt x="2892" y="1217"/>
                  </a:cubicBezTo>
                  <a:cubicBezTo>
                    <a:pt x="2838" y="1185"/>
                    <a:pt x="2838" y="1185"/>
                    <a:pt x="2838" y="1185"/>
                  </a:cubicBezTo>
                  <a:cubicBezTo>
                    <a:pt x="2838" y="1185"/>
                    <a:pt x="2782" y="1157"/>
                    <a:pt x="2785" y="1126"/>
                  </a:cubicBezTo>
                  <a:cubicBezTo>
                    <a:pt x="2789" y="1096"/>
                    <a:pt x="2802" y="1113"/>
                    <a:pt x="2766" y="1093"/>
                  </a:cubicBezTo>
                  <a:cubicBezTo>
                    <a:pt x="2730" y="1074"/>
                    <a:pt x="2730" y="1068"/>
                    <a:pt x="2713" y="1049"/>
                  </a:cubicBezTo>
                  <a:cubicBezTo>
                    <a:pt x="2697" y="1029"/>
                    <a:pt x="2694" y="1004"/>
                    <a:pt x="2697" y="982"/>
                  </a:cubicBezTo>
                  <a:cubicBezTo>
                    <a:pt x="2700" y="960"/>
                    <a:pt x="2723" y="948"/>
                    <a:pt x="2697" y="940"/>
                  </a:cubicBezTo>
                  <a:cubicBezTo>
                    <a:pt x="2671" y="932"/>
                    <a:pt x="2631" y="921"/>
                    <a:pt x="2667" y="898"/>
                  </a:cubicBezTo>
                  <a:cubicBezTo>
                    <a:pt x="2703" y="876"/>
                    <a:pt x="2720" y="873"/>
                    <a:pt x="2720" y="873"/>
                  </a:cubicBezTo>
                  <a:cubicBezTo>
                    <a:pt x="2720" y="873"/>
                    <a:pt x="2736" y="871"/>
                    <a:pt x="2769" y="862"/>
                  </a:cubicBezTo>
                  <a:cubicBezTo>
                    <a:pt x="2802" y="854"/>
                    <a:pt x="2834" y="854"/>
                    <a:pt x="2857" y="854"/>
                  </a:cubicBezTo>
                  <a:cubicBezTo>
                    <a:pt x="2880" y="854"/>
                    <a:pt x="2929" y="840"/>
                    <a:pt x="2946" y="821"/>
                  </a:cubicBezTo>
                  <a:cubicBezTo>
                    <a:pt x="2962" y="801"/>
                    <a:pt x="3005" y="759"/>
                    <a:pt x="3021" y="771"/>
                  </a:cubicBezTo>
                  <a:cubicBezTo>
                    <a:pt x="3038" y="782"/>
                    <a:pt x="3074" y="779"/>
                    <a:pt x="3074" y="743"/>
                  </a:cubicBezTo>
                  <a:cubicBezTo>
                    <a:pt x="3074" y="707"/>
                    <a:pt x="3074" y="673"/>
                    <a:pt x="3057" y="64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0" name="Freeform 20">
              <a:extLst>
                <a:ext uri="{FF2B5EF4-FFF2-40B4-BE49-F238E27FC236}">
                  <a16:creationId xmlns:a16="http://schemas.microsoft.com/office/drawing/2014/main" id="{50D5EDE3-2C16-8844-BC56-2803030F4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0" y="1454"/>
              <a:ext cx="1563" cy="1204"/>
            </a:xfrm>
            <a:custGeom>
              <a:avLst/>
              <a:gdLst>
                <a:gd name="T0" fmla="*/ 3326 w 3374"/>
                <a:gd name="T1" fmla="*/ 1582 h 2599"/>
                <a:gd name="T2" fmla="*/ 3022 w 3374"/>
                <a:gd name="T3" fmla="*/ 1461 h 2599"/>
                <a:gd name="T4" fmla="*/ 2905 w 3374"/>
                <a:gd name="T5" fmla="*/ 1423 h 2599"/>
                <a:gd name="T6" fmla="*/ 2850 w 3374"/>
                <a:gd name="T7" fmla="*/ 1556 h 2599"/>
                <a:gd name="T8" fmla="*/ 2957 w 3374"/>
                <a:gd name="T9" fmla="*/ 1714 h 2599"/>
                <a:gd name="T10" fmla="*/ 2863 w 3374"/>
                <a:gd name="T11" fmla="*/ 1817 h 2599"/>
                <a:gd name="T12" fmla="*/ 2804 w 3374"/>
                <a:gd name="T13" fmla="*/ 1882 h 2599"/>
                <a:gd name="T14" fmla="*/ 2651 w 3374"/>
                <a:gd name="T15" fmla="*/ 1793 h 2599"/>
                <a:gd name="T16" fmla="*/ 2573 w 3374"/>
                <a:gd name="T17" fmla="*/ 1593 h 2599"/>
                <a:gd name="T18" fmla="*/ 2448 w 3374"/>
                <a:gd name="T19" fmla="*/ 1424 h 2599"/>
                <a:gd name="T20" fmla="*/ 2411 w 3374"/>
                <a:gd name="T21" fmla="*/ 1352 h 2599"/>
                <a:gd name="T22" fmla="*/ 2179 w 3374"/>
                <a:gd name="T23" fmla="*/ 1252 h 2599"/>
                <a:gd name="T24" fmla="*/ 2267 w 3374"/>
                <a:gd name="T25" fmla="*/ 911 h 2599"/>
                <a:gd name="T26" fmla="*/ 1721 w 3374"/>
                <a:gd name="T27" fmla="*/ 1019 h 2599"/>
                <a:gd name="T28" fmla="*/ 1446 w 3374"/>
                <a:gd name="T29" fmla="*/ 833 h 2599"/>
                <a:gd name="T30" fmla="*/ 1485 w 3374"/>
                <a:gd name="T31" fmla="*/ 615 h 2599"/>
                <a:gd name="T32" fmla="*/ 1148 w 3374"/>
                <a:gd name="T33" fmla="*/ 548 h 2599"/>
                <a:gd name="T34" fmla="*/ 851 w 3374"/>
                <a:gd name="T35" fmla="*/ 363 h 2599"/>
                <a:gd name="T36" fmla="*/ 848 w 3374"/>
                <a:gd name="T37" fmla="*/ 57 h 2599"/>
                <a:gd name="T38" fmla="*/ 661 w 3374"/>
                <a:gd name="T39" fmla="*/ 24 h 2599"/>
                <a:gd name="T40" fmla="*/ 428 w 3374"/>
                <a:gd name="T41" fmla="*/ 233 h 2599"/>
                <a:gd name="T42" fmla="*/ 113 w 3374"/>
                <a:gd name="T43" fmla="*/ 418 h 2599"/>
                <a:gd name="T44" fmla="*/ 26 w 3374"/>
                <a:gd name="T45" fmla="*/ 792 h 2599"/>
                <a:gd name="T46" fmla="*/ 301 w 3374"/>
                <a:gd name="T47" fmla="*/ 907 h 2599"/>
                <a:gd name="T48" fmla="*/ 633 w 3374"/>
                <a:gd name="T49" fmla="*/ 1000 h 2599"/>
                <a:gd name="T50" fmla="*/ 1074 w 3374"/>
                <a:gd name="T51" fmla="*/ 941 h 2599"/>
                <a:gd name="T52" fmla="*/ 1393 w 3374"/>
                <a:gd name="T53" fmla="*/ 1019 h 2599"/>
                <a:gd name="T54" fmla="*/ 1695 w 3374"/>
                <a:gd name="T55" fmla="*/ 1311 h 2599"/>
                <a:gd name="T56" fmla="*/ 1926 w 3374"/>
                <a:gd name="T57" fmla="*/ 1471 h 2599"/>
                <a:gd name="T58" fmla="*/ 2018 w 3374"/>
                <a:gd name="T59" fmla="*/ 1638 h 2599"/>
                <a:gd name="T60" fmla="*/ 1992 w 3374"/>
                <a:gd name="T61" fmla="*/ 1860 h 2599"/>
                <a:gd name="T62" fmla="*/ 1909 w 3374"/>
                <a:gd name="T63" fmla="*/ 1930 h 2599"/>
                <a:gd name="T64" fmla="*/ 1808 w 3374"/>
                <a:gd name="T65" fmla="*/ 2156 h 2599"/>
                <a:gd name="T66" fmla="*/ 1594 w 3374"/>
                <a:gd name="T67" fmla="*/ 2138 h 2599"/>
                <a:gd name="T68" fmla="*/ 1861 w 3374"/>
                <a:gd name="T69" fmla="*/ 2316 h 2599"/>
                <a:gd name="T70" fmla="*/ 1928 w 3374"/>
                <a:gd name="T71" fmla="*/ 2229 h 2599"/>
                <a:gd name="T72" fmla="*/ 2101 w 3374"/>
                <a:gd name="T73" fmla="*/ 2284 h 2599"/>
                <a:gd name="T74" fmla="*/ 2208 w 3374"/>
                <a:gd name="T75" fmla="*/ 2381 h 2599"/>
                <a:gd name="T76" fmla="*/ 2363 w 3374"/>
                <a:gd name="T77" fmla="*/ 2407 h 2599"/>
                <a:gd name="T78" fmla="*/ 2455 w 3374"/>
                <a:gd name="T79" fmla="*/ 2564 h 2599"/>
                <a:gd name="T80" fmla="*/ 2649 w 3374"/>
                <a:gd name="T81" fmla="*/ 2499 h 2599"/>
                <a:gd name="T82" fmla="*/ 2763 w 3374"/>
                <a:gd name="T83" fmla="*/ 2412 h 2599"/>
                <a:gd name="T84" fmla="*/ 2771 w 3374"/>
                <a:gd name="T85" fmla="*/ 2321 h 2599"/>
                <a:gd name="T86" fmla="*/ 2880 w 3374"/>
                <a:gd name="T87" fmla="*/ 2329 h 2599"/>
                <a:gd name="T88" fmla="*/ 2874 w 3374"/>
                <a:gd name="T89" fmla="*/ 2238 h 2599"/>
                <a:gd name="T90" fmla="*/ 2918 w 3374"/>
                <a:gd name="T91" fmla="*/ 2119 h 2599"/>
                <a:gd name="T92" fmla="*/ 2870 w 3374"/>
                <a:gd name="T93" fmla="*/ 2034 h 2599"/>
                <a:gd name="T94" fmla="*/ 2983 w 3374"/>
                <a:gd name="T95" fmla="*/ 1945 h 2599"/>
                <a:gd name="T96" fmla="*/ 3167 w 3374"/>
                <a:gd name="T97" fmla="*/ 1953 h 2599"/>
                <a:gd name="T98" fmla="*/ 3232 w 3374"/>
                <a:gd name="T99" fmla="*/ 1884 h 2599"/>
                <a:gd name="T100" fmla="*/ 3337 w 3374"/>
                <a:gd name="T101" fmla="*/ 1795 h 2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74" h="2599">
                  <a:moveTo>
                    <a:pt x="3319" y="1723"/>
                  </a:moveTo>
                  <a:cubicBezTo>
                    <a:pt x="3341" y="1695"/>
                    <a:pt x="3374" y="1691"/>
                    <a:pt x="3359" y="1658"/>
                  </a:cubicBezTo>
                  <a:cubicBezTo>
                    <a:pt x="3343" y="1625"/>
                    <a:pt x="3365" y="1593"/>
                    <a:pt x="3326" y="1582"/>
                  </a:cubicBezTo>
                  <a:cubicBezTo>
                    <a:pt x="3287" y="1571"/>
                    <a:pt x="3223" y="1565"/>
                    <a:pt x="3195" y="1541"/>
                  </a:cubicBezTo>
                  <a:cubicBezTo>
                    <a:pt x="3167" y="1517"/>
                    <a:pt x="3164" y="1511"/>
                    <a:pt x="3125" y="1504"/>
                  </a:cubicBezTo>
                  <a:cubicBezTo>
                    <a:pt x="3086" y="1497"/>
                    <a:pt x="3031" y="1487"/>
                    <a:pt x="3022" y="1461"/>
                  </a:cubicBezTo>
                  <a:cubicBezTo>
                    <a:pt x="3017" y="1447"/>
                    <a:pt x="3023" y="1437"/>
                    <a:pt x="3024" y="1426"/>
                  </a:cubicBezTo>
                  <a:cubicBezTo>
                    <a:pt x="3009" y="1428"/>
                    <a:pt x="2990" y="1430"/>
                    <a:pt x="2972" y="1430"/>
                  </a:cubicBezTo>
                  <a:cubicBezTo>
                    <a:pt x="2924" y="1430"/>
                    <a:pt x="2918" y="1437"/>
                    <a:pt x="2905" y="1423"/>
                  </a:cubicBezTo>
                  <a:cubicBezTo>
                    <a:pt x="2891" y="1408"/>
                    <a:pt x="2885" y="1417"/>
                    <a:pt x="2874" y="1432"/>
                  </a:cubicBezTo>
                  <a:cubicBezTo>
                    <a:pt x="2863" y="1447"/>
                    <a:pt x="2870" y="1484"/>
                    <a:pt x="2874" y="1513"/>
                  </a:cubicBezTo>
                  <a:cubicBezTo>
                    <a:pt x="2878" y="1543"/>
                    <a:pt x="2867" y="1543"/>
                    <a:pt x="2850" y="1556"/>
                  </a:cubicBezTo>
                  <a:cubicBezTo>
                    <a:pt x="2832" y="1569"/>
                    <a:pt x="2848" y="1582"/>
                    <a:pt x="2846" y="1628"/>
                  </a:cubicBezTo>
                  <a:cubicBezTo>
                    <a:pt x="2843" y="1675"/>
                    <a:pt x="2887" y="1654"/>
                    <a:pt x="2920" y="1665"/>
                  </a:cubicBezTo>
                  <a:cubicBezTo>
                    <a:pt x="2953" y="1676"/>
                    <a:pt x="2963" y="1695"/>
                    <a:pt x="2957" y="1714"/>
                  </a:cubicBezTo>
                  <a:cubicBezTo>
                    <a:pt x="2950" y="1732"/>
                    <a:pt x="2961" y="1749"/>
                    <a:pt x="2948" y="1778"/>
                  </a:cubicBezTo>
                  <a:cubicBezTo>
                    <a:pt x="2935" y="1808"/>
                    <a:pt x="2902" y="1793"/>
                    <a:pt x="2870" y="1780"/>
                  </a:cubicBezTo>
                  <a:cubicBezTo>
                    <a:pt x="2837" y="1767"/>
                    <a:pt x="2865" y="1808"/>
                    <a:pt x="2863" y="1817"/>
                  </a:cubicBezTo>
                  <a:cubicBezTo>
                    <a:pt x="2861" y="1827"/>
                    <a:pt x="2839" y="1836"/>
                    <a:pt x="2861" y="1849"/>
                  </a:cubicBezTo>
                  <a:cubicBezTo>
                    <a:pt x="2883" y="1862"/>
                    <a:pt x="2867" y="1862"/>
                    <a:pt x="2843" y="1877"/>
                  </a:cubicBezTo>
                  <a:cubicBezTo>
                    <a:pt x="2819" y="1891"/>
                    <a:pt x="2811" y="1895"/>
                    <a:pt x="2804" y="1882"/>
                  </a:cubicBezTo>
                  <a:cubicBezTo>
                    <a:pt x="2797" y="1869"/>
                    <a:pt x="2782" y="1862"/>
                    <a:pt x="2763" y="1862"/>
                  </a:cubicBezTo>
                  <a:cubicBezTo>
                    <a:pt x="2712" y="1867"/>
                    <a:pt x="2710" y="1851"/>
                    <a:pt x="2704" y="1819"/>
                  </a:cubicBezTo>
                  <a:cubicBezTo>
                    <a:pt x="2697" y="1788"/>
                    <a:pt x="2675" y="1793"/>
                    <a:pt x="2651" y="1793"/>
                  </a:cubicBezTo>
                  <a:cubicBezTo>
                    <a:pt x="2627" y="1793"/>
                    <a:pt x="2629" y="1784"/>
                    <a:pt x="2597" y="1760"/>
                  </a:cubicBezTo>
                  <a:cubicBezTo>
                    <a:pt x="2564" y="1736"/>
                    <a:pt x="2592" y="1738"/>
                    <a:pt x="2607" y="1691"/>
                  </a:cubicBezTo>
                  <a:cubicBezTo>
                    <a:pt x="2623" y="1645"/>
                    <a:pt x="2594" y="1623"/>
                    <a:pt x="2573" y="1593"/>
                  </a:cubicBezTo>
                  <a:cubicBezTo>
                    <a:pt x="2551" y="1563"/>
                    <a:pt x="2549" y="1532"/>
                    <a:pt x="2542" y="1495"/>
                  </a:cubicBezTo>
                  <a:cubicBezTo>
                    <a:pt x="2535" y="1458"/>
                    <a:pt x="2490" y="1467"/>
                    <a:pt x="2485" y="1454"/>
                  </a:cubicBezTo>
                  <a:cubicBezTo>
                    <a:pt x="2481" y="1441"/>
                    <a:pt x="2479" y="1436"/>
                    <a:pt x="2448" y="1424"/>
                  </a:cubicBezTo>
                  <a:cubicBezTo>
                    <a:pt x="2417" y="1413"/>
                    <a:pt x="2426" y="1411"/>
                    <a:pt x="2424" y="1380"/>
                  </a:cubicBezTo>
                  <a:cubicBezTo>
                    <a:pt x="2423" y="1371"/>
                    <a:pt x="2421" y="1362"/>
                    <a:pt x="2418" y="1354"/>
                  </a:cubicBezTo>
                  <a:cubicBezTo>
                    <a:pt x="2415" y="1353"/>
                    <a:pt x="2413" y="1353"/>
                    <a:pt x="2411" y="1352"/>
                  </a:cubicBezTo>
                  <a:cubicBezTo>
                    <a:pt x="2358" y="1337"/>
                    <a:pt x="2376" y="1374"/>
                    <a:pt x="2332" y="1382"/>
                  </a:cubicBezTo>
                  <a:cubicBezTo>
                    <a:pt x="2289" y="1389"/>
                    <a:pt x="2289" y="1360"/>
                    <a:pt x="2249" y="1330"/>
                  </a:cubicBezTo>
                  <a:cubicBezTo>
                    <a:pt x="2210" y="1300"/>
                    <a:pt x="2166" y="1297"/>
                    <a:pt x="2179" y="1252"/>
                  </a:cubicBezTo>
                  <a:cubicBezTo>
                    <a:pt x="2192" y="1208"/>
                    <a:pt x="2162" y="1156"/>
                    <a:pt x="2210" y="1141"/>
                  </a:cubicBezTo>
                  <a:cubicBezTo>
                    <a:pt x="2258" y="1126"/>
                    <a:pt x="2302" y="1100"/>
                    <a:pt x="2306" y="1041"/>
                  </a:cubicBezTo>
                  <a:cubicBezTo>
                    <a:pt x="2310" y="981"/>
                    <a:pt x="2310" y="941"/>
                    <a:pt x="2267" y="911"/>
                  </a:cubicBezTo>
                  <a:cubicBezTo>
                    <a:pt x="2223" y="881"/>
                    <a:pt x="2140" y="844"/>
                    <a:pt x="2101" y="878"/>
                  </a:cubicBezTo>
                  <a:cubicBezTo>
                    <a:pt x="2061" y="911"/>
                    <a:pt x="1996" y="993"/>
                    <a:pt x="1926" y="1007"/>
                  </a:cubicBezTo>
                  <a:cubicBezTo>
                    <a:pt x="1856" y="1022"/>
                    <a:pt x="1782" y="1048"/>
                    <a:pt x="1721" y="1019"/>
                  </a:cubicBezTo>
                  <a:cubicBezTo>
                    <a:pt x="1660" y="989"/>
                    <a:pt x="1625" y="1007"/>
                    <a:pt x="1594" y="970"/>
                  </a:cubicBezTo>
                  <a:cubicBezTo>
                    <a:pt x="1563" y="933"/>
                    <a:pt x="1598" y="855"/>
                    <a:pt x="1550" y="855"/>
                  </a:cubicBezTo>
                  <a:cubicBezTo>
                    <a:pt x="1502" y="855"/>
                    <a:pt x="1480" y="870"/>
                    <a:pt x="1446" y="833"/>
                  </a:cubicBezTo>
                  <a:cubicBezTo>
                    <a:pt x="1411" y="796"/>
                    <a:pt x="1323" y="785"/>
                    <a:pt x="1328" y="767"/>
                  </a:cubicBezTo>
                  <a:cubicBezTo>
                    <a:pt x="1332" y="748"/>
                    <a:pt x="1367" y="685"/>
                    <a:pt x="1402" y="674"/>
                  </a:cubicBezTo>
                  <a:cubicBezTo>
                    <a:pt x="1437" y="663"/>
                    <a:pt x="1480" y="655"/>
                    <a:pt x="1485" y="615"/>
                  </a:cubicBezTo>
                  <a:cubicBezTo>
                    <a:pt x="1489" y="574"/>
                    <a:pt x="1498" y="537"/>
                    <a:pt x="1437" y="514"/>
                  </a:cubicBezTo>
                  <a:cubicBezTo>
                    <a:pt x="1376" y="492"/>
                    <a:pt x="1231" y="492"/>
                    <a:pt x="1205" y="500"/>
                  </a:cubicBezTo>
                  <a:cubicBezTo>
                    <a:pt x="1179" y="507"/>
                    <a:pt x="1175" y="514"/>
                    <a:pt x="1148" y="548"/>
                  </a:cubicBezTo>
                  <a:cubicBezTo>
                    <a:pt x="1122" y="581"/>
                    <a:pt x="1070" y="629"/>
                    <a:pt x="1017" y="577"/>
                  </a:cubicBezTo>
                  <a:cubicBezTo>
                    <a:pt x="965" y="526"/>
                    <a:pt x="926" y="503"/>
                    <a:pt x="908" y="466"/>
                  </a:cubicBezTo>
                  <a:cubicBezTo>
                    <a:pt x="891" y="429"/>
                    <a:pt x="851" y="396"/>
                    <a:pt x="851" y="363"/>
                  </a:cubicBezTo>
                  <a:cubicBezTo>
                    <a:pt x="851" y="329"/>
                    <a:pt x="830" y="307"/>
                    <a:pt x="856" y="277"/>
                  </a:cubicBezTo>
                  <a:cubicBezTo>
                    <a:pt x="882" y="248"/>
                    <a:pt x="886" y="229"/>
                    <a:pt x="873" y="196"/>
                  </a:cubicBezTo>
                  <a:cubicBezTo>
                    <a:pt x="864" y="171"/>
                    <a:pt x="849" y="107"/>
                    <a:pt x="848" y="57"/>
                  </a:cubicBezTo>
                  <a:cubicBezTo>
                    <a:pt x="836" y="52"/>
                    <a:pt x="821" y="44"/>
                    <a:pt x="800" y="31"/>
                  </a:cubicBezTo>
                  <a:cubicBezTo>
                    <a:pt x="751" y="0"/>
                    <a:pt x="744" y="36"/>
                    <a:pt x="692" y="31"/>
                  </a:cubicBezTo>
                  <a:cubicBezTo>
                    <a:pt x="673" y="29"/>
                    <a:pt x="664" y="27"/>
                    <a:pt x="661" y="24"/>
                  </a:cubicBezTo>
                  <a:cubicBezTo>
                    <a:pt x="648" y="39"/>
                    <a:pt x="634" y="58"/>
                    <a:pt x="629" y="77"/>
                  </a:cubicBezTo>
                  <a:cubicBezTo>
                    <a:pt x="616" y="122"/>
                    <a:pt x="664" y="170"/>
                    <a:pt x="594" y="192"/>
                  </a:cubicBezTo>
                  <a:cubicBezTo>
                    <a:pt x="524" y="214"/>
                    <a:pt x="471" y="203"/>
                    <a:pt x="428" y="233"/>
                  </a:cubicBezTo>
                  <a:cubicBezTo>
                    <a:pt x="384" y="262"/>
                    <a:pt x="336" y="255"/>
                    <a:pt x="305" y="288"/>
                  </a:cubicBezTo>
                  <a:cubicBezTo>
                    <a:pt x="275" y="322"/>
                    <a:pt x="209" y="333"/>
                    <a:pt x="196" y="370"/>
                  </a:cubicBezTo>
                  <a:cubicBezTo>
                    <a:pt x="183" y="407"/>
                    <a:pt x="153" y="414"/>
                    <a:pt x="113" y="418"/>
                  </a:cubicBezTo>
                  <a:cubicBezTo>
                    <a:pt x="74" y="422"/>
                    <a:pt x="0" y="444"/>
                    <a:pt x="0" y="511"/>
                  </a:cubicBezTo>
                  <a:cubicBezTo>
                    <a:pt x="0" y="577"/>
                    <a:pt x="22" y="644"/>
                    <a:pt x="26" y="681"/>
                  </a:cubicBezTo>
                  <a:cubicBezTo>
                    <a:pt x="30" y="718"/>
                    <a:pt x="48" y="763"/>
                    <a:pt x="26" y="792"/>
                  </a:cubicBezTo>
                  <a:cubicBezTo>
                    <a:pt x="8" y="817"/>
                    <a:pt x="34" y="794"/>
                    <a:pt x="63" y="857"/>
                  </a:cubicBezTo>
                  <a:cubicBezTo>
                    <a:pt x="88" y="855"/>
                    <a:pt x="115" y="852"/>
                    <a:pt x="139" y="855"/>
                  </a:cubicBezTo>
                  <a:cubicBezTo>
                    <a:pt x="196" y="863"/>
                    <a:pt x="249" y="904"/>
                    <a:pt x="301" y="907"/>
                  </a:cubicBezTo>
                  <a:cubicBezTo>
                    <a:pt x="353" y="911"/>
                    <a:pt x="380" y="885"/>
                    <a:pt x="415" y="933"/>
                  </a:cubicBezTo>
                  <a:cubicBezTo>
                    <a:pt x="450" y="981"/>
                    <a:pt x="485" y="1015"/>
                    <a:pt x="528" y="1022"/>
                  </a:cubicBezTo>
                  <a:cubicBezTo>
                    <a:pt x="572" y="1030"/>
                    <a:pt x="563" y="1026"/>
                    <a:pt x="633" y="1000"/>
                  </a:cubicBezTo>
                  <a:cubicBezTo>
                    <a:pt x="703" y="974"/>
                    <a:pt x="712" y="937"/>
                    <a:pt x="777" y="948"/>
                  </a:cubicBezTo>
                  <a:cubicBezTo>
                    <a:pt x="843" y="959"/>
                    <a:pt x="930" y="996"/>
                    <a:pt x="956" y="967"/>
                  </a:cubicBezTo>
                  <a:cubicBezTo>
                    <a:pt x="983" y="937"/>
                    <a:pt x="991" y="896"/>
                    <a:pt x="1074" y="941"/>
                  </a:cubicBezTo>
                  <a:cubicBezTo>
                    <a:pt x="1157" y="985"/>
                    <a:pt x="1227" y="985"/>
                    <a:pt x="1231" y="1015"/>
                  </a:cubicBezTo>
                  <a:cubicBezTo>
                    <a:pt x="1236" y="1044"/>
                    <a:pt x="1249" y="1059"/>
                    <a:pt x="1293" y="1041"/>
                  </a:cubicBezTo>
                  <a:cubicBezTo>
                    <a:pt x="1336" y="1022"/>
                    <a:pt x="1389" y="978"/>
                    <a:pt x="1393" y="1019"/>
                  </a:cubicBezTo>
                  <a:cubicBezTo>
                    <a:pt x="1397" y="1059"/>
                    <a:pt x="1384" y="1126"/>
                    <a:pt x="1432" y="1145"/>
                  </a:cubicBezTo>
                  <a:cubicBezTo>
                    <a:pt x="1480" y="1163"/>
                    <a:pt x="1559" y="1182"/>
                    <a:pt x="1585" y="1211"/>
                  </a:cubicBezTo>
                  <a:cubicBezTo>
                    <a:pt x="1612" y="1241"/>
                    <a:pt x="1660" y="1319"/>
                    <a:pt x="1695" y="1311"/>
                  </a:cubicBezTo>
                  <a:cubicBezTo>
                    <a:pt x="1729" y="1304"/>
                    <a:pt x="1782" y="1241"/>
                    <a:pt x="1808" y="1293"/>
                  </a:cubicBezTo>
                  <a:cubicBezTo>
                    <a:pt x="1834" y="1345"/>
                    <a:pt x="1895" y="1360"/>
                    <a:pt x="1904" y="1389"/>
                  </a:cubicBezTo>
                  <a:cubicBezTo>
                    <a:pt x="1913" y="1419"/>
                    <a:pt x="1944" y="1448"/>
                    <a:pt x="1926" y="1471"/>
                  </a:cubicBezTo>
                  <a:cubicBezTo>
                    <a:pt x="1909" y="1493"/>
                    <a:pt x="1895" y="1497"/>
                    <a:pt x="1965" y="1523"/>
                  </a:cubicBezTo>
                  <a:cubicBezTo>
                    <a:pt x="1996" y="1541"/>
                    <a:pt x="1987" y="1567"/>
                    <a:pt x="1987" y="1586"/>
                  </a:cubicBezTo>
                  <a:cubicBezTo>
                    <a:pt x="1987" y="1604"/>
                    <a:pt x="1987" y="1612"/>
                    <a:pt x="2018" y="1638"/>
                  </a:cubicBezTo>
                  <a:cubicBezTo>
                    <a:pt x="2048" y="1663"/>
                    <a:pt x="2075" y="1701"/>
                    <a:pt x="2057" y="1741"/>
                  </a:cubicBezTo>
                  <a:cubicBezTo>
                    <a:pt x="2040" y="1782"/>
                    <a:pt x="2022" y="1797"/>
                    <a:pt x="2022" y="1812"/>
                  </a:cubicBezTo>
                  <a:cubicBezTo>
                    <a:pt x="2022" y="1827"/>
                    <a:pt x="2018" y="1878"/>
                    <a:pt x="1992" y="1860"/>
                  </a:cubicBezTo>
                  <a:cubicBezTo>
                    <a:pt x="1965" y="1841"/>
                    <a:pt x="1974" y="1808"/>
                    <a:pt x="1965" y="1841"/>
                  </a:cubicBezTo>
                  <a:cubicBezTo>
                    <a:pt x="1957" y="1875"/>
                    <a:pt x="1944" y="1886"/>
                    <a:pt x="1926" y="1882"/>
                  </a:cubicBezTo>
                  <a:cubicBezTo>
                    <a:pt x="1909" y="1878"/>
                    <a:pt x="1887" y="1912"/>
                    <a:pt x="1909" y="1930"/>
                  </a:cubicBezTo>
                  <a:cubicBezTo>
                    <a:pt x="1930" y="1949"/>
                    <a:pt x="1917" y="1971"/>
                    <a:pt x="1891" y="1997"/>
                  </a:cubicBezTo>
                  <a:cubicBezTo>
                    <a:pt x="1865" y="2023"/>
                    <a:pt x="1812" y="2001"/>
                    <a:pt x="1817" y="2049"/>
                  </a:cubicBezTo>
                  <a:cubicBezTo>
                    <a:pt x="1821" y="2097"/>
                    <a:pt x="1817" y="2123"/>
                    <a:pt x="1808" y="2156"/>
                  </a:cubicBezTo>
                  <a:cubicBezTo>
                    <a:pt x="1799" y="2190"/>
                    <a:pt x="1791" y="2208"/>
                    <a:pt x="1751" y="2197"/>
                  </a:cubicBezTo>
                  <a:cubicBezTo>
                    <a:pt x="1712" y="2186"/>
                    <a:pt x="1686" y="2201"/>
                    <a:pt x="1655" y="2168"/>
                  </a:cubicBezTo>
                  <a:cubicBezTo>
                    <a:pt x="1625" y="2134"/>
                    <a:pt x="1612" y="2093"/>
                    <a:pt x="1594" y="2138"/>
                  </a:cubicBezTo>
                  <a:cubicBezTo>
                    <a:pt x="1577" y="2182"/>
                    <a:pt x="1572" y="2223"/>
                    <a:pt x="1629" y="2231"/>
                  </a:cubicBezTo>
                  <a:cubicBezTo>
                    <a:pt x="1686" y="2238"/>
                    <a:pt x="1743" y="2223"/>
                    <a:pt x="1764" y="2256"/>
                  </a:cubicBezTo>
                  <a:cubicBezTo>
                    <a:pt x="1786" y="2290"/>
                    <a:pt x="1817" y="2312"/>
                    <a:pt x="1861" y="2316"/>
                  </a:cubicBezTo>
                  <a:cubicBezTo>
                    <a:pt x="1881" y="2317"/>
                    <a:pt x="1899" y="2315"/>
                    <a:pt x="1913" y="2315"/>
                  </a:cubicBezTo>
                  <a:cubicBezTo>
                    <a:pt x="1906" y="2294"/>
                    <a:pt x="1883" y="2274"/>
                    <a:pt x="1880" y="2258"/>
                  </a:cubicBezTo>
                  <a:cubicBezTo>
                    <a:pt x="1876" y="2238"/>
                    <a:pt x="1909" y="2229"/>
                    <a:pt x="1928" y="2229"/>
                  </a:cubicBezTo>
                  <a:cubicBezTo>
                    <a:pt x="1948" y="2229"/>
                    <a:pt x="1948" y="2223"/>
                    <a:pt x="1998" y="2201"/>
                  </a:cubicBezTo>
                  <a:cubicBezTo>
                    <a:pt x="2048" y="2179"/>
                    <a:pt x="2046" y="2188"/>
                    <a:pt x="2079" y="2193"/>
                  </a:cubicBezTo>
                  <a:cubicBezTo>
                    <a:pt x="2112" y="2199"/>
                    <a:pt x="2101" y="2262"/>
                    <a:pt x="2101" y="2284"/>
                  </a:cubicBezTo>
                  <a:cubicBezTo>
                    <a:pt x="2101" y="2307"/>
                    <a:pt x="2112" y="2305"/>
                    <a:pt x="2147" y="2308"/>
                  </a:cubicBezTo>
                  <a:cubicBezTo>
                    <a:pt x="2182" y="2312"/>
                    <a:pt x="2168" y="2336"/>
                    <a:pt x="2171" y="2351"/>
                  </a:cubicBezTo>
                  <a:cubicBezTo>
                    <a:pt x="2173" y="2366"/>
                    <a:pt x="2186" y="2364"/>
                    <a:pt x="2208" y="2381"/>
                  </a:cubicBezTo>
                  <a:cubicBezTo>
                    <a:pt x="2230" y="2397"/>
                    <a:pt x="2241" y="2414"/>
                    <a:pt x="2258" y="2427"/>
                  </a:cubicBezTo>
                  <a:cubicBezTo>
                    <a:pt x="2275" y="2440"/>
                    <a:pt x="2295" y="2434"/>
                    <a:pt x="2308" y="2418"/>
                  </a:cubicBezTo>
                  <a:cubicBezTo>
                    <a:pt x="2321" y="2401"/>
                    <a:pt x="2339" y="2392"/>
                    <a:pt x="2363" y="2407"/>
                  </a:cubicBezTo>
                  <a:cubicBezTo>
                    <a:pt x="2387" y="2421"/>
                    <a:pt x="2354" y="2434"/>
                    <a:pt x="2380" y="2455"/>
                  </a:cubicBezTo>
                  <a:cubicBezTo>
                    <a:pt x="2407" y="2475"/>
                    <a:pt x="2402" y="2503"/>
                    <a:pt x="2404" y="2523"/>
                  </a:cubicBezTo>
                  <a:cubicBezTo>
                    <a:pt x="2407" y="2544"/>
                    <a:pt x="2428" y="2547"/>
                    <a:pt x="2455" y="2564"/>
                  </a:cubicBezTo>
                  <a:cubicBezTo>
                    <a:pt x="2481" y="2581"/>
                    <a:pt x="2483" y="2562"/>
                    <a:pt x="2531" y="2581"/>
                  </a:cubicBezTo>
                  <a:cubicBezTo>
                    <a:pt x="2579" y="2599"/>
                    <a:pt x="2568" y="2588"/>
                    <a:pt x="2618" y="2572"/>
                  </a:cubicBezTo>
                  <a:cubicBezTo>
                    <a:pt x="2669" y="2555"/>
                    <a:pt x="2647" y="2516"/>
                    <a:pt x="2649" y="2499"/>
                  </a:cubicBezTo>
                  <a:cubicBezTo>
                    <a:pt x="2651" y="2486"/>
                    <a:pt x="2687" y="2489"/>
                    <a:pt x="2719" y="2491"/>
                  </a:cubicBezTo>
                  <a:cubicBezTo>
                    <a:pt x="2729" y="2478"/>
                    <a:pt x="2744" y="2462"/>
                    <a:pt x="2756" y="2455"/>
                  </a:cubicBezTo>
                  <a:cubicBezTo>
                    <a:pt x="2778" y="2442"/>
                    <a:pt x="2747" y="2429"/>
                    <a:pt x="2763" y="2412"/>
                  </a:cubicBezTo>
                  <a:cubicBezTo>
                    <a:pt x="2778" y="2395"/>
                    <a:pt x="2780" y="2388"/>
                    <a:pt x="2756" y="2381"/>
                  </a:cubicBezTo>
                  <a:cubicBezTo>
                    <a:pt x="2732" y="2373"/>
                    <a:pt x="2695" y="2362"/>
                    <a:pt x="2719" y="2349"/>
                  </a:cubicBezTo>
                  <a:cubicBezTo>
                    <a:pt x="2743" y="2336"/>
                    <a:pt x="2756" y="2318"/>
                    <a:pt x="2771" y="2321"/>
                  </a:cubicBezTo>
                  <a:cubicBezTo>
                    <a:pt x="2787" y="2325"/>
                    <a:pt x="2815" y="2338"/>
                    <a:pt x="2819" y="2325"/>
                  </a:cubicBezTo>
                  <a:cubicBezTo>
                    <a:pt x="2824" y="2312"/>
                    <a:pt x="2830" y="2297"/>
                    <a:pt x="2843" y="2308"/>
                  </a:cubicBezTo>
                  <a:cubicBezTo>
                    <a:pt x="2856" y="2319"/>
                    <a:pt x="2852" y="2331"/>
                    <a:pt x="2880" y="2329"/>
                  </a:cubicBezTo>
                  <a:cubicBezTo>
                    <a:pt x="2909" y="2327"/>
                    <a:pt x="2915" y="2312"/>
                    <a:pt x="2896" y="2297"/>
                  </a:cubicBezTo>
                  <a:cubicBezTo>
                    <a:pt x="2876" y="2282"/>
                    <a:pt x="2859" y="2288"/>
                    <a:pt x="2876" y="2271"/>
                  </a:cubicBezTo>
                  <a:cubicBezTo>
                    <a:pt x="2894" y="2255"/>
                    <a:pt x="2885" y="2245"/>
                    <a:pt x="2874" y="2238"/>
                  </a:cubicBezTo>
                  <a:cubicBezTo>
                    <a:pt x="2863" y="2231"/>
                    <a:pt x="2872" y="2229"/>
                    <a:pt x="2883" y="2212"/>
                  </a:cubicBezTo>
                  <a:cubicBezTo>
                    <a:pt x="2894" y="2195"/>
                    <a:pt x="2909" y="2195"/>
                    <a:pt x="2907" y="2173"/>
                  </a:cubicBezTo>
                  <a:cubicBezTo>
                    <a:pt x="2905" y="2151"/>
                    <a:pt x="2933" y="2134"/>
                    <a:pt x="2918" y="2119"/>
                  </a:cubicBezTo>
                  <a:cubicBezTo>
                    <a:pt x="2902" y="2105"/>
                    <a:pt x="2894" y="2084"/>
                    <a:pt x="2874" y="2088"/>
                  </a:cubicBezTo>
                  <a:cubicBezTo>
                    <a:pt x="2854" y="2092"/>
                    <a:pt x="2835" y="2092"/>
                    <a:pt x="2837" y="2077"/>
                  </a:cubicBezTo>
                  <a:cubicBezTo>
                    <a:pt x="2839" y="2062"/>
                    <a:pt x="2852" y="2042"/>
                    <a:pt x="2870" y="2034"/>
                  </a:cubicBezTo>
                  <a:cubicBezTo>
                    <a:pt x="2887" y="2027"/>
                    <a:pt x="2889" y="2012"/>
                    <a:pt x="2878" y="1995"/>
                  </a:cubicBezTo>
                  <a:cubicBezTo>
                    <a:pt x="2867" y="1979"/>
                    <a:pt x="2856" y="1943"/>
                    <a:pt x="2900" y="1940"/>
                  </a:cubicBezTo>
                  <a:cubicBezTo>
                    <a:pt x="2944" y="1936"/>
                    <a:pt x="2974" y="1927"/>
                    <a:pt x="2983" y="1945"/>
                  </a:cubicBezTo>
                  <a:cubicBezTo>
                    <a:pt x="2992" y="1964"/>
                    <a:pt x="3018" y="1986"/>
                    <a:pt x="3051" y="1982"/>
                  </a:cubicBezTo>
                  <a:cubicBezTo>
                    <a:pt x="3084" y="1979"/>
                    <a:pt x="3088" y="1966"/>
                    <a:pt x="3114" y="1966"/>
                  </a:cubicBezTo>
                  <a:cubicBezTo>
                    <a:pt x="3140" y="1966"/>
                    <a:pt x="3167" y="1986"/>
                    <a:pt x="3167" y="1953"/>
                  </a:cubicBezTo>
                  <a:cubicBezTo>
                    <a:pt x="3167" y="1919"/>
                    <a:pt x="3127" y="1901"/>
                    <a:pt x="3156" y="1893"/>
                  </a:cubicBezTo>
                  <a:cubicBezTo>
                    <a:pt x="3184" y="1886"/>
                    <a:pt x="3186" y="1873"/>
                    <a:pt x="3204" y="1884"/>
                  </a:cubicBezTo>
                  <a:cubicBezTo>
                    <a:pt x="3221" y="1895"/>
                    <a:pt x="3226" y="1897"/>
                    <a:pt x="3232" y="1884"/>
                  </a:cubicBezTo>
                  <a:cubicBezTo>
                    <a:pt x="3239" y="1871"/>
                    <a:pt x="3232" y="1873"/>
                    <a:pt x="3258" y="1877"/>
                  </a:cubicBezTo>
                  <a:cubicBezTo>
                    <a:pt x="3285" y="1880"/>
                    <a:pt x="3350" y="1878"/>
                    <a:pt x="3357" y="1852"/>
                  </a:cubicBezTo>
                  <a:cubicBezTo>
                    <a:pt x="3363" y="1827"/>
                    <a:pt x="3357" y="1817"/>
                    <a:pt x="3337" y="1795"/>
                  </a:cubicBezTo>
                  <a:cubicBezTo>
                    <a:pt x="3317" y="1773"/>
                    <a:pt x="3298" y="1751"/>
                    <a:pt x="3319" y="1723"/>
                  </a:cubicBezTo>
                  <a:close/>
                </a:path>
              </a:pathLst>
            </a:custGeom>
            <a:solidFill>
              <a:schemeClr val="accent1"/>
            </a:solidFill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1" name="Freeform 21">
              <a:extLst>
                <a:ext uri="{FF2B5EF4-FFF2-40B4-BE49-F238E27FC236}">
                  <a16:creationId xmlns:a16="http://schemas.microsoft.com/office/drawing/2014/main" id="{56B7A6D0-8AFC-B840-849C-E821F3007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1852"/>
              <a:ext cx="303" cy="480"/>
            </a:xfrm>
            <a:custGeom>
              <a:avLst/>
              <a:gdLst>
                <a:gd name="T0" fmla="*/ 31 w 655"/>
                <a:gd name="T1" fmla="*/ 565 h 1036"/>
                <a:gd name="T2" fmla="*/ 68 w 655"/>
                <a:gd name="T3" fmla="*/ 595 h 1036"/>
                <a:gd name="T4" fmla="*/ 125 w 655"/>
                <a:gd name="T5" fmla="*/ 636 h 1036"/>
                <a:gd name="T6" fmla="*/ 156 w 655"/>
                <a:gd name="T7" fmla="*/ 734 h 1036"/>
                <a:gd name="T8" fmla="*/ 190 w 655"/>
                <a:gd name="T9" fmla="*/ 832 h 1036"/>
                <a:gd name="T10" fmla="*/ 180 w 655"/>
                <a:gd name="T11" fmla="*/ 901 h 1036"/>
                <a:gd name="T12" fmla="*/ 234 w 655"/>
                <a:gd name="T13" fmla="*/ 934 h 1036"/>
                <a:gd name="T14" fmla="*/ 287 w 655"/>
                <a:gd name="T15" fmla="*/ 960 h 1036"/>
                <a:gd name="T16" fmla="*/ 346 w 655"/>
                <a:gd name="T17" fmla="*/ 1003 h 1036"/>
                <a:gd name="T18" fmla="*/ 387 w 655"/>
                <a:gd name="T19" fmla="*/ 1023 h 1036"/>
                <a:gd name="T20" fmla="*/ 426 w 655"/>
                <a:gd name="T21" fmla="*/ 1018 h 1036"/>
                <a:gd name="T22" fmla="*/ 444 w 655"/>
                <a:gd name="T23" fmla="*/ 990 h 1036"/>
                <a:gd name="T24" fmla="*/ 446 w 655"/>
                <a:gd name="T25" fmla="*/ 958 h 1036"/>
                <a:gd name="T26" fmla="*/ 453 w 655"/>
                <a:gd name="T27" fmla="*/ 921 h 1036"/>
                <a:gd name="T28" fmla="*/ 531 w 655"/>
                <a:gd name="T29" fmla="*/ 919 h 1036"/>
                <a:gd name="T30" fmla="*/ 540 w 655"/>
                <a:gd name="T31" fmla="*/ 855 h 1036"/>
                <a:gd name="T32" fmla="*/ 503 w 655"/>
                <a:gd name="T33" fmla="*/ 806 h 1036"/>
                <a:gd name="T34" fmla="*/ 429 w 655"/>
                <a:gd name="T35" fmla="*/ 769 h 1036"/>
                <a:gd name="T36" fmla="*/ 433 w 655"/>
                <a:gd name="T37" fmla="*/ 697 h 1036"/>
                <a:gd name="T38" fmla="*/ 457 w 655"/>
                <a:gd name="T39" fmla="*/ 654 h 1036"/>
                <a:gd name="T40" fmla="*/ 457 w 655"/>
                <a:gd name="T41" fmla="*/ 573 h 1036"/>
                <a:gd name="T42" fmla="*/ 488 w 655"/>
                <a:gd name="T43" fmla="*/ 564 h 1036"/>
                <a:gd name="T44" fmla="*/ 555 w 655"/>
                <a:gd name="T45" fmla="*/ 571 h 1036"/>
                <a:gd name="T46" fmla="*/ 607 w 655"/>
                <a:gd name="T47" fmla="*/ 567 h 1036"/>
                <a:gd name="T48" fmla="*/ 601 w 655"/>
                <a:gd name="T49" fmla="*/ 543 h 1036"/>
                <a:gd name="T50" fmla="*/ 592 w 655"/>
                <a:gd name="T51" fmla="*/ 493 h 1036"/>
                <a:gd name="T52" fmla="*/ 612 w 655"/>
                <a:gd name="T53" fmla="*/ 443 h 1036"/>
                <a:gd name="T54" fmla="*/ 655 w 655"/>
                <a:gd name="T55" fmla="*/ 399 h 1036"/>
                <a:gd name="T56" fmla="*/ 579 w 655"/>
                <a:gd name="T57" fmla="*/ 330 h 1036"/>
                <a:gd name="T58" fmla="*/ 453 w 655"/>
                <a:gd name="T59" fmla="*/ 308 h 1036"/>
                <a:gd name="T60" fmla="*/ 435 w 655"/>
                <a:gd name="T61" fmla="*/ 197 h 1036"/>
                <a:gd name="T62" fmla="*/ 501 w 655"/>
                <a:gd name="T63" fmla="*/ 126 h 1036"/>
                <a:gd name="T64" fmla="*/ 474 w 655"/>
                <a:gd name="T65" fmla="*/ 52 h 1036"/>
                <a:gd name="T66" fmla="*/ 413 w 655"/>
                <a:gd name="T67" fmla="*/ 19 h 1036"/>
                <a:gd name="T68" fmla="*/ 326 w 655"/>
                <a:gd name="T69" fmla="*/ 71 h 1036"/>
                <a:gd name="T70" fmla="*/ 269 w 655"/>
                <a:gd name="T71" fmla="*/ 152 h 1036"/>
                <a:gd name="T72" fmla="*/ 269 w 655"/>
                <a:gd name="T73" fmla="*/ 260 h 1036"/>
                <a:gd name="T74" fmla="*/ 243 w 655"/>
                <a:gd name="T75" fmla="*/ 345 h 1036"/>
                <a:gd name="T76" fmla="*/ 230 w 655"/>
                <a:gd name="T77" fmla="*/ 426 h 1036"/>
                <a:gd name="T78" fmla="*/ 121 w 655"/>
                <a:gd name="T79" fmla="*/ 430 h 1036"/>
                <a:gd name="T80" fmla="*/ 1 w 655"/>
                <a:gd name="T81" fmla="*/ 495 h 1036"/>
                <a:gd name="T82" fmla="*/ 7 w 655"/>
                <a:gd name="T83" fmla="*/ 521 h 1036"/>
                <a:gd name="T84" fmla="*/ 31 w 655"/>
                <a:gd name="T85" fmla="*/ 56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55" h="1036">
                  <a:moveTo>
                    <a:pt x="31" y="565"/>
                  </a:moveTo>
                  <a:cubicBezTo>
                    <a:pt x="62" y="577"/>
                    <a:pt x="64" y="582"/>
                    <a:pt x="68" y="595"/>
                  </a:cubicBezTo>
                  <a:cubicBezTo>
                    <a:pt x="73" y="608"/>
                    <a:pt x="118" y="599"/>
                    <a:pt x="125" y="636"/>
                  </a:cubicBezTo>
                  <a:cubicBezTo>
                    <a:pt x="132" y="673"/>
                    <a:pt x="134" y="704"/>
                    <a:pt x="156" y="734"/>
                  </a:cubicBezTo>
                  <a:cubicBezTo>
                    <a:pt x="177" y="764"/>
                    <a:pt x="206" y="786"/>
                    <a:pt x="190" y="832"/>
                  </a:cubicBezTo>
                  <a:cubicBezTo>
                    <a:pt x="175" y="879"/>
                    <a:pt x="147" y="877"/>
                    <a:pt x="180" y="901"/>
                  </a:cubicBezTo>
                  <a:cubicBezTo>
                    <a:pt x="212" y="925"/>
                    <a:pt x="210" y="934"/>
                    <a:pt x="234" y="934"/>
                  </a:cubicBezTo>
                  <a:cubicBezTo>
                    <a:pt x="258" y="934"/>
                    <a:pt x="280" y="929"/>
                    <a:pt x="287" y="960"/>
                  </a:cubicBezTo>
                  <a:cubicBezTo>
                    <a:pt x="293" y="992"/>
                    <a:pt x="295" y="1008"/>
                    <a:pt x="346" y="1003"/>
                  </a:cubicBezTo>
                  <a:cubicBezTo>
                    <a:pt x="365" y="1003"/>
                    <a:pt x="380" y="1010"/>
                    <a:pt x="387" y="1023"/>
                  </a:cubicBezTo>
                  <a:cubicBezTo>
                    <a:pt x="394" y="1036"/>
                    <a:pt x="402" y="1032"/>
                    <a:pt x="426" y="1018"/>
                  </a:cubicBezTo>
                  <a:cubicBezTo>
                    <a:pt x="450" y="1003"/>
                    <a:pt x="466" y="1003"/>
                    <a:pt x="444" y="990"/>
                  </a:cubicBezTo>
                  <a:cubicBezTo>
                    <a:pt x="422" y="977"/>
                    <a:pt x="444" y="968"/>
                    <a:pt x="446" y="958"/>
                  </a:cubicBezTo>
                  <a:cubicBezTo>
                    <a:pt x="448" y="949"/>
                    <a:pt x="420" y="908"/>
                    <a:pt x="453" y="921"/>
                  </a:cubicBezTo>
                  <a:cubicBezTo>
                    <a:pt x="485" y="934"/>
                    <a:pt x="518" y="949"/>
                    <a:pt x="531" y="919"/>
                  </a:cubicBezTo>
                  <a:cubicBezTo>
                    <a:pt x="544" y="890"/>
                    <a:pt x="533" y="873"/>
                    <a:pt x="540" y="855"/>
                  </a:cubicBezTo>
                  <a:cubicBezTo>
                    <a:pt x="546" y="836"/>
                    <a:pt x="536" y="817"/>
                    <a:pt x="503" y="806"/>
                  </a:cubicBezTo>
                  <a:cubicBezTo>
                    <a:pt x="470" y="795"/>
                    <a:pt x="426" y="816"/>
                    <a:pt x="429" y="769"/>
                  </a:cubicBezTo>
                  <a:cubicBezTo>
                    <a:pt x="431" y="723"/>
                    <a:pt x="415" y="710"/>
                    <a:pt x="433" y="697"/>
                  </a:cubicBezTo>
                  <a:cubicBezTo>
                    <a:pt x="450" y="684"/>
                    <a:pt x="461" y="684"/>
                    <a:pt x="457" y="654"/>
                  </a:cubicBezTo>
                  <a:cubicBezTo>
                    <a:pt x="453" y="625"/>
                    <a:pt x="446" y="588"/>
                    <a:pt x="457" y="573"/>
                  </a:cubicBezTo>
                  <a:cubicBezTo>
                    <a:pt x="468" y="558"/>
                    <a:pt x="474" y="549"/>
                    <a:pt x="488" y="564"/>
                  </a:cubicBezTo>
                  <a:cubicBezTo>
                    <a:pt x="501" y="578"/>
                    <a:pt x="507" y="571"/>
                    <a:pt x="555" y="571"/>
                  </a:cubicBezTo>
                  <a:cubicBezTo>
                    <a:pt x="573" y="571"/>
                    <a:pt x="592" y="569"/>
                    <a:pt x="607" y="567"/>
                  </a:cubicBezTo>
                  <a:cubicBezTo>
                    <a:pt x="609" y="560"/>
                    <a:pt x="608" y="553"/>
                    <a:pt x="601" y="543"/>
                  </a:cubicBezTo>
                  <a:cubicBezTo>
                    <a:pt x="584" y="521"/>
                    <a:pt x="584" y="515"/>
                    <a:pt x="592" y="493"/>
                  </a:cubicBezTo>
                  <a:cubicBezTo>
                    <a:pt x="601" y="471"/>
                    <a:pt x="588" y="460"/>
                    <a:pt x="612" y="443"/>
                  </a:cubicBezTo>
                  <a:cubicBezTo>
                    <a:pt x="630" y="430"/>
                    <a:pt x="642" y="417"/>
                    <a:pt x="655" y="399"/>
                  </a:cubicBezTo>
                  <a:cubicBezTo>
                    <a:pt x="639" y="390"/>
                    <a:pt x="645" y="350"/>
                    <a:pt x="579" y="330"/>
                  </a:cubicBezTo>
                  <a:cubicBezTo>
                    <a:pt x="505" y="308"/>
                    <a:pt x="492" y="334"/>
                    <a:pt x="453" y="308"/>
                  </a:cubicBezTo>
                  <a:cubicBezTo>
                    <a:pt x="413" y="282"/>
                    <a:pt x="409" y="223"/>
                    <a:pt x="435" y="197"/>
                  </a:cubicBezTo>
                  <a:cubicBezTo>
                    <a:pt x="461" y="171"/>
                    <a:pt x="488" y="156"/>
                    <a:pt x="501" y="126"/>
                  </a:cubicBezTo>
                  <a:cubicBezTo>
                    <a:pt x="514" y="97"/>
                    <a:pt x="492" y="67"/>
                    <a:pt x="474" y="52"/>
                  </a:cubicBezTo>
                  <a:cubicBezTo>
                    <a:pt x="457" y="37"/>
                    <a:pt x="439" y="0"/>
                    <a:pt x="413" y="19"/>
                  </a:cubicBezTo>
                  <a:cubicBezTo>
                    <a:pt x="387" y="37"/>
                    <a:pt x="352" y="34"/>
                    <a:pt x="326" y="71"/>
                  </a:cubicBezTo>
                  <a:cubicBezTo>
                    <a:pt x="300" y="108"/>
                    <a:pt x="265" y="119"/>
                    <a:pt x="269" y="152"/>
                  </a:cubicBezTo>
                  <a:cubicBezTo>
                    <a:pt x="273" y="185"/>
                    <a:pt x="295" y="234"/>
                    <a:pt x="269" y="260"/>
                  </a:cubicBezTo>
                  <a:cubicBezTo>
                    <a:pt x="243" y="286"/>
                    <a:pt x="221" y="334"/>
                    <a:pt x="243" y="345"/>
                  </a:cubicBezTo>
                  <a:cubicBezTo>
                    <a:pt x="265" y="356"/>
                    <a:pt x="282" y="423"/>
                    <a:pt x="230" y="426"/>
                  </a:cubicBezTo>
                  <a:cubicBezTo>
                    <a:pt x="177" y="430"/>
                    <a:pt x="138" y="397"/>
                    <a:pt x="121" y="430"/>
                  </a:cubicBezTo>
                  <a:cubicBezTo>
                    <a:pt x="104" y="462"/>
                    <a:pt x="51" y="504"/>
                    <a:pt x="1" y="495"/>
                  </a:cubicBezTo>
                  <a:cubicBezTo>
                    <a:pt x="4" y="503"/>
                    <a:pt x="6" y="512"/>
                    <a:pt x="7" y="521"/>
                  </a:cubicBezTo>
                  <a:cubicBezTo>
                    <a:pt x="9" y="552"/>
                    <a:pt x="0" y="554"/>
                    <a:pt x="31" y="56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2" name="Freeform 22">
              <a:extLst>
                <a:ext uri="{FF2B5EF4-FFF2-40B4-BE49-F238E27FC236}">
                  <a16:creationId xmlns:a16="http://schemas.microsoft.com/office/drawing/2014/main" id="{F902CE72-0334-984C-A628-B0B9DEAB9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7" y="2831"/>
              <a:ext cx="568" cy="690"/>
            </a:xfrm>
            <a:custGeom>
              <a:avLst/>
              <a:gdLst>
                <a:gd name="T0" fmla="*/ 1135 w 1227"/>
                <a:gd name="T1" fmla="*/ 248 h 1490"/>
                <a:gd name="T2" fmla="*/ 1085 w 1227"/>
                <a:gd name="T3" fmla="*/ 118 h 1490"/>
                <a:gd name="T4" fmla="*/ 919 w 1227"/>
                <a:gd name="T5" fmla="*/ 94 h 1490"/>
                <a:gd name="T6" fmla="*/ 784 w 1227"/>
                <a:gd name="T7" fmla="*/ 102 h 1490"/>
                <a:gd name="T8" fmla="*/ 723 w 1227"/>
                <a:gd name="T9" fmla="*/ 89 h 1490"/>
                <a:gd name="T10" fmla="*/ 696 w 1227"/>
                <a:gd name="T11" fmla="*/ 17 h 1490"/>
                <a:gd name="T12" fmla="*/ 578 w 1227"/>
                <a:gd name="T13" fmla="*/ 92 h 1490"/>
                <a:gd name="T14" fmla="*/ 504 w 1227"/>
                <a:gd name="T15" fmla="*/ 120 h 1490"/>
                <a:gd name="T16" fmla="*/ 408 w 1227"/>
                <a:gd name="T17" fmla="*/ 126 h 1490"/>
                <a:gd name="T18" fmla="*/ 319 w 1227"/>
                <a:gd name="T19" fmla="*/ 181 h 1490"/>
                <a:gd name="T20" fmla="*/ 161 w 1227"/>
                <a:gd name="T21" fmla="*/ 257 h 1490"/>
                <a:gd name="T22" fmla="*/ 87 w 1227"/>
                <a:gd name="T23" fmla="*/ 307 h 1490"/>
                <a:gd name="T24" fmla="*/ 83 w 1227"/>
                <a:gd name="T25" fmla="*/ 363 h 1490"/>
                <a:gd name="T26" fmla="*/ 144 w 1227"/>
                <a:gd name="T27" fmla="*/ 537 h 1490"/>
                <a:gd name="T28" fmla="*/ 48 w 1227"/>
                <a:gd name="T29" fmla="*/ 771 h 1490"/>
                <a:gd name="T30" fmla="*/ 109 w 1227"/>
                <a:gd name="T31" fmla="*/ 912 h 1490"/>
                <a:gd name="T32" fmla="*/ 218 w 1227"/>
                <a:gd name="T33" fmla="*/ 1041 h 1490"/>
                <a:gd name="T34" fmla="*/ 170 w 1227"/>
                <a:gd name="T35" fmla="*/ 1186 h 1490"/>
                <a:gd name="T36" fmla="*/ 305 w 1227"/>
                <a:gd name="T37" fmla="*/ 1267 h 1490"/>
                <a:gd name="T38" fmla="*/ 388 w 1227"/>
                <a:gd name="T39" fmla="*/ 1304 h 1490"/>
                <a:gd name="T40" fmla="*/ 305 w 1227"/>
                <a:gd name="T41" fmla="*/ 1460 h 1490"/>
                <a:gd name="T42" fmla="*/ 563 w 1227"/>
                <a:gd name="T43" fmla="*/ 1379 h 1490"/>
                <a:gd name="T44" fmla="*/ 685 w 1227"/>
                <a:gd name="T45" fmla="*/ 1327 h 1490"/>
                <a:gd name="T46" fmla="*/ 681 w 1227"/>
                <a:gd name="T47" fmla="*/ 1269 h 1490"/>
                <a:gd name="T48" fmla="*/ 716 w 1227"/>
                <a:gd name="T49" fmla="*/ 1130 h 1490"/>
                <a:gd name="T50" fmla="*/ 779 w 1227"/>
                <a:gd name="T51" fmla="*/ 1045 h 1490"/>
                <a:gd name="T52" fmla="*/ 782 w 1227"/>
                <a:gd name="T53" fmla="*/ 951 h 1490"/>
                <a:gd name="T54" fmla="*/ 793 w 1227"/>
                <a:gd name="T55" fmla="*/ 795 h 1490"/>
                <a:gd name="T56" fmla="*/ 910 w 1227"/>
                <a:gd name="T57" fmla="*/ 635 h 1490"/>
                <a:gd name="T58" fmla="*/ 978 w 1227"/>
                <a:gd name="T59" fmla="*/ 528 h 1490"/>
                <a:gd name="T60" fmla="*/ 1072 w 1227"/>
                <a:gd name="T61" fmla="*/ 504 h 1490"/>
                <a:gd name="T62" fmla="*/ 1177 w 1227"/>
                <a:gd name="T63" fmla="*/ 448 h 1490"/>
                <a:gd name="T64" fmla="*/ 1201 w 1227"/>
                <a:gd name="T65" fmla="*/ 346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27" h="1490">
                  <a:moveTo>
                    <a:pt x="1201" y="346"/>
                  </a:moveTo>
                  <a:cubicBezTo>
                    <a:pt x="1175" y="313"/>
                    <a:pt x="1183" y="270"/>
                    <a:pt x="1135" y="248"/>
                  </a:cubicBezTo>
                  <a:cubicBezTo>
                    <a:pt x="1087" y="226"/>
                    <a:pt x="1044" y="217"/>
                    <a:pt x="1050" y="193"/>
                  </a:cubicBezTo>
                  <a:cubicBezTo>
                    <a:pt x="1057" y="168"/>
                    <a:pt x="1116" y="135"/>
                    <a:pt x="1085" y="118"/>
                  </a:cubicBezTo>
                  <a:cubicBezTo>
                    <a:pt x="1055" y="102"/>
                    <a:pt x="1059" y="85"/>
                    <a:pt x="1028" y="92"/>
                  </a:cubicBezTo>
                  <a:cubicBezTo>
                    <a:pt x="998" y="100"/>
                    <a:pt x="950" y="113"/>
                    <a:pt x="919" y="94"/>
                  </a:cubicBezTo>
                  <a:cubicBezTo>
                    <a:pt x="889" y="76"/>
                    <a:pt x="878" y="20"/>
                    <a:pt x="838" y="48"/>
                  </a:cubicBezTo>
                  <a:cubicBezTo>
                    <a:pt x="799" y="76"/>
                    <a:pt x="806" y="80"/>
                    <a:pt x="784" y="102"/>
                  </a:cubicBezTo>
                  <a:cubicBezTo>
                    <a:pt x="762" y="124"/>
                    <a:pt x="744" y="154"/>
                    <a:pt x="718" y="130"/>
                  </a:cubicBezTo>
                  <a:cubicBezTo>
                    <a:pt x="692" y="105"/>
                    <a:pt x="707" y="100"/>
                    <a:pt x="723" y="89"/>
                  </a:cubicBezTo>
                  <a:cubicBezTo>
                    <a:pt x="738" y="78"/>
                    <a:pt x="758" y="63"/>
                    <a:pt x="747" y="44"/>
                  </a:cubicBezTo>
                  <a:cubicBezTo>
                    <a:pt x="736" y="26"/>
                    <a:pt x="714" y="0"/>
                    <a:pt x="696" y="17"/>
                  </a:cubicBezTo>
                  <a:cubicBezTo>
                    <a:pt x="679" y="33"/>
                    <a:pt x="668" y="61"/>
                    <a:pt x="644" y="72"/>
                  </a:cubicBezTo>
                  <a:cubicBezTo>
                    <a:pt x="621" y="83"/>
                    <a:pt x="597" y="108"/>
                    <a:pt x="578" y="92"/>
                  </a:cubicBezTo>
                  <a:cubicBezTo>
                    <a:pt x="571" y="100"/>
                    <a:pt x="563" y="106"/>
                    <a:pt x="554" y="113"/>
                  </a:cubicBezTo>
                  <a:cubicBezTo>
                    <a:pt x="537" y="128"/>
                    <a:pt x="515" y="135"/>
                    <a:pt x="504" y="120"/>
                  </a:cubicBezTo>
                  <a:cubicBezTo>
                    <a:pt x="493" y="105"/>
                    <a:pt x="482" y="102"/>
                    <a:pt x="447" y="102"/>
                  </a:cubicBezTo>
                  <a:cubicBezTo>
                    <a:pt x="412" y="102"/>
                    <a:pt x="410" y="105"/>
                    <a:pt x="408" y="126"/>
                  </a:cubicBezTo>
                  <a:cubicBezTo>
                    <a:pt x="406" y="146"/>
                    <a:pt x="393" y="157"/>
                    <a:pt x="354" y="157"/>
                  </a:cubicBezTo>
                  <a:cubicBezTo>
                    <a:pt x="314" y="157"/>
                    <a:pt x="332" y="165"/>
                    <a:pt x="319" y="181"/>
                  </a:cubicBezTo>
                  <a:cubicBezTo>
                    <a:pt x="305" y="198"/>
                    <a:pt x="286" y="219"/>
                    <a:pt x="244" y="241"/>
                  </a:cubicBezTo>
                  <a:cubicBezTo>
                    <a:pt x="203" y="263"/>
                    <a:pt x="190" y="259"/>
                    <a:pt x="161" y="257"/>
                  </a:cubicBezTo>
                  <a:cubicBezTo>
                    <a:pt x="133" y="256"/>
                    <a:pt x="135" y="269"/>
                    <a:pt x="131" y="280"/>
                  </a:cubicBezTo>
                  <a:cubicBezTo>
                    <a:pt x="126" y="291"/>
                    <a:pt x="122" y="300"/>
                    <a:pt x="87" y="307"/>
                  </a:cubicBezTo>
                  <a:cubicBezTo>
                    <a:pt x="67" y="312"/>
                    <a:pt x="54" y="333"/>
                    <a:pt x="46" y="350"/>
                  </a:cubicBezTo>
                  <a:cubicBezTo>
                    <a:pt x="60" y="353"/>
                    <a:pt x="74" y="356"/>
                    <a:pt x="83" y="363"/>
                  </a:cubicBezTo>
                  <a:cubicBezTo>
                    <a:pt x="109" y="385"/>
                    <a:pt x="122" y="415"/>
                    <a:pt x="113" y="433"/>
                  </a:cubicBezTo>
                  <a:cubicBezTo>
                    <a:pt x="105" y="452"/>
                    <a:pt x="148" y="489"/>
                    <a:pt x="144" y="537"/>
                  </a:cubicBezTo>
                  <a:cubicBezTo>
                    <a:pt x="139" y="585"/>
                    <a:pt x="87" y="611"/>
                    <a:pt x="43" y="648"/>
                  </a:cubicBezTo>
                  <a:cubicBezTo>
                    <a:pt x="0" y="686"/>
                    <a:pt x="17" y="730"/>
                    <a:pt x="48" y="771"/>
                  </a:cubicBezTo>
                  <a:cubicBezTo>
                    <a:pt x="78" y="812"/>
                    <a:pt x="96" y="800"/>
                    <a:pt x="96" y="834"/>
                  </a:cubicBezTo>
                  <a:cubicBezTo>
                    <a:pt x="96" y="867"/>
                    <a:pt x="109" y="875"/>
                    <a:pt x="109" y="912"/>
                  </a:cubicBezTo>
                  <a:cubicBezTo>
                    <a:pt x="109" y="949"/>
                    <a:pt x="153" y="952"/>
                    <a:pt x="174" y="975"/>
                  </a:cubicBezTo>
                  <a:cubicBezTo>
                    <a:pt x="196" y="997"/>
                    <a:pt x="192" y="1019"/>
                    <a:pt x="218" y="1041"/>
                  </a:cubicBezTo>
                  <a:cubicBezTo>
                    <a:pt x="244" y="1064"/>
                    <a:pt x="240" y="1060"/>
                    <a:pt x="192" y="1093"/>
                  </a:cubicBezTo>
                  <a:cubicBezTo>
                    <a:pt x="144" y="1127"/>
                    <a:pt x="174" y="1145"/>
                    <a:pt x="170" y="1186"/>
                  </a:cubicBezTo>
                  <a:cubicBezTo>
                    <a:pt x="166" y="1227"/>
                    <a:pt x="196" y="1253"/>
                    <a:pt x="209" y="1275"/>
                  </a:cubicBezTo>
                  <a:cubicBezTo>
                    <a:pt x="222" y="1297"/>
                    <a:pt x="266" y="1290"/>
                    <a:pt x="305" y="1267"/>
                  </a:cubicBezTo>
                  <a:cubicBezTo>
                    <a:pt x="345" y="1245"/>
                    <a:pt x="349" y="1245"/>
                    <a:pt x="367" y="1256"/>
                  </a:cubicBezTo>
                  <a:cubicBezTo>
                    <a:pt x="384" y="1267"/>
                    <a:pt x="393" y="1282"/>
                    <a:pt x="388" y="1304"/>
                  </a:cubicBezTo>
                  <a:cubicBezTo>
                    <a:pt x="384" y="1327"/>
                    <a:pt x="358" y="1345"/>
                    <a:pt x="310" y="1371"/>
                  </a:cubicBezTo>
                  <a:cubicBezTo>
                    <a:pt x="262" y="1397"/>
                    <a:pt x="271" y="1431"/>
                    <a:pt x="305" y="1460"/>
                  </a:cubicBezTo>
                  <a:cubicBezTo>
                    <a:pt x="340" y="1490"/>
                    <a:pt x="388" y="1464"/>
                    <a:pt x="432" y="1431"/>
                  </a:cubicBezTo>
                  <a:cubicBezTo>
                    <a:pt x="476" y="1397"/>
                    <a:pt x="528" y="1408"/>
                    <a:pt x="563" y="1379"/>
                  </a:cubicBezTo>
                  <a:cubicBezTo>
                    <a:pt x="598" y="1349"/>
                    <a:pt x="629" y="1405"/>
                    <a:pt x="664" y="1419"/>
                  </a:cubicBezTo>
                  <a:cubicBezTo>
                    <a:pt x="699" y="1434"/>
                    <a:pt x="672" y="1356"/>
                    <a:pt x="685" y="1327"/>
                  </a:cubicBezTo>
                  <a:cubicBezTo>
                    <a:pt x="688" y="1322"/>
                    <a:pt x="692" y="1319"/>
                    <a:pt x="697" y="1317"/>
                  </a:cubicBezTo>
                  <a:cubicBezTo>
                    <a:pt x="687" y="1301"/>
                    <a:pt x="676" y="1281"/>
                    <a:pt x="681" y="1269"/>
                  </a:cubicBezTo>
                  <a:cubicBezTo>
                    <a:pt x="690" y="1249"/>
                    <a:pt x="703" y="1236"/>
                    <a:pt x="705" y="1212"/>
                  </a:cubicBezTo>
                  <a:cubicBezTo>
                    <a:pt x="707" y="1188"/>
                    <a:pt x="699" y="1151"/>
                    <a:pt x="716" y="1130"/>
                  </a:cubicBezTo>
                  <a:cubicBezTo>
                    <a:pt x="734" y="1110"/>
                    <a:pt x="734" y="1097"/>
                    <a:pt x="742" y="1082"/>
                  </a:cubicBezTo>
                  <a:cubicBezTo>
                    <a:pt x="751" y="1067"/>
                    <a:pt x="764" y="1062"/>
                    <a:pt x="779" y="1045"/>
                  </a:cubicBezTo>
                  <a:cubicBezTo>
                    <a:pt x="795" y="1028"/>
                    <a:pt x="793" y="1030"/>
                    <a:pt x="786" y="1006"/>
                  </a:cubicBezTo>
                  <a:cubicBezTo>
                    <a:pt x="779" y="982"/>
                    <a:pt x="760" y="967"/>
                    <a:pt x="782" y="951"/>
                  </a:cubicBezTo>
                  <a:cubicBezTo>
                    <a:pt x="803" y="934"/>
                    <a:pt x="834" y="921"/>
                    <a:pt x="801" y="891"/>
                  </a:cubicBezTo>
                  <a:cubicBezTo>
                    <a:pt x="768" y="862"/>
                    <a:pt x="768" y="808"/>
                    <a:pt x="793" y="795"/>
                  </a:cubicBezTo>
                  <a:cubicBezTo>
                    <a:pt x="817" y="782"/>
                    <a:pt x="871" y="789"/>
                    <a:pt x="893" y="743"/>
                  </a:cubicBezTo>
                  <a:cubicBezTo>
                    <a:pt x="915" y="697"/>
                    <a:pt x="921" y="678"/>
                    <a:pt x="910" y="635"/>
                  </a:cubicBezTo>
                  <a:cubicBezTo>
                    <a:pt x="900" y="593"/>
                    <a:pt x="891" y="569"/>
                    <a:pt x="913" y="548"/>
                  </a:cubicBezTo>
                  <a:cubicBezTo>
                    <a:pt x="934" y="528"/>
                    <a:pt x="928" y="524"/>
                    <a:pt x="978" y="528"/>
                  </a:cubicBezTo>
                  <a:cubicBezTo>
                    <a:pt x="1028" y="532"/>
                    <a:pt x="996" y="537"/>
                    <a:pt x="1028" y="532"/>
                  </a:cubicBezTo>
                  <a:cubicBezTo>
                    <a:pt x="1061" y="526"/>
                    <a:pt x="1068" y="522"/>
                    <a:pt x="1072" y="504"/>
                  </a:cubicBezTo>
                  <a:cubicBezTo>
                    <a:pt x="1076" y="485"/>
                    <a:pt x="1072" y="484"/>
                    <a:pt x="1100" y="482"/>
                  </a:cubicBezTo>
                  <a:cubicBezTo>
                    <a:pt x="1129" y="480"/>
                    <a:pt x="1164" y="465"/>
                    <a:pt x="1177" y="448"/>
                  </a:cubicBezTo>
                  <a:cubicBezTo>
                    <a:pt x="1190" y="432"/>
                    <a:pt x="1192" y="421"/>
                    <a:pt x="1194" y="404"/>
                  </a:cubicBezTo>
                  <a:cubicBezTo>
                    <a:pt x="1197" y="387"/>
                    <a:pt x="1227" y="380"/>
                    <a:pt x="1201" y="346"/>
                  </a:cubicBezTo>
                  <a:close/>
                </a:path>
              </a:pathLst>
            </a:custGeom>
            <a:solidFill>
              <a:schemeClr val="accent2"/>
            </a:solidFill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3" name="Freeform 23">
              <a:extLst>
                <a:ext uri="{FF2B5EF4-FFF2-40B4-BE49-F238E27FC236}">
                  <a16:creationId xmlns:a16="http://schemas.microsoft.com/office/drawing/2014/main" id="{A9187C4C-BFE2-0948-B4B3-F31277D042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" y="2533"/>
              <a:ext cx="896" cy="494"/>
            </a:xfrm>
            <a:custGeom>
              <a:avLst/>
              <a:gdLst>
                <a:gd name="T0" fmla="*/ 1488 w 1935"/>
                <a:gd name="T1" fmla="*/ 922 h 1066"/>
                <a:gd name="T2" fmla="*/ 1601 w 1935"/>
                <a:gd name="T3" fmla="*/ 883 h 1066"/>
                <a:gd name="T4" fmla="*/ 1711 w 1935"/>
                <a:gd name="T5" fmla="*/ 799 h 1066"/>
                <a:gd name="T6" fmla="*/ 1804 w 1935"/>
                <a:gd name="T7" fmla="*/ 744 h 1066"/>
                <a:gd name="T8" fmla="*/ 1911 w 1935"/>
                <a:gd name="T9" fmla="*/ 755 h 1066"/>
                <a:gd name="T10" fmla="*/ 1931 w 1935"/>
                <a:gd name="T11" fmla="*/ 731 h 1066"/>
                <a:gd name="T12" fmla="*/ 1846 w 1935"/>
                <a:gd name="T13" fmla="*/ 575 h 1066"/>
                <a:gd name="T14" fmla="*/ 1835 w 1935"/>
                <a:gd name="T15" fmla="*/ 431 h 1066"/>
                <a:gd name="T16" fmla="*/ 1753 w 1935"/>
                <a:gd name="T17" fmla="*/ 402 h 1066"/>
                <a:gd name="T18" fmla="*/ 1671 w 1935"/>
                <a:gd name="T19" fmla="*/ 360 h 1066"/>
                <a:gd name="T20" fmla="*/ 1609 w 1935"/>
                <a:gd name="T21" fmla="*/ 338 h 1066"/>
                <a:gd name="T22" fmla="*/ 1498 w 1935"/>
                <a:gd name="T23" fmla="*/ 345 h 1066"/>
                <a:gd name="T24" fmla="*/ 1374 w 1935"/>
                <a:gd name="T25" fmla="*/ 296 h 1066"/>
                <a:gd name="T26" fmla="*/ 1276 w 1935"/>
                <a:gd name="T27" fmla="*/ 242 h 1066"/>
                <a:gd name="T28" fmla="*/ 1244 w 1935"/>
                <a:gd name="T29" fmla="*/ 156 h 1066"/>
                <a:gd name="T30" fmla="*/ 1151 w 1935"/>
                <a:gd name="T31" fmla="*/ 181 h 1066"/>
                <a:gd name="T32" fmla="*/ 1041 w 1935"/>
                <a:gd name="T33" fmla="*/ 192 h 1066"/>
                <a:gd name="T34" fmla="*/ 843 w 1935"/>
                <a:gd name="T35" fmla="*/ 187 h 1066"/>
                <a:gd name="T36" fmla="*/ 675 w 1935"/>
                <a:gd name="T37" fmla="*/ 103 h 1066"/>
                <a:gd name="T38" fmla="*/ 562 w 1935"/>
                <a:gd name="T39" fmla="*/ 19 h 1066"/>
                <a:gd name="T40" fmla="*/ 422 w 1935"/>
                <a:gd name="T41" fmla="*/ 47 h 1066"/>
                <a:gd name="T42" fmla="*/ 295 w 1935"/>
                <a:gd name="T43" fmla="*/ 27 h 1066"/>
                <a:gd name="T44" fmla="*/ 282 w 1935"/>
                <a:gd name="T45" fmla="*/ 71 h 1066"/>
                <a:gd name="T46" fmla="*/ 374 w 1935"/>
                <a:gd name="T47" fmla="*/ 121 h 1066"/>
                <a:gd name="T48" fmla="*/ 308 w 1935"/>
                <a:gd name="T49" fmla="*/ 197 h 1066"/>
                <a:gd name="T50" fmla="*/ 258 w 1935"/>
                <a:gd name="T51" fmla="*/ 286 h 1066"/>
                <a:gd name="T52" fmla="*/ 293 w 1935"/>
                <a:gd name="T53" fmla="*/ 379 h 1066"/>
                <a:gd name="T54" fmla="*/ 380 w 1935"/>
                <a:gd name="T55" fmla="*/ 433 h 1066"/>
                <a:gd name="T56" fmla="*/ 443 w 1935"/>
                <a:gd name="T57" fmla="*/ 592 h 1066"/>
                <a:gd name="T58" fmla="*/ 315 w 1935"/>
                <a:gd name="T59" fmla="*/ 670 h 1066"/>
                <a:gd name="T60" fmla="*/ 138 w 1935"/>
                <a:gd name="T61" fmla="*/ 711 h 1066"/>
                <a:gd name="T62" fmla="*/ 36 w 1935"/>
                <a:gd name="T63" fmla="*/ 747 h 1066"/>
                <a:gd name="T64" fmla="*/ 66 w 1935"/>
                <a:gd name="T65" fmla="*/ 831 h 1066"/>
                <a:gd name="T66" fmla="*/ 135 w 1935"/>
                <a:gd name="T67" fmla="*/ 942 h 1066"/>
                <a:gd name="T68" fmla="*/ 207 w 1935"/>
                <a:gd name="T69" fmla="*/ 1034 h 1066"/>
                <a:gd name="T70" fmla="*/ 291 w 1935"/>
                <a:gd name="T71" fmla="*/ 972 h 1066"/>
                <a:gd name="T72" fmla="*/ 479 w 1935"/>
                <a:gd name="T73" fmla="*/ 924 h 1066"/>
                <a:gd name="T74" fmla="*/ 544 w 1935"/>
                <a:gd name="T75" fmla="*/ 838 h 1066"/>
                <a:gd name="T76" fmla="*/ 741 w 1935"/>
                <a:gd name="T77" fmla="*/ 820 h 1066"/>
                <a:gd name="T78" fmla="*/ 955 w 1935"/>
                <a:gd name="T79" fmla="*/ 879 h 1066"/>
                <a:gd name="T80" fmla="*/ 1134 w 1935"/>
                <a:gd name="T81" fmla="*/ 823 h 1066"/>
                <a:gd name="T82" fmla="*/ 1195 w 1935"/>
                <a:gd name="T83" fmla="*/ 909 h 1066"/>
                <a:gd name="T84" fmla="*/ 1330 w 1935"/>
                <a:gd name="T85" fmla="*/ 842 h 1066"/>
                <a:gd name="T86" fmla="*/ 1403 w 1935"/>
                <a:gd name="T87" fmla="*/ 992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35" h="1066">
                  <a:moveTo>
                    <a:pt x="1444" y="949"/>
                  </a:moveTo>
                  <a:cubicBezTo>
                    <a:pt x="1479" y="942"/>
                    <a:pt x="1483" y="933"/>
                    <a:pt x="1488" y="922"/>
                  </a:cubicBezTo>
                  <a:cubicBezTo>
                    <a:pt x="1492" y="911"/>
                    <a:pt x="1490" y="898"/>
                    <a:pt x="1518" y="899"/>
                  </a:cubicBezTo>
                  <a:cubicBezTo>
                    <a:pt x="1547" y="901"/>
                    <a:pt x="1560" y="905"/>
                    <a:pt x="1601" y="883"/>
                  </a:cubicBezTo>
                  <a:cubicBezTo>
                    <a:pt x="1643" y="861"/>
                    <a:pt x="1662" y="840"/>
                    <a:pt x="1676" y="823"/>
                  </a:cubicBezTo>
                  <a:cubicBezTo>
                    <a:pt x="1689" y="807"/>
                    <a:pt x="1671" y="799"/>
                    <a:pt x="1711" y="799"/>
                  </a:cubicBezTo>
                  <a:cubicBezTo>
                    <a:pt x="1750" y="799"/>
                    <a:pt x="1763" y="788"/>
                    <a:pt x="1765" y="768"/>
                  </a:cubicBezTo>
                  <a:cubicBezTo>
                    <a:pt x="1767" y="747"/>
                    <a:pt x="1769" y="744"/>
                    <a:pt x="1804" y="744"/>
                  </a:cubicBezTo>
                  <a:cubicBezTo>
                    <a:pt x="1839" y="744"/>
                    <a:pt x="1850" y="747"/>
                    <a:pt x="1861" y="762"/>
                  </a:cubicBezTo>
                  <a:cubicBezTo>
                    <a:pt x="1872" y="777"/>
                    <a:pt x="1894" y="770"/>
                    <a:pt x="1911" y="755"/>
                  </a:cubicBezTo>
                  <a:cubicBezTo>
                    <a:pt x="1920" y="748"/>
                    <a:pt x="1928" y="742"/>
                    <a:pt x="1935" y="734"/>
                  </a:cubicBezTo>
                  <a:cubicBezTo>
                    <a:pt x="1934" y="733"/>
                    <a:pt x="1932" y="732"/>
                    <a:pt x="1931" y="731"/>
                  </a:cubicBezTo>
                  <a:cubicBezTo>
                    <a:pt x="1911" y="709"/>
                    <a:pt x="1918" y="690"/>
                    <a:pt x="1896" y="660"/>
                  </a:cubicBezTo>
                  <a:cubicBezTo>
                    <a:pt x="1874" y="631"/>
                    <a:pt x="1842" y="620"/>
                    <a:pt x="1846" y="575"/>
                  </a:cubicBezTo>
                  <a:cubicBezTo>
                    <a:pt x="1850" y="531"/>
                    <a:pt x="1804" y="512"/>
                    <a:pt x="1828" y="490"/>
                  </a:cubicBezTo>
                  <a:cubicBezTo>
                    <a:pt x="1852" y="468"/>
                    <a:pt x="1870" y="453"/>
                    <a:pt x="1835" y="431"/>
                  </a:cubicBezTo>
                  <a:cubicBezTo>
                    <a:pt x="1800" y="408"/>
                    <a:pt x="1813" y="420"/>
                    <a:pt x="1787" y="408"/>
                  </a:cubicBezTo>
                  <a:cubicBezTo>
                    <a:pt x="1761" y="396"/>
                    <a:pt x="1769" y="395"/>
                    <a:pt x="1753" y="402"/>
                  </a:cubicBezTo>
                  <a:cubicBezTo>
                    <a:pt x="1737" y="408"/>
                    <a:pt x="1729" y="415"/>
                    <a:pt x="1714" y="398"/>
                  </a:cubicBezTo>
                  <a:cubicBezTo>
                    <a:pt x="1698" y="381"/>
                    <a:pt x="1685" y="358"/>
                    <a:pt x="1671" y="360"/>
                  </a:cubicBezTo>
                  <a:cubicBezTo>
                    <a:pt x="1657" y="362"/>
                    <a:pt x="1650" y="354"/>
                    <a:pt x="1644" y="345"/>
                  </a:cubicBezTo>
                  <a:cubicBezTo>
                    <a:pt x="1637" y="337"/>
                    <a:pt x="1626" y="316"/>
                    <a:pt x="1609" y="338"/>
                  </a:cubicBezTo>
                  <a:cubicBezTo>
                    <a:pt x="1591" y="360"/>
                    <a:pt x="1579" y="359"/>
                    <a:pt x="1562" y="361"/>
                  </a:cubicBezTo>
                  <a:cubicBezTo>
                    <a:pt x="1545" y="363"/>
                    <a:pt x="1512" y="358"/>
                    <a:pt x="1498" y="345"/>
                  </a:cubicBezTo>
                  <a:cubicBezTo>
                    <a:pt x="1483" y="332"/>
                    <a:pt x="1447" y="281"/>
                    <a:pt x="1421" y="277"/>
                  </a:cubicBezTo>
                  <a:cubicBezTo>
                    <a:pt x="1395" y="272"/>
                    <a:pt x="1398" y="285"/>
                    <a:pt x="1374" y="296"/>
                  </a:cubicBezTo>
                  <a:cubicBezTo>
                    <a:pt x="1350" y="307"/>
                    <a:pt x="1336" y="308"/>
                    <a:pt x="1318" y="293"/>
                  </a:cubicBezTo>
                  <a:cubicBezTo>
                    <a:pt x="1301" y="279"/>
                    <a:pt x="1273" y="263"/>
                    <a:pt x="1276" y="242"/>
                  </a:cubicBezTo>
                  <a:cubicBezTo>
                    <a:pt x="1279" y="220"/>
                    <a:pt x="1285" y="212"/>
                    <a:pt x="1280" y="195"/>
                  </a:cubicBezTo>
                  <a:cubicBezTo>
                    <a:pt x="1276" y="179"/>
                    <a:pt x="1264" y="146"/>
                    <a:pt x="1244" y="156"/>
                  </a:cubicBezTo>
                  <a:cubicBezTo>
                    <a:pt x="1225" y="166"/>
                    <a:pt x="1228" y="197"/>
                    <a:pt x="1196" y="204"/>
                  </a:cubicBezTo>
                  <a:cubicBezTo>
                    <a:pt x="1164" y="210"/>
                    <a:pt x="1164" y="190"/>
                    <a:pt x="1151" y="181"/>
                  </a:cubicBezTo>
                  <a:cubicBezTo>
                    <a:pt x="1138" y="173"/>
                    <a:pt x="1126" y="169"/>
                    <a:pt x="1101" y="172"/>
                  </a:cubicBezTo>
                  <a:cubicBezTo>
                    <a:pt x="1076" y="175"/>
                    <a:pt x="1065" y="182"/>
                    <a:pt x="1041" y="192"/>
                  </a:cubicBezTo>
                  <a:cubicBezTo>
                    <a:pt x="1017" y="203"/>
                    <a:pt x="970" y="210"/>
                    <a:pt x="933" y="205"/>
                  </a:cubicBezTo>
                  <a:cubicBezTo>
                    <a:pt x="896" y="201"/>
                    <a:pt x="893" y="203"/>
                    <a:pt x="843" y="187"/>
                  </a:cubicBezTo>
                  <a:cubicBezTo>
                    <a:pt x="794" y="171"/>
                    <a:pt x="791" y="159"/>
                    <a:pt x="768" y="157"/>
                  </a:cubicBezTo>
                  <a:cubicBezTo>
                    <a:pt x="745" y="155"/>
                    <a:pt x="693" y="127"/>
                    <a:pt x="675" y="103"/>
                  </a:cubicBezTo>
                  <a:cubicBezTo>
                    <a:pt x="660" y="84"/>
                    <a:pt x="619" y="27"/>
                    <a:pt x="580" y="0"/>
                  </a:cubicBezTo>
                  <a:cubicBezTo>
                    <a:pt x="575" y="6"/>
                    <a:pt x="568" y="12"/>
                    <a:pt x="562" y="19"/>
                  </a:cubicBezTo>
                  <a:cubicBezTo>
                    <a:pt x="540" y="41"/>
                    <a:pt x="540" y="53"/>
                    <a:pt x="498" y="34"/>
                  </a:cubicBezTo>
                  <a:cubicBezTo>
                    <a:pt x="457" y="15"/>
                    <a:pt x="455" y="47"/>
                    <a:pt x="422" y="47"/>
                  </a:cubicBezTo>
                  <a:cubicBezTo>
                    <a:pt x="389" y="47"/>
                    <a:pt x="385" y="47"/>
                    <a:pt x="378" y="30"/>
                  </a:cubicBezTo>
                  <a:cubicBezTo>
                    <a:pt x="372" y="14"/>
                    <a:pt x="356" y="34"/>
                    <a:pt x="295" y="27"/>
                  </a:cubicBezTo>
                  <a:cubicBezTo>
                    <a:pt x="234" y="19"/>
                    <a:pt x="243" y="41"/>
                    <a:pt x="243" y="53"/>
                  </a:cubicBezTo>
                  <a:cubicBezTo>
                    <a:pt x="243" y="64"/>
                    <a:pt x="256" y="71"/>
                    <a:pt x="282" y="71"/>
                  </a:cubicBezTo>
                  <a:cubicBezTo>
                    <a:pt x="308" y="71"/>
                    <a:pt x="306" y="88"/>
                    <a:pt x="304" y="106"/>
                  </a:cubicBezTo>
                  <a:cubicBezTo>
                    <a:pt x="302" y="125"/>
                    <a:pt x="343" y="119"/>
                    <a:pt x="374" y="121"/>
                  </a:cubicBezTo>
                  <a:cubicBezTo>
                    <a:pt x="404" y="123"/>
                    <a:pt x="391" y="156"/>
                    <a:pt x="389" y="179"/>
                  </a:cubicBezTo>
                  <a:cubicBezTo>
                    <a:pt x="387" y="201"/>
                    <a:pt x="343" y="199"/>
                    <a:pt x="308" y="197"/>
                  </a:cubicBezTo>
                  <a:cubicBezTo>
                    <a:pt x="273" y="195"/>
                    <a:pt x="276" y="223"/>
                    <a:pt x="260" y="243"/>
                  </a:cubicBezTo>
                  <a:cubicBezTo>
                    <a:pt x="245" y="264"/>
                    <a:pt x="238" y="271"/>
                    <a:pt x="258" y="286"/>
                  </a:cubicBezTo>
                  <a:cubicBezTo>
                    <a:pt x="278" y="301"/>
                    <a:pt x="293" y="318"/>
                    <a:pt x="300" y="336"/>
                  </a:cubicBezTo>
                  <a:cubicBezTo>
                    <a:pt x="303" y="345"/>
                    <a:pt x="298" y="363"/>
                    <a:pt x="293" y="379"/>
                  </a:cubicBezTo>
                  <a:cubicBezTo>
                    <a:pt x="323" y="376"/>
                    <a:pt x="354" y="385"/>
                    <a:pt x="377" y="383"/>
                  </a:cubicBezTo>
                  <a:cubicBezTo>
                    <a:pt x="407" y="381"/>
                    <a:pt x="384" y="414"/>
                    <a:pt x="380" y="433"/>
                  </a:cubicBezTo>
                  <a:cubicBezTo>
                    <a:pt x="377" y="453"/>
                    <a:pt x="410" y="461"/>
                    <a:pt x="426" y="492"/>
                  </a:cubicBezTo>
                  <a:cubicBezTo>
                    <a:pt x="443" y="522"/>
                    <a:pt x="443" y="556"/>
                    <a:pt x="443" y="592"/>
                  </a:cubicBezTo>
                  <a:cubicBezTo>
                    <a:pt x="443" y="628"/>
                    <a:pt x="407" y="631"/>
                    <a:pt x="390" y="620"/>
                  </a:cubicBezTo>
                  <a:cubicBezTo>
                    <a:pt x="374" y="608"/>
                    <a:pt x="331" y="650"/>
                    <a:pt x="315" y="670"/>
                  </a:cubicBezTo>
                  <a:cubicBezTo>
                    <a:pt x="298" y="689"/>
                    <a:pt x="249" y="703"/>
                    <a:pt x="226" y="703"/>
                  </a:cubicBezTo>
                  <a:cubicBezTo>
                    <a:pt x="203" y="703"/>
                    <a:pt x="171" y="703"/>
                    <a:pt x="138" y="711"/>
                  </a:cubicBezTo>
                  <a:cubicBezTo>
                    <a:pt x="105" y="720"/>
                    <a:pt x="89" y="722"/>
                    <a:pt x="89" y="722"/>
                  </a:cubicBezTo>
                  <a:cubicBezTo>
                    <a:pt x="89" y="722"/>
                    <a:pt x="72" y="725"/>
                    <a:pt x="36" y="747"/>
                  </a:cubicBezTo>
                  <a:cubicBezTo>
                    <a:pt x="0" y="770"/>
                    <a:pt x="40" y="781"/>
                    <a:pt x="66" y="789"/>
                  </a:cubicBezTo>
                  <a:cubicBezTo>
                    <a:pt x="92" y="797"/>
                    <a:pt x="69" y="809"/>
                    <a:pt x="66" y="831"/>
                  </a:cubicBezTo>
                  <a:cubicBezTo>
                    <a:pt x="63" y="853"/>
                    <a:pt x="66" y="878"/>
                    <a:pt x="82" y="898"/>
                  </a:cubicBezTo>
                  <a:cubicBezTo>
                    <a:pt x="99" y="917"/>
                    <a:pt x="99" y="923"/>
                    <a:pt x="135" y="942"/>
                  </a:cubicBezTo>
                  <a:cubicBezTo>
                    <a:pt x="171" y="962"/>
                    <a:pt x="158" y="945"/>
                    <a:pt x="154" y="975"/>
                  </a:cubicBezTo>
                  <a:cubicBezTo>
                    <a:pt x="151" y="1006"/>
                    <a:pt x="207" y="1034"/>
                    <a:pt x="207" y="1034"/>
                  </a:cubicBezTo>
                  <a:cubicBezTo>
                    <a:pt x="261" y="1066"/>
                    <a:pt x="261" y="1066"/>
                    <a:pt x="261" y="1066"/>
                  </a:cubicBezTo>
                  <a:cubicBezTo>
                    <a:pt x="263" y="1024"/>
                    <a:pt x="275" y="1005"/>
                    <a:pt x="291" y="972"/>
                  </a:cubicBezTo>
                  <a:cubicBezTo>
                    <a:pt x="308" y="935"/>
                    <a:pt x="361" y="916"/>
                    <a:pt x="400" y="898"/>
                  </a:cubicBezTo>
                  <a:cubicBezTo>
                    <a:pt x="439" y="879"/>
                    <a:pt x="457" y="942"/>
                    <a:pt x="479" y="924"/>
                  </a:cubicBezTo>
                  <a:cubicBezTo>
                    <a:pt x="501" y="905"/>
                    <a:pt x="514" y="927"/>
                    <a:pt x="562" y="931"/>
                  </a:cubicBezTo>
                  <a:cubicBezTo>
                    <a:pt x="610" y="935"/>
                    <a:pt x="575" y="868"/>
                    <a:pt x="544" y="838"/>
                  </a:cubicBezTo>
                  <a:cubicBezTo>
                    <a:pt x="514" y="809"/>
                    <a:pt x="597" y="798"/>
                    <a:pt x="636" y="798"/>
                  </a:cubicBezTo>
                  <a:cubicBezTo>
                    <a:pt x="675" y="798"/>
                    <a:pt x="715" y="805"/>
                    <a:pt x="741" y="820"/>
                  </a:cubicBezTo>
                  <a:cubicBezTo>
                    <a:pt x="767" y="835"/>
                    <a:pt x="802" y="838"/>
                    <a:pt x="872" y="827"/>
                  </a:cubicBezTo>
                  <a:cubicBezTo>
                    <a:pt x="942" y="816"/>
                    <a:pt x="924" y="849"/>
                    <a:pt x="955" y="879"/>
                  </a:cubicBezTo>
                  <a:cubicBezTo>
                    <a:pt x="985" y="909"/>
                    <a:pt x="1016" y="894"/>
                    <a:pt x="1064" y="875"/>
                  </a:cubicBezTo>
                  <a:cubicBezTo>
                    <a:pt x="1112" y="857"/>
                    <a:pt x="1103" y="835"/>
                    <a:pt x="1134" y="823"/>
                  </a:cubicBezTo>
                  <a:cubicBezTo>
                    <a:pt x="1164" y="812"/>
                    <a:pt x="1173" y="846"/>
                    <a:pt x="1156" y="857"/>
                  </a:cubicBezTo>
                  <a:cubicBezTo>
                    <a:pt x="1138" y="868"/>
                    <a:pt x="1151" y="886"/>
                    <a:pt x="1195" y="909"/>
                  </a:cubicBezTo>
                  <a:cubicBezTo>
                    <a:pt x="1239" y="931"/>
                    <a:pt x="1226" y="879"/>
                    <a:pt x="1256" y="846"/>
                  </a:cubicBezTo>
                  <a:cubicBezTo>
                    <a:pt x="1287" y="812"/>
                    <a:pt x="1291" y="820"/>
                    <a:pt x="1330" y="842"/>
                  </a:cubicBezTo>
                  <a:cubicBezTo>
                    <a:pt x="1370" y="864"/>
                    <a:pt x="1339" y="890"/>
                    <a:pt x="1339" y="946"/>
                  </a:cubicBezTo>
                  <a:cubicBezTo>
                    <a:pt x="1339" y="983"/>
                    <a:pt x="1373" y="987"/>
                    <a:pt x="1403" y="992"/>
                  </a:cubicBezTo>
                  <a:cubicBezTo>
                    <a:pt x="1411" y="975"/>
                    <a:pt x="1424" y="954"/>
                    <a:pt x="1444" y="94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4" name="Freeform 24">
              <a:extLst>
                <a:ext uri="{FF2B5EF4-FFF2-40B4-BE49-F238E27FC236}">
                  <a16:creationId xmlns:a16="http://schemas.microsoft.com/office/drawing/2014/main" id="{F7978508-356E-9F42-8BDC-7EDB27DC8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0" y="2997"/>
              <a:ext cx="504" cy="574"/>
            </a:xfrm>
            <a:custGeom>
              <a:avLst/>
              <a:gdLst>
                <a:gd name="T0" fmla="*/ 1034 w 1088"/>
                <a:gd name="T1" fmla="*/ 190 h 1239"/>
                <a:gd name="T2" fmla="*/ 958 w 1088"/>
                <a:gd name="T3" fmla="*/ 203 h 1239"/>
                <a:gd name="T4" fmla="*/ 901 w 1088"/>
                <a:gd name="T5" fmla="*/ 215 h 1239"/>
                <a:gd name="T6" fmla="*/ 854 w 1088"/>
                <a:gd name="T7" fmla="*/ 167 h 1239"/>
                <a:gd name="T8" fmla="*/ 806 w 1088"/>
                <a:gd name="T9" fmla="*/ 176 h 1239"/>
                <a:gd name="T10" fmla="*/ 765 w 1088"/>
                <a:gd name="T11" fmla="*/ 212 h 1239"/>
                <a:gd name="T12" fmla="*/ 698 w 1088"/>
                <a:gd name="T13" fmla="*/ 207 h 1239"/>
                <a:gd name="T14" fmla="*/ 662 w 1088"/>
                <a:gd name="T15" fmla="*/ 158 h 1239"/>
                <a:gd name="T16" fmla="*/ 619 w 1088"/>
                <a:gd name="T17" fmla="*/ 101 h 1239"/>
                <a:gd name="T18" fmla="*/ 614 w 1088"/>
                <a:gd name="T19" fmla="*/ 35 h 1239"/>
                <a:gd name="T20" fmla="*/ 560 w 1088"/>
                <a:gd name="T21" fmla="*/ 30 h 1239"/>
                <a:gd name="T22" fmla="*/ 524 w 1088"/>
                <a:gd name="T23" fmla="*/ 33 h 1239"/>
                <a:gd name="T24" fmla="*/ 518 w 1088"/>
                <a:gd name="T25" fmla="*/ 44 h 1239"/>
                <a:gd name="T26" fmla="*/ 501 w 1088"/>
                <a:gd name="T27" fmla="*/ 88 h 1239"/>
                <a:gd name="T28" fmla="*/ 424 w 1088"/>
                <a:gd name="T29" fmla="*/ 122 h 1239"/>
                <a:gd name="T30" fmla="*/ 396 w 1088"/>
                <a:gd name="T31" fmla="*/ 144 h 1239"/>
                <a:gd name="T32" fmla="*/ 352 w 1088"/>
                <a:gd name="T33" fmla="*/ 172 h 1239"/>
                <a:gd name="T34" fmla="*/ 302 w 1088"/>
                <a:gd name="T35" fmla="*/ 168 h 1239"/>
                <a:gd name="T36" fmla="*/ 237 w 1088"/>
                <a:gd name="T37" fmla="*/ 188 h 1239"/>
                <a:gd name="T38" fmla="*/ 234 w 1088"/>
                <a:gd name="T39" fmla="*/ 275 h 1239"/>
                <a:gd name="T40" fmla="*/ 217 w 1088"/>
                <a:gd name="T41" fmla="*/ 383 h 1239"/>
                <a:gd name="T42" fmla="*/ 117 w 1088"/>
                <a:gd name="T43" fmla="*/ 435 h 1239"/>
                <a:gd name="T44" fmla="*/ 125 w 1088"/>
                <a:gd name="T45" fmla="*/ 531 h 1239"/>
                <a:gd name="T46" fmla="*/ 106 w 1088"/>
                <a:gd name="T47" fmla="*/ 591 h 1239"/>
                <a:gd name="T48" fmla="*/ 110 w 1088"/>
                <a:gd name="T49" fmla="*/ 646 h 1239"/>
                <a:gd name="T50" fmla="*/ 103 w 1088"/>
                <a:gd name="T51" fmla="*/ 685 h 1239"/>
                <a:gd name="T52" fmla="*/ 66 w 1088"/>
                <a:gd name="T53" fmla="*/ 722 h 1239"/>
                <a:gd name="T54" fmla="*/ 40 w 1088"/>
                <a:gd name="T55" fmla="*/ 770 h 1239"/>
                <a:gd name="T56" fmla="*/ 29 w 1088"/>
                <a:gd name="T57" fmla="*/ 852 h 1239"/>
                <a:gd name="T58" fmla="*/ 5 w 1088"/>
                <a:gd name="T59" fmla="*/ 909 h 1239"/>
                <a:gd name="T60" fmla="*/ 21 w 1088"/>
                <a:gd name="T61" fmla="*/ 957 h 1239"/>
                <a:gd name="T62" fmla="*/ 119 w 1088"/>
                <a:gd name="T63" fmla="*/ 967 h 1239"/>
                <a:gd name="T64" fmla="*/ 175 w 1088"/>
                <a:gd name="T65" fmla="*/ 1000 h 1239"/>
                <a:gd name="T66" fmla="*/ 245 w 1088"/>
                <a:gd name="T67" fmla="*/ 1004 h 1239"/>
                <a:gd name="T68" fmla="*/ 280 w 1088"/>
                <a:gd name="T69" fmla="*/ 1037 h 1239"/>
                <a:gd name="T70" fmla="*/ 341 w 1088"/>
                <a:gd name="T71" fmla="*/ 1152 h 1239"/>
                <a:gd name="T72" fmla="*/ 391 w 1088"/>
                <a:gd name="T73" fmla="*/ 1239 h 1239"/>
                <a:gd name="T74" fmla="*/ 438 w 1088"/>
                <a:gd name="T75" fmla="*/ 1211 h 1239"/>
                <a:gd name="T76" fmla="*/ 538 w 1088"/>
                <a:gd name="T77" fmla="*/ 1145 h 1239"/>
                <a:gd name="T78" fmla="*/ 617 w 1088"/>
                <a:gd name="T79" fmla="*/ 1033 h 1239"/>
                <a:gd name="T80" fmla="*/ 652 w 1088"/>
                <a:gd name="T81" fmla="*/ 967 h 1239"/>
                <a:gd name="T82" fmla="*/ 752 w 1088"/>
                <a:gd name="T83" fmla="*/ 919 h 1239"/>
                <a:gd name="T84" fmla="*/ 813 w 1088"/>
                <a:gd name="T85" fmla="*/ 859 h 1239"/>
                <a:gd name="T86" fmla="*/ 813 w 1088"/>
                <a:gd name="T87" fmla="*/ 781 h 1239"/>
                <a:gd name="T88" fmla="*/ 861 w 1088"/>
                <a:gd name="T89" fmla="*/ 730 h 1239"/>
                <a:gd name="T90" fmla="*/ 905 w 1088"/>
                <a:gd name="T91" fmla="*/ 678 h 1239"/>
                <a:gd name="T92" fmla="*/ 944 w 1088"/>
                <a:gd name="T93" fmla="*/ 600 h 1239"/>
                <a:gd name="T94" fmla="*/ 922 w 1088"/>
                <a:gd name="T95" fmla="*/ 515 h 1239"/>
                <a:gd name="T96" fmla="*/ 936 w 1088"/>
                <a:gd name="T97" fmla="*/ 448 h 1239"/>
                <a:gd name="T98" fmla="*/ 914 w 1088"/>
                <a:gd name="T99" fmla="*/ 377 h 1239"/>
                <a:gd name="T100" fmla="*/ 997 w 1088"/>
                <a:gd name="T101" fmla="*/ 351 h 1239"/>
                <a:gd name="T102" fmla="*/ 1062 w 1088"/>
                <a:gd name="T103" fmla="*/ 259 h 1239"/>
                <a:gd name="T104" fmla="*/ 1088 w 1088"/>
                <a:gd name="T105" fmla="*/ 225 h 1239"/>
                <a:gd name="T106" fmla="*/ 1081 w 1088"/>
                <a:gd name="T107" fmla="*/ 224 h 1239"/>
                <a:gd name="T108" fmla="*/ 1034 w 1088"/>
                <a:gd name="T109" fmla="*/ 19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88" h="1239">
                  <a:moveTo>
                    <a:pt x="1034" y="190"/>
                  </a:moveTo>
                  <a:cubicBezTo>
                    <a:pt x="1024" y="168"/>
                    <a:pt x="985" y="192"/>
                    <a:pt x="958" y="203"/>
                  </a:cubicBezTo>
                  <a:cubicBezTo>
                    <a:pt x="932" y="214"/>
                    <a:pt x="932" y="219"/>
                    <a:pt x="901" y="215"/>
                  </a:cubicBezTo>
                  <a:cubicBezTo>
                    <a:pt x="870" y="211"/>
                    <a:pt x="875" y="201"/>
                    <a:pt x="854" y="167"/>
                  </a:cubicBezTo>
                  <a:cubicBezTo>
                    <a:pt x="832" y="132"/>
                    <a:pt x="816" y="157"/>
                    <a:pt x="806" y="176"/>
                  </a:cubicBezTo>
                  <a:cubicBezTo>
                    <a:pt x="796" y="196"/>
                    <a:pt x="782" y="200"/>
                    <a:pt x="765" y="212"/>
                  </a:cubicBezTo>
                  <a:cubicBezTo>
                    <a:pt x="749" y="225"/>
                    <a:pt x="719" y="217"/>
                    <a:pt x="698" y="207"/>
                  </a:cubicBezTo>
                  <a:cubicBezTo>
                    <a:pt x="677" y="197"/>
                    <a:pt x="667" y="179"/>
                    <a:pt x="662" y="158"/>
                  </a:cubicBezTo>
                  <a:cubicBezTo>
                    <a:pt x="657" y="137"/>
                    <a:pt x="639" y="117"/>
                    <a:pt x="619" y="101"/>
                  </a:cubicBezTo>
                  <a:cubicBezTo>
                    <a:pt x="600" y="86"/>
                    <a:pt x="613" y="69"/>
                    <a:pt x="614" y="35"/>
                  </a:cubicBezTo>
                  <a:cubicBezTo>
                    <a:pt x="616" y="0"/>
                    <a:pt x="578" y="21"/>
                    <a:pt x="560" y="30"/>
                  </a:cubicBezTo>
                  <a:cubicBezTo>
                    <a:pt x="552" y="35"/>
                    <a:pt x="537" y="35"/>
                    <a:pt x="524" y="33"/>
                  </a:cubicBezTo>
                  <a:cubicBezTo>
                    <a:pt x="521" y="36"/>
                    <a:pt x="519" y="40"/>
                    <a:pt x="518" y="44"/>
                  </a:cubicBezTo>
                  <a:cubicBezTo>
                    <a:pt x="516" y="61"/>
                    <a:pt x="514" y="72"/>
                    <a:pt x="501" y="88"/>
                  </a:cubicBezTo>
                  <a:cubicBezTo>
                    <a:pt x="488" y="105"/>
                    <a:pt x="453" y="120"/>
                    <a:pt x="424" y="122"/>
                  </a:cubicBezTo>
                  <a:cubicBezTo>
                    <a:pt x="396" y="124"/>
                    <a:pt x="400" y="125"/>
                    <a:pt x="396" y="144"/>
                  </a:cubicBezTo>
                  <a:cubicBezTo>
                    <a:pt x="392" y="162"/>
                    <a:pt x="385" y="166"/>
                    <a:pt x="352" y="172"/>
                  </a:cubicBezTo>
                  <a:cubicBezTo>
                    <a:pt x="320" y="177"/>
                    <a:pt x="352" y="172"/>
                    <a:pt x="302" y="168"/>
                  </a:cubicBezTo>
                  <a:cubicBezTo>
                    <a:pt x="252" y="164"/>
                    <a:pt x="258" y="168"/>
                    <a:pt x="237" y="188"/>
                  </a:cubicBezTo>
                  <a:cubicBezTo>
                    <a:pt x="215" y="209"/>
                    <a:pt x="224" y="233"/>
                    <a:pt x="234" y="275"/>
                  </a:cubicBezTo>
                  <a:cubicBezTo>
                    <a:pt x="245" y="318"/>
                    <a:pt x="239" y="337"/>
                    <a:pt x="217" y="383"/>
                  </a:cubicBezTo>
                  <a:cubicBezTo>
                    <a:pt x="195" y="429"/>
                    <a:pt x="141" y="422"/>
                    <a:pt x="117" y="435"/>
                  </a:cubicBezTo>
                  <a:cubicBezTo>
                    <a:pt x="92" y="448"/>
                    <a:pt x="92" y="502"/>
                    <a:pt x="125" y="531"/>
                  </a:cubicBezTo>
                  <a:cubicBezTo>
                    <a:pt x="158" y="561"/>
                    <a:pt x="127" y="574"/>
                    <a:pt x="106" y="591"/>
                  </a:cubicBezTo>
                  <a:cubicBezTo>
                    <a:pt x="84" y="607"/>
                    <a:pt x="103" y="622"/>
                    <a:pt x="110" y="646"/>
                  </a:cubicBezTo>
                  <a:cubicBezTo>
                    <a:pt x="117" y="670"/>
                    <a:pt x="119" y="668"/>
                    <a:pt x="103" y="685"/>
                  </a:cubicBezTo>
                  <a:cubicBezTo>
                    <a:pt x="88" y="702"/>
                    <a:pt x="75" y="707"/>
                    <a:pt x="66" y="722"/>
                  </a:cubicBezTo>
                  <a:cubicBezTo>
                    <a:pt x="58" y="737"/>
                    <a:pt x="58" y="750"/>
                    <a:pt x="40" y="770"/>
                  </a:cubicBezTo>
                  <a:cubicBezTo>
                    <a:pt x="23" y="791"/>
                    <a:pt x="31" y="828"/>
                    <a:pt x="29" y="852"/>
                  </a:cubicBezTo>
                  <a:cubicBezTo>
                    <a:pt x="27" y="876"/>
                    <a:pt x="14" y="889"/>
                    <a:pt x="5" y="909"/>
                  </a:cubicBezTo>
                  <a:cubicBezTo>
                    <a:pt x="0" y="921"/>
                    <a:pt x="11" y="941"/>
                    <a:pt x="21" y="957"/>
                  </a:cubicBezTo>
                  <a:cubicBezTo>
                    <a:pt x="47" y="948"/>
                    <a:pt x="101" y="970"/>
                    <a:pt x="119" y="967"/>
                  </a:cubicBezTo>
                  <a:cubicBezTo>
                    <a:pt x="141" y="963"/>
                    <a:pt x="162" y="982"/>
                    <a:pt x="175" y="1000"/>
                  </a:cubicBezTo>
                  <a:cubicBezTo>
                    <a:pt x="189" y="1019"/>
                    <a:pt x="224" y="1022"/>
                    <a:pt x="245" y="1004"/>
                  </a:cubicBezTo>
                  <a:cubicBezTo>
                    <a:pt x="267" y="985"/>
                    <a:pt x="272" y="1008"/>
                    <a:pt x="280" y="1037"/>
                  </a:cubicBezTo>
                  <a:cubicBezTo>
                    <a:pt x="289" y="1067"/>
                    <a:pt x="346" y="1096"/>
                    <a:pt x="341" y="1152"/>
                  </a:cubicBezTo>
                  <a:cubicBezTo>
                    <a:pt x="339" y="1183"/>
                    <a:pt x="366" y="1216"/>
                    <a:pt x="391" y="1239"/>
                  </a:cubicBezTo>
                  <a:cubicBezTo>
                    <a:pt x="405" y="1229"/>
                    <a:pt x="420" y="1220"/>
                    <a:pt x="438" y="1211"/>
                  </a:cubicBezTo>
                  <a:cubicBezTo>
                    <a:pt x="490" y="1185"/>
                    <a:pt x="490" y="1189"/>
                    <a:pt x="538" y="1145"/>
                  </a:cubicBezTo>
                  <a:cubicBezTo>
                    <a:pt x="586" y="1100"/>
                    <a:pt x="608" y="1082"/>
                    <a:pt x="617" y="1033"/>
                  </a:cubicBezTo>
                  <a:cubicBezTo>
                    <a:pt x="625" y="985"/>
                    <a:pt x="582" y="978"/>
                    <a:pt x="652" y="967"/>
                  </a:cubicBezTo>
                  <a:cubicBezTo>
                    <a:pt x="721" y="956"/>
                    <a:pt x="756" y="959"/>
                    <a:pt x="752" y="919"/>
                  </a:cubicBezTo>
                  <a:cubicBezTo>
                    <a:pt x="748" y="878"/>
                    <a:pt x="813" y="889"/>
                    <a:pt x="813" y="859"/>
                  </a:cubicBezTo>
                  <a:cubicBezTo>
                    <a:pt x="813" y="830"/>
                    <a:pt x="770" y="793"/>
                    <a:pt x="813" y="781"/>
                  </a:cubicBezTo>
                  <a:cubicBezTo>
                    <a:pt x="857" y="770"/>
                    <a:pt x="866" y="770"/>
                    <a:pt x="861" y="730"/>
                  </a:cubicBezTo>
                  <a:cubicBezTo>
                    <a:pt x="857" y="689"/>
                    <a:pt x="874" y="681"/>
                    <a:pt x="905" y="678"/>
                  </a:cubicBezTo>
                  <a:cubicBezTo>
                    <a:pt x="936" y="674"/>
                    <a:pt x="944" y="637"/>
                    <a:pt x="944" y="600"/>
                  </a:cubicBezTo>
                  <a:cubicBezTo>
                    <a:pt x="944" y="563"/>
                    <a:pt x="866" y="563"/>
                    <a:pt x="922" y="515"/>
                  </a:cubicBezTo>
                  <a:cubicBezTo>
                    <a:pt x="979" y="466"/>
                    <a:pt x="962" y="474"/>
                    <a:pt x="936" y="448"/>
                  </a:cubicBezTo>
                  <a:cubicBezTo>
                    <a:pt x="909" y="422"/>
                    <a:pt x="857" y="377"/>
                    <a:pt x="914" y="377"/>
                  </a:cubicBezTo>
                  <a:cubicBezTo>
                    <a:pt x="970" y="377"/>
                    <a:pt x="970" y="400"/>
                    <a:pt x="997" y="351"/>
                  </a:cubicBezTo>
                  <a:cubicBezTo>
                    <a:pt x="1023" y="303"/>
                    <a:pt x="1049" y="285"/>
                    <a:pt x="1062" y="259"/>
                  </a:cubicBezTo>
                  <a:cubicBezTo>
                    <a:pt x="1068" y="247"/>
                    <a:pt x="1078" y="237"/>
                    <a:pt x="1088" y="225"/>
                  </a:cubicBezTo>
                  <a:cubicBezTo>
                    <a:pt x="1086" y="224"/>
                    <a:pt x="1084" y="224"/>
                    <a:pt x="1081" y="224"/>
                  </a:cubicBezTo>
                  <a:cubicBezTo>
                    <a:pt x="1062" y="221"/>
                    <a:pt x="1044" y="212"/>
                    <a:pt x="1034" y="19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5" name="Freeform 25">
              <a:extLst>
                <a:ext uri="{FF2B5EF4-FFF2-40B4-BE49-F238E27FC236}">
                  <a16:creationId xmlns:a16="http://schemas.microsoft.com/office/drawing/2014/main" id="{9A7AFC71-1C07-5F44-A099-0CA60A357C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1645"/>
              <a:ext cx="410" cy="745"/>
            </a:xfrm>
            <a:custGeom>
              <a:avLst/>
              <a:gdLst>
                <a:gd name="T0" fmla="*/ 142 w 885"/>
                <a:gd name="T1" fmla="*/ 1606 h 1609"/>
                <a:gd name="T2" fmla="*/ 210 w 885"/>
                <a:gd name="T3" fmla="*/ 1575 h 1609"/>
                <a:gd name="T4" fmla="*/ 306 w 885"/>
                <a:gd name="T5" fmla="*/ 1527 h 1609"/>
                <a:gd name="T6" fmla="*/ 369 w 885"/>
                <a:gd name="T7" fmla="*/ 1504 h 1609"/>
                <a:gd name="T8" fmla="*/ 413 w 885"/>
                <a:gd name="T9" fmla="*/ 1460 h 1609"/>
                <a:gd name="T10" fmla="*/ 468 w 885"/>
                <a:gd name="T11" fmla="*/ 1451 h 1609"/>
                <a:gd name="T12" fmla="*/ 494 w 885"/>
                <a:gd name="T13" fmla="*/ 1410 h 1609"/>
                <a:gd name="T14" fmla="*/ 572 w 885"/>
                <a:gd name="T15" fmla="*/ 1397 h 1609"/>
                <a:gd name="T16" fmla="*/ 623 w 885"/>
                <a:gd name="T17" fmla="*/ 1380 h 1609"/>
                <a:gd name="T18" fmla="*/ 671 w 885"/>
                <a:gd name="T19" fmla="*/ 1382 h 1609"/>
                <a:gd name="T20" fmla="*/ 717 w 885"/>
                <a:gd name="T21" fmla="*/ 1349 h 1609"/>
                <a:gd name="T22" fmla="*/ 786 w 885"/>
                <a:gd name="T23" fmla="*/ 1297 h 1609"/>
                <a:gd name="T24" fmla="*/ 795 w 885"/>
                <a:gd name="T25" fmla="*/ 1236 h 1609"/>
                <a:gd name="T26" fmla="*/ 802 w 885"/>
                <a:gd name="T27" fmla="*/ 1158 h 1609"/>
                <a:gd name="T28" fmla="*/ 784 w 885"/>
                <a:gd name="T29" fmla="*/ 1082 h 1609"/>
                <a:gd name="T30" fmla="*/ 752 w 885"/>
                <a:gd name="T31" fmla="*/ 1000 h 1609"/>
                <a:gd name="T32" fmla="*/ 793 w 885"/>
                <a:gd name="T33" fmla="*/ 939 h 1609"/>
                <a:gd name="T34" fmla="*/ 808 w 885"/>
                <a:gd name="T35" fmla="*/ 869 h 1609"/>
                <a:gd name="T36" fmla="*/ 843 w 885"/>
                <a:gd name="T37" fmla="*/ 798 h 1609"/>
                <a:gd name="T38" fmla="*/ 821 w 885"/>
                <a:gd name="T39" fmla="*/ 737 h 1609"/>
                <a:gd name="T40" fmla="*/ 784 w 885"/>
                <a:gd name="T41" fmla="*/ 687 h 1609"/>
                <a:gd name="T42" fmla="*/ 745 w 885"/>
                <a:gd name="T43" fmla="*/ 645 h 1609"/>
                <a:gd name="T44" fmla="*/ 695 w 885"/>
                <a:gd name="T45" fmla="*/ 570 h 1609"/>
                <a:gd name="T46" fmla="*/ 734 w 885"/>
                <a:gd name="T47" fmla="*/ 509 h 1609"/>
                <a:gd name="T48" fmla="*/ 734 w 885"/>
                <a:gd name="T49" fmla="*/ 463 h 1609"/>
                <a:gd name="T50" fmla="*/ 749 w 885"/>
                <a:gd name="T51" fmla="*/ 409 h 1609"/>
                <a:gd name="T52" fmla="*/ 826 w 885"/>
                <a:gd name="T53" fmla="*/ 407 h 1609"/>
                <a:gd name="T54" fmla="*/ 861 w 885"/>
                <a:gd name="T55" fmla="*/ 354 h 1609"/>
                <a:gd name="T56" fmla="*/ 863 w 885"/>
                <a:gd name="T57" fmla="*/ 287 h 1609"/>
                <a:gd name="T58" fmla="*/ 841 w 885"/>
                <a:gd name="T59" fmla="*/ 241 h 1609"/>
                <a:gd name="T60" fmla="*/ 817 w 885"/>
                <a:gd name="T61" fmla="*/ 205 h 1609"/>
                <a:gd name="T62" fmla="*/ 743 w 885"/>
                <a:gd name="T63" fmla="*/ 165 h 1609"/>
                <a:gd name="T64" fmla="*/ 778 w 885"/>
                <a:gd name="T65" fmla="*/ 131 h 1609"/>
                <a:gd name="T66" fmla="*/ 826 w 885"/>
                <a:gd name="T67" fmla="*/ 96 h 1609"/>
                <a:gd name="T68" fmla="*/ 780 w 885"/>
                <a:gd name="T69" fmla="*/ 65 h 1609"/>
                <a:gd name="T70" fmla="*/ 740 w 885"/>
                <a:gd name="T71" fmla="*/ 0 h 1609"/>
                <a:gd name="T72" fmla="*/ 723 w 885"/>
                <a:gd name="T73" fmla="*/ 66 h 1609"/>
                <a:gd name="T74" fmla="*/ 649 w 885"/>
                <a:gd name="T75" fmla="*/ 85 h 1609"/>
                <a:gd name="T76" fmla="*/ 588 w 885"/>
                <a:gd name="T77" fmla="*/ 115 h 1609"/>
                <a:gd name="T78" fmla="*/ 531 w 885"/>
                <a:gd name="T79" fmla="*/ 100 h 1609"/>
                <a:gd name="T80" fmla="*/ 465 w 885"/>
                <a:gd name="T81" fmla="*/ 159 h 1609"/>
                <a:gd name="T82" fmla="*/ 361 w 885"/>
                <a:gd name="T83" fmla="*/ 159 h 1609"/>
                <a:gd name="T84" fmla="*/ 308 w 885"/>
                <a:gd name="T85" fmla="*/ 293 h 1609"/>
                <a:gd name="T86" fmla="*/ 256 w 885"/>
                <a:gd name="T87" fmla="*/ 330 h 1609"/>
                <a:gd name="T88" fmla="*/ 203 w 885"/>
                <a:gd name="T89" fmla="*/ 333 h 1609"/>
                <a:gd name="T90" fmla="*/ 164 w 885"/>
                <a:gd name="T91" fmla="*/ 389 h 1609"/>
                <a:gd name="T92" fmla="*/ 109 w 885"/>
                <a:gd name="T93" fmla="*/ 346 h 1609"/>
                <a:gd name="T94" fmla="*/ 151 w 885"/>
                <a:gd name="T95" fmla="*/ 411 h 1609"/>
                <a:gd name="T96" fmla="*/ 142 w 885"/>
                <a:gd name="T97" fmla="*/ 478 h 1609"/>
                <a:gd name="T98" fmla="*/ 118 w 885"/>
                <a:gd name="T99" fmla="*/ 545 h 1609"/>
                <a:gd name="T100" fmla="*/ 105 w 885"/>
                <a:gd name="T101" fmla="*/ 626 h 1609"/>
                <a:gd name="T102" fmla="*/ 40 w 885"/>
                <a:gd name="T103" fmla="*/ 706 h 1609"/>
                <a:gd name="T104" fmla="*/ 99 w 885"/>
                <a:gd name="T105" fmla="*/ 832 h 1609"/>
                <a:gd name="T106" fmla="*/ 96 w 885"/>
                <a:gd name="T107" fmla="*/ 886 h 1609"/>
                <a:gd name="T108" fmla="*/ 99 w 885"/>
                <a:gd name="T109" fmla="*/ 936 h 1609"/>
                <a:gd name="T110" fmla="*/ 59 w 885"/>
                <a:gd name="T111" fmla="*/ 984 h 1609"/>
                <a:gd name="T112" fmla="*/ 55 w 885"/>
                <a:gd name="T113" fmla="*/ 1073 h 1609"/>
                <a:gd name="T114" fmla="*/ 74 w 885"/>
                <a:gd name="T115" fmla="*/ 1199 h 1609"/>
                <a:gd name="T116" fmla="*/ 116 w 885"/>
                <a:gd name="T117" fmla="*/ 1303 h 1609"/>
                <a:gd name="T118" fmla="*/ 92 w 885"/>
                <a:gd name="T119" fmla="*/ 1421 h 1609"/>
                <a:gd name="T120" fmla="*/ 64 w 885"/>
                <a:gd name="T121" fmla="*/ 1547 h 1609"/>
                <a:gd name="T122" fmla="*/ 72 w 885"/>
                <a:gd name="T123" fmla="*/ 1606 h 1609"/>
                <a:gd name="T124" fmla="*/ 142 w 885"/>
                <a:gd name="T125" fmla="*/ 1606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85" h="1609">
                  <a:moveTo>
                    <a:pt x="142" y="1606"/>
                  </a:moveTo>
                  <a:cubicBezTo>
                    <a:pt x="175" y="1603"/>
                    <a:pt x="177" y="1597"/>
                    <a:pt x="210" y="1575"/>
                  </a:cubicBezTo>
                  <a:cubicBezTo>
                    <a:pt x="243" y="1553"/>
                    <a:pt x="265" y="1523"/>
                    <a:pt x="306" y="1527"/>
                  </a:cubicBezTo>
                  <a:cubicBezTo>
                    <a:pt x="347" y="1530"/>
                    <a:pt x="358" y="1519"/>
                    <a:pt x="369" y="1504"/>
                  </a:cubicBezTo>
                  <a:cubicBezTo>
                    <a:pt x="380" y="1490"/>
                    <a:pt x="387" y="1460"/>
                    <a:pt x="413" y="1460"/>
                  </a:cubicBezTo>
                  <a:cubicBezTo>
                    <a:pt x="439" y="1460"/>
                    <a:pt x="463" y="1469"/>
                    <a:pt x="468" y="1451"/>
                  </a:cubicBezTo>
                  <a:cubicBezTo>
                    <a:pt x="472" y="1432"/>
                    <a:pt x="459" y="1408"/>
                    <a:pt x="494" y="1410"/>
                  </a:cubicBezTo>
                  <a:cubicBezTo>
                    <a:pt x="529" y="1412"/>
                    <a:pt x="553" y="1404"/>
                    <a:pt x="572" y="1397"/>
                  </a:cubicBezTo>
                  <a:cubicBezTo>
                    <a:pt x="592" y="1390"/>
                    <a:pt x="612" y="1367"/>
                    <a:pt x="623" y="1380"/>
                  </a:cubicBezTo>
                  <a:cubicBezTo>
                    <a:pt x="634" y="1393"/>
                    <a:pt x="658" y="1399"/>
                    <a:pt x="671" y="1382"/>
                  </a:cubicBezTo>
                  <a:cubicBezTo>
                    <a:pt x="684" y="1366"/>
                    <a:pt x="682" y="1351"/>
                    <a:pt x="717" y="1349"/>
                  </a:cubicBezTo>
                  <a:cubicBezTo>
                    <a:pt x="752" y="1347"/>
                    <a:pt x="769" y="1321"/>
                    <a:pt x="786" y="1297"/>
                  </a:cubicBezTo>
                  <a:cubicBezTo>
                    <a:pt x="804" y="1273"/>
                    <a:pt x="808" y="1245"/>
                    <a:pt x="795" y="1236"/>
                  </a:cubicBezTo>
                  <a:cubicBezTo>
                    <a:pt x="782" y="1227"/>
                    <a:pt x="817" y="1186"/>
                    <a:pt x="802" y="1158"/>
                  </a:cubicBezTo>
                  <a:cubicBezTo>
                    <a:pt x="786" y="1130"/>
                    <a:pt x="826" y="1110"/>
                    <a:pt x="784" y="1082"/>
                  </a:cubicBezTo>
                  <a:cubicBezTo>
                    <a:pt x="743" y="1054"/>
                    <a:pt x="723" y="1021"/>
                    <a:pt x="752" y="1000"/>
                  </a:cubicBezTo>
                  <a:cubicBezTo>
                    <a:pt x="780" y="980"/>
                    <a:pt x="797" y="980"/>
                    <a:pt x="793" y="939"/>
                  </a:cubicBezTo>
                  <a:cubicBezTo>
                    <a:pt x="789" y="899"/>
                    <a:pt x="784" y="900"/>
                    <a:pt x="808" y="869"/>
                  </a:cubicBezTo>
                  <a:cubicBezTo>
                    <a:pt x="832" y="837"/>
                    <a:pt x="841" y="823"/>
                    <a:pt x="843" y="798"/>
                  </a:cubicBezTo>
                  <a:cubicBezTo>
                    <a:pt x="845" y="774"/>
                    <a:pt x="843" y="756"/>
                    <a:pt x="821" y="737"/>
                  </a:cubicBezTo>
                  <a:cubicBezTo>
                    <a:pt x="800" y="719"/>
                    <a:pt x="784" y="706"/>
                    <a:pt x="784" y="687"/>
                  </a:cubicBezTo>
                  <a:cubicBezTo>
                    <a:pt x="784" y="669"/>
                    <a:pt x="782" y="656"/>
                    <a:pt x="745" y="645"/>
                  </a:cubicBezTo>
                  <a:cubicBezTo>
                    <a:pt x="708" y="633"/>
                    <a:pt x="684" y="609"/>
                    <a:pt x="695" y="570"/>
                  </a:cubicBezTo>
                  <a:cubicBezTo>
                    <a:pt x="706" y="532"/>
                    <a:pt x="734" y="543"/>
                    <a:pt x="734" y="509"/>
                  </a:cubicBezTo>
                  <a:cubicBezTo>
                    <a:pt x="734" y="476"/>
                    <a:pt x="734" y="480"/>
                    <a:pt x="734" y="463"/>
                  </a:cubicBezTo>
                  <a:cubicBezTo>
                    <a:pt x="734" y="446"/>
                    <a:pt x="719" y="398"/>
                    <a:pt x="749" y="409"/>
                  </a:cubicBezTo>
                  <a:cubicBezTo>
                    <a:pt x="780" y="420"/>
                    <a:pt x="806" y="433"/>
                    <a:pt x="826" y="407"/>
                  </a:cubicBezTo>
                  <a:cubicBezTo>
                    <a:pt x="845" y="381"/>
                    <a:pt x="856" y="370"/>
                    <a:pt x="861" y="354"/>
                  </a:cubicBezTo>
                  <a:cubicBezTo>
                    <a:pt x="865" y="337"/>
                    <a:pt x="885" y="313"/>
                    <a:pt x="863" y="287"/>
                  </a:cubicBezTo>
                  <a:cubicBezTo>
                    <a:pt x="841" y="261"/>
                    <a:pt x="841" y="257"/>
                    <a:pt x="841" y="241"/>
                  </a:cubicBezTo>
                  <a:cubicBezTo>
                    <a:pt x="841" y="224"/>
                    <a:pt x="848" y="205"/>
                    <a:pt x="817" y="205"/>
                  </a:cubicBezTo>
                  <a:cubicBezTo>
                    <a:pt x="786" y="205"/>
                    <a:pt x="708" y="198"/>
                    <a:pt x="743" y="165"/>
                  </a:cubicBezTo>
                  <a:cubicBezTo>
                    <a:pt x="778" y="131"/>
                    <a:pt x="747" y="139"/>
                    <a:pt x="778" y="131"/>
                  </a:cubicBezTo>
                  <a:cubicBezTo>
                    <a:pt x="808" y="124"/>
                    <a:pt x="841" y="124"/>
                    <a:pt x="826" y="96"/>
                  </a:cubicBezTo>
                  <a:cubicBezTo>
                    <a:pt x="811" y="68"/>
                    <a:pt x="784" y="89"/>
                    <a:pt x="780" y="65"/>
                  </a:cubicBezTo>
                  <a:cubicBezTo>
                    <a:pt x="776" y="43"/>
                    <a:pt x="776" y="14"/>
                    <a:pt x="740" y="0"/>
                  </a:cubicBezTo>
                  <a:cubicBezTo>
                    <a:pt x="741" y="21"/>
                    <a:pt x="753" y="60"/>
                    <a:pt x="723" y="66"/>
                  </a:cubicBezTo>
                  <a:cubicBezTo>
                    <a:pt x="688" y="74"/>
                    <a:pt x="653" y="59"/>
                    <a:pt x="649" y="85"/>
                  </a:cubicBezTo>
                  <a:cubicBezTo>
                    <a:pt x="645" y="111"/>
                    <a:pt x="610" y="133"/>
                    <a:pt x="588" y="115"/>
                  </a:cubicBezTo>
                  <a:cubicBezTo>
                    <a:pt x="566" y="96"/>
                    <a:pt x="544" y="74"/>
                    <a:pt x="531" y="100"/>
                  </a:cubicBezTo>
                  <a:cubicBezTo>
                    <a:pt x="518" y="126"/>
                    <a:pt x="500" y="174"/>
                    <a:pt x="465" y="159"/>
                  </a:cubicBezTo>
                  <a:cubicBezTo>
                    <a:pt x="430" y="144"/>
                    <a:pt x="378" y="133"/>
                    <a:pt x="361" y="159"/>
                  </a:cubicBezTo>
                  <a:cubicBezTo>
                    <a:pt x="343" y="185"/>
                    <a:pt x="317" y="267"/>
                    <a:pt x="308" y="293"/>
                  </a:cubicBezTo>
                  <a:cubicBezTo>
                    <a:pt x="299" y="318"/>
                    <a:pt x="269" y="337"/>
                    <a:pt x="256" y="330"/>
                  </a:cubicBezTo>
                  <a:cubicBezTo>
                    <a:pt x="243" y="322"/>
                    <a:pt x="203" y="296"/>
                    <a:pt x="203" y="333"/>
                  </a:cubicBezTo>
                  <a:cubicBezTo>
                    <a:pt x="203" y="370"/>
                    <a:pt x="208" y="407"/>
                    <a:pt x="164" y="389"/>
                  </a:cubicBezTo>
                  <a:cubicBezTo>
                    <a:pt x="133" y="376"/>
                    <a:pt x="124" y="344"/>
                    <a:pt x="109" y="346"/>
                  </a:cubicBezTo>
                  <a:cubicBezTo>
                    <a:pt x="118" y="371"/>
                    <a:pt x="139" y="397"/>
                    <a:pt x="151" y="411"/>
                  </a:cubicBezTo>
                  <a:cubicBezTo>
                    <a:pt x="166" y="430"/>
                    <a:pt x="157" y="461"/>
                    <a:pt x="142" y="478"/>
                  </a:cubicBezTo>
                  <a:cubicBezTo>
                    <a:pt x="127" y="494"/>
                    <a:pt x="125" y="507"/>
                    <a:pt x="118" y="545"/>
                  </a:cubicBezTo>
                  <a:cubicBezTo>
                    <a:pt x="112" y="582"/>
                    <a:pt x="107" y="578"/>
                    <a:pt x="105" y="626"/>
                  </a:cubicBezTo>
                  <a:cubicBezTo>
                    <a:pt x="103" y="674"/>
                    <a:pt x="79" y="671"/>
                    <a:pt x="40" y="706"/>
                  </a:cubicBezTo>
                  <a:cubicBezTo>
                    <a:pt x="0" y="741"/>
                    <a:pt x="83" y="813"/>
                    <a:pt x="99" y="832"/>
                  </a:cubicBezTo>
                  <a:cubicBezTo>
                    <a:pt x="114" y="850"/>
                    <a:pt x="116" y="869"/>
                    <a:pt x="96" y="886"/>
                  </a:cubicBezTo>
                  <a:cubicBezTo>
                    <a:pt x="77" y="902"/>
                    <a:pt x="79" y="908"/>
                    <a:pt x="99" y="936"/>
                  </a:cubicBezTo>
                  <a:cubicBezTo>
                    <a:pt x="118" y="963"/>
                    <a:pt x="74" y="958"/>
                    <a:pt x="59" y="984"/>
                  </a:cubicBezTo>
                  <a:cubicBezTo>
                    <a:pt x="44" y="1010"/>
                    <a:pt x="29" y="1047"/>
                    <a:pt x="55" y="1073"/>
                  </a:cubicBezTo>
                  <a:cubicBezTo>
                    <a:pt x="81" y="1099"/>
                    <a:pt x="74" y="1164"/>
                    <a:pt x="74" y="1199"/>
                  </a:cubicBezTo>
                  <a:cubicBezTo>
                    <a:pt x="74" y="1234"/>
                    <a:pt x="90" y="1243"/>
                    <a:pt x="116" y="1303"/>
                  </a:cubicBezTo>
                  <a:cubicBezTo>
                    <a:pt x="142" y="1362"/>
                    <a:pt x="107" y="1386"/>
                    <a:pt x="92" y="1421"/>
                  </a:cubicBezTo>
                  <a:cubicBezTo>
                    <a:pt x="77" y="1456"/>
                    <a:pt x="61" y="1492"/>
                    <a:pt x="64" y="1547"/>
                  </a:cubicBezTo>
                  <a:cubicBezTo>
                    <a:pt x="65" y="1571"/>
                    <a:pt x="67" y="1590"/>
                    <a:pt x="72" y="1606"/>
                  </a:cubicBezTo>
                  <a:cubicBezTo>
                    <a:pt x="94" y="1608"/>
                    <a:pt x="123" y="1609"/>
                    <a:pt x="142" y="160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6" name="Freeform 26">
              <a:extLst>
                <a:ext uri="{FF2B5EF4-FFF2-40B4-BE49-F238E27FC236}">
                  <a16:creationId xmlns:a16="http://schemas.microsoft.com/office/drawing/2014/main" id="{F998C43B-7A61-0440-A211-4A8912BAF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0" y="2139"/>
              <a:ext cx="699" cy="563"/>
            </a:xfrm>
            <a:custGeom>
              <a:avLst/>
              <a:gdLst>
                <a:gd name="T0" fmla="*/ 1378 w 1510"/>
                <a:gd name="T1" fmla="*/ 1097 h 1217"/>
                <a:gd name="T2" fmla="*/ 1389 w 1510"/>
                <a:gd name="T3" fmla="*/ 986 h 1217"/>
                <a:gd name="T4" fmla="*/ 1344 w 1510"/>
                <a:gd name="T5" fmla="*/ 936 h 1217"/>
                <a:gd name="T6" fmla="*/ 1241 w 1510"/>
                <a:gd name="T7" fmla="*/ 927 h 1217"/>
                <a:gd name="T8" fmla="*/ 1175 w 1510"/>
                <a:gd name="T9" fmla="*/ 854 h 1217"/>
                <a:gd name="T10" fmla="*/ 1156 w 1510"/>
                <a:gd name="T11" fmla="*/ 808 h 1217"/>
                <a:gd name="T12" fmla="*/ 1217 w 1510"/>
                <a:gd name="T13" fmla="*/ 682 h 1217"/>
                <a:gd name="T14" fmla="*/ 1256 w 1510"/>
                <a:gd name="T15" fmla="*/ 610 h 1217"/>
                <a:gd name="T16" fmla="*/ 1315 w 1510"/>
                <a:gd name="T17" fmla="*/ 558 h 1217"/>
                <a:gd name="T18" fmla="*/ 1424 w 1510"/>
                <a:gd name="T19" fmla="*/ 615 h 1217"/>
                <a:gd name="T20" fmla="*/ 1490 w 1510"/>
                <a:gd name="T21" fmla="*/ 538 h 1217"/>
                <a:gd name="T22" fmla="*/ 1424 w 1510"/>
                <a:gd name="T23" fmla="*/ 465 h 1217"/>
                <a:gd name="T24" fmla="*/ 1330 w 1510"/>
                <a:gd name="T25" fmla="*/ 397 h 1217"/>
                <a:gd name="T26" fmla="*/ 1182 w 1510"/>
                <a:gd name="T27" fmla="*/ 397 h 1217"/>
                <a:gd name="T28" fmla="*/ 1053 w 1510"/>
                <a:gd name="T29" fmla="*/ 330 h 1217"/>
                <a:gd name="T30" fmla="*/ 1090 w 1510"/>
                <a:gd name="T31" fmla="*/ 239 h 1217"/>
                <a:gd name="T32" fmla="*/ 1230 w 1510"/>
                <a:gd name="T33" fmla="*/ 84 h 1217"/>
                <a:gd name="T34" fmla="*/ 1114 w 1510"/>
                <a:gd name="T35" fmla="*/ 102 h 1217"/>
                <a:gd name="T36" fmla="*/ 1036 w 1510"/>
                <a:gd name="T37" fmla="*/ 50 h 1217"/>
                <a:gd name="T38" fmla="*/ 950 w 1510"/>
                <a:gd name="T39" fmla="*/ 56 h 1217"/>
                <a:gd name="T40" fmla="*/ 811 w 1510"/>
                <a:gd name="T41" fmla="*/ 33 h 1217"/>
                <a:gd name="T42" fmla="*/ 730 w 1510"/>
                <a:gd name="T43" fmla="*/ 91 h 1217"/>
                <a:gd name="T44" fmla="*/ 714 w 1510"/>
                <a:gd name="T45" fmla="*/ 230 h 1217"/>
                <a:gd name="T46" fmla="*/ 599 w 1510"/>
                <a:gd name="T47" fmla="*/ 315 h 1217"/>
                <a:gd name="T48" fmla="*/ 500 w 1510"/>
                <a:gd name="T49" fmla="*/ 330 h 1217"/>
                <a:gd name="T50" fmla="*/ 396 w 1510"/>
                <a:gd name="T51" fmla="*/ 384 h 1217"/>
                <a:gd name="T52" fmla="*/ 297 w 1510"/>
                <a:gd name="T53" fmla="*/ 437 h 1217"/>
                <a:gd name="T54" fmla="*/ 138 w 1510"/>
                <a:gd name="T55" fmla="*/ 508 h 1217"/>
                <a:gd name="T56" fmla="*/ 0 w 1510"/>
                <a:gd name="T57" fmla="*/ 539 h 1217"/>
                <a:gd name="T58" fmla="*/ 88 w 1510"/>
                <a:gd name="T59" fmla="*/ 684 h 1217"/>
                <a:gd name="T60" fmla="*/ 189 w 1510"/>
                <a:gd name="T61" fmla="*/ 852 h 1217"/>
                <a:gd name="T62" fmla="*/ 377 w 1510"/>
                <a:gd name="T63" fmla="*/ 1009 h 1217"/>
                <a:gd name="T64" fmla="*/ 542 w 1510"/>
                <a:gd name="T65" fmla="*/ 1057 h 1217"/>
                <a:gd name="T66" fmla="*/ 710 w 1510"/>
                <a:gd name="T67" fmla="*/ 1024 h 1217"/>
                <a:gd name="T68" fmla="*/ 805 w 1510"/>
                <a:gd name="T69" fmla="*/ 1056 h 1217"/>
                <a:gd name="T70" fmla="*/ 889 w 1510"/>
                <a:gd name="T71" fmla="*/ 1047 h 1217"/>
                <a:gd name="T72" fmla="*/ 927 w 1510"/>
                <a:gd name="T73" fmla="*/ 1145 h 1217"/>
                <a:gd name="T74" fmla="*/ 1030 w 1510"/>
                <a:gd name="T75" fmla="*/ 1129 h 1217"/>
                <a:gd name="T76" fmla="*/ 1171 w 1510"/>
                <a:gd name="T77" fmla="*/ 1213 h 1217"/>
                <a:gd name="T78" fmla="*/ 1253 w 1510"/>
                <a:gd name="T79" fmla="*/ 1197 h 1217"/>
                <a:gd name="T80" fmla="*/ 1293 w 1510"/>
                <a:gd name="T81" fmla="*/ 1217 h 1217"/>
                <a:gd name="T82" fmla="*/ 1320 w 1510"/>
                <a:gd name="T83" fmla="*/ 1127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10" h="1217">
                  <a:moveTo>
                    <a:pt x="1320" y="1127"/>
                  </a:moveTo>
                  <a:cubicBezTo>
                    <a:pt x="1352" y="1118"/>
                    <a:pt x="1352" y="1105"/>
                    <a:pt x="1378" y="1097"/>
                  </a:cubicBezTo>
                  <a:cubicBezTo>
                    <a:pt x="1405" y="1090"/>
                    <a:pt x="1407" y="1092"/>
                    <a:pt x="1405" y="1062"/>
                  </a:cubicBezTo>
                  <a:cubicBezTo>
                    <a:pt x="1402" y="1032"/>
                    <a:pt x="1407" y="1012"/>
                    <a:pt x="1389" y="986"/>
                  </a:cubicBezTo>
                  <a:cubicBezTo>
                    <a:pt x="1372" y="960"/>
                    <a:pt x="1372" y="953"/>
                    <a:pt x="1372" y="942"/>
                  </a:cubicBezTo>
                  <a:cubicBezTo>
                    <a:pt x="1372" y="930"/>
                    <a:pt x="1376" y="892"/>
                    <a:pt x="1344" y="936"/>
                  </a:cubicBezTo>
                  <a:cubicBezTo>
                    <a:pt x="1311" y="980"/>
                    <a:pt x="1298" y="966"/>
                    <a:pt x="1285" y="955"/>
                  </a:cubicBezTo>
                  <a:cubicBezTo>
                    <a:pt x="1271" y="943"/>
                    <a:pt x="1261" y="921"/>
                    <a:pt x="1241" y="927"/>
                  </a:cubicBezTo>
                  <a:cubicBezTo>
                    <a:pt x="1221" y="932"/>
                    <a:pt x="1202" y="925"/>
                    <a:pt x="1202" y="905"/>
                  </a:cubicBezTo>
                  <a:cubicBezTo>
                    <a:pt x="1202" y="884"/>
                    <a:pt x="1212" y="860"/>
                    <a:pt x="1175" y="854"/>
                  </a:cubicBezTo>
                  <a:cubicBezTo>
                    <a:pt x="1138" y="849"/>
                    <a:pt x="1121" y="849"/>
                    <a:pt x="1119" y="823"/>
                  </a:cubicBezTo>
                  <a:cubicBezTo>
                    <a:pt x="1116" y="797"/>
                    <a:pt x="1132" y="806"/>
                    <a:pt x="1156" y="808"/>
                  </a:cubicBezTo>
                  <a:cubicBezTo>
                    <a:pt x="1180" y="810"/>
                    <a:pt x="1210" y="806"/>
                    <a:pt x="1215" y="775"/>
                  </a:cubicBezTo>
                  <a:cubicBezTo>
                    <a:pt x="1219" y="743"/>
                    <a:pt x="1182" y="684"/>
                    <a:pt x="1217" y="682"/>
                  </a:cubicBezTo>
                  <a:cubicBezTo>
                    <a:pt x="1252" y="680"/>
                    <a:pt x="1285" y="686"/>
                    <a:pt x="1267" y="662"/>
                  </a:cubicBezTo>
                  <a:cubicBezTo>
                    <a:pt x="1250" y="638"/>
                    <a:pt x="1271" y="630"/>
                    <a:pt x="1256" y="610"/>
                  </a:cubicBezTo>
                  <a:cubicBezTo>
                    <a:pt x="1241" y="589"/>
                    <a:pt x="1232" y="571"/>
                    <a:pt x="1252" y="565"/>
                  </a:cubicBezTo>
                  <a:cubicBezTo>
                    <a:pt x="1271" y="560"/>
                    <a:pt x="1291" y="536"/>
                    <a:pt x="1315" y="558"/>
                  </a:cubicBezTo>
                  <a:cubicBezTo>
                    <a:pt x="1339" y="580"/>
                    <a:pt x="1357" y="575"/>
                    <a:pt x="1361" y="593"/>
                  </a:cubicBezTo>
                  <a:cubicBezTo>
                    <a:pt x="1365" y="612"/>
                    <a:pt x="1411" y="625"/>
                    <a:pt x="1424" y="615"/>
                  </a:cubicBezTo>
                  <a:cubicBezTo>
                    <a:pt x="1437" y="606"/>
                    <a:pt x="1422" y="591"/>
                    <a:pt x="1453" y="580"/>
                  </a:cubicBezTo>
                  <a:cubicBezTo>
                    <a:pt x="1483" y="569"/>
                    <a:pt x="1510" y="558"/>
                    <a:pt x="1490" y="538"/>
                  </a:cubicBezTo>
                  <a:cubicBezTo>
                    <a:pt x="1470" y="517"/>
                    <a:pt x="1464" y="512"/>
                    <a:pt x="1464" y="495"/>
                  </a:cubicBezTo>
                  <a:cubicBezTo>
                    <a:pt x="1464" y="478"/>
                    <a:pt x="1457" y="465"/>
                    <a:pt x="1424" y="465"/>
                  </a:cubicBezTo>
                  <a:cubicBezTo>
                    <a:pt x="1392" y="465"/>
                    <a:pt x="1378" y="458"/>
                    <a:pt x="1368" y="443"/>
                  </a:cubicBezTo>
                  <a:cubicBezTo>
                    <a:pt x="1357" y="428"/>
                    <a:pt x="1363" y="393"/>
                    <a:pt x="1330" y="397"/>
                  </a:cubicBezTo>
                  <a:cubicBezTo>
                    <a:pt x="1298" y="400"/>
                    <a:pt x="1282" y="432"/>
                    <a:pt x="1243" y="423"/>
                  </a:cubicBezTo>
                  <a:cubicBezTo>
                    <a:pt x="1204" y="413"/>
                    <a:pt x="1191" y="412"/>
                    <a:pt x="1182" y="397"/>
                  </a:cubicBezTo>
                  <a:cubicBezTo>
                    <a:pt x="1173" y="382"/>
                    <a:pt x="1173" y="369"/>
                    <a:pt x="1136" y="356"/>
                  </a:cubicBezTo>
                  <a:cubicBezTo>
                    <a:pt x="1099" y="343"/>
                    <a:pt x="1079" y="345"/>
                    <a:pt x="1053" y="330"/>
                  </a:cubicBezTo>
                  <a:cubicBezTo>
                    <a:pt x="1027" y="315"/>
                    <a:pt x="1031" y="308"/>
                    <a:pt x="1046" y="284"/>
                  </a:cubicBezTo>
                  <a:cubicBezTo>
                    <a:pt x="1062" y="260"/>
                    <a:pt x="1057" y="258"/>
                    <a:pt x="1090" y="239"/>
                  </a:cubicBezTo>
                  <a:cubicBezTo>
                    <a:pt x="1123" y="221"/>
                    <a:pt x="1132" y="187"/>
                    <a:pt x="1154" y="167"/>
                  </a:cubicBezTo>
                  <a:cubicBezTo>
                    <a:pt x="1175" y="147"/>
                    <a:pt x="1206" y="98"/>
                    <a:pt x="1230" y="84"/>
                  </a:cubicBezTo>
                  <a:cubicBezTo>
                    <a:pt x="1254" y="69"/>
                    <a:pt x="1300" y="0"/>
                    <a:pt x="1202" y="80"/>
                  </a:cubicBezTo>
                  <a:cubicBezTo>
                    <a:pt x="1167" y="91"/>
                    <a:pt x="1101" y="156"/>
                    <a:pt x="1114" y="102"/>
                  </a:cubicBezTo>
                  <a:cubicBezTo>
                    <a:pt x="1127" y="48"/>
                    <a:pt x="1145" y="48"/>
                    <a:pt x="1110" y="48"/>
                  </a:cubicBezTo>
                  <a:cubicBezTo>
                    <a:pt x="1075" y="48"/>
                    <a:pt x="1075" y="4"/>
                    <a:pt x="1036" y="50"/>
                  </a:cubicBezTo>
                  <a:cubicBezTo>
                    <a:pt x="1027" y="69"/>
                    <a:pt x="1016" y="72"/>
                    <a:pt x="994" y="63"/>
                  </a:cubicBezTo>
                  <a:cubicBezTo>
                    <a:pt x="972" y="54"/>
                    <a:pt x="977" y="50"/>
                    <a:pt x="950" y="56"/>
                  </a:cubicBezTo>
                  <a:cubicBezTo>
                    <a:pt x="924" y="61"/>
                    <a:pt x="920" y="59"/>
                    <a:pt x="887" y="54"/>
                  </a:cubicBezTo>
                  <a:cubicBezTo>
                    <a:pt x="854" y="48"/>
                    <a:pt x="835" y="37"/>
                    <a:pt x="811" y="33"/>
                  </a:cubicBezTo>
                  <a:cubicBezTo>
                    <a:pt x="794" y="31"/>
                    <a:pt x="760" y="23"/>
                    <a:pt x="727" y="29"/>
                  </a:cubicBezTo>
                  <a:cubicBezTo>
                    <a:pt x="741" y="50"/>
                    <a:pt x="717" y="68"/>
                    <a:pt x="730" y="91"/>
                  </a:cubicBezTo>
                  <a:cubicBezTo>
                    <a:pt x="745" y="119"/>
                    <a:pt x="710" y="160"/>
                    <a:pt x="723" y="169"/>
                  </a:cubicBezTo>
                  <a:cubicBezTo>
                    <a:pt x="736" y="178"/>
                    <a:pt x="732" y="206"/>
                    <a:pt x="714" y="230"/>
                  </a:cubicBezTo>
                  <a:cubicBezTo>
                    <a:pt x="697" y="254"/>
                    <a:pt x="680" y="280"/>
                    <a:pt x="645" y="282"/>
                  </a:cubicBezTo>
                  <a:cubicBezTo>
                    <a:pt x="610" y="284"/>
                    <a:pt x="612" y="299"/>
                    <a:pt x="599" y="315"/>
                  </a:cubicBezTo>
                  <a:cubicBezTo>
                    <a:pt x="586" y="332"/>
                    <a:pt x="562" y="326"/>
                    <a:pt x="551" y="313"/>
                  </a:cubicBezTo>
                  <a:cubicBezTo>
                    <a:pt x="540" y="300"/>
                    <a:pt x="520" y="323"/>
                    <a:pt x="500" y="330"/>
                  </a:cubicBezTo>
                  <a:cubicBezTo>
                    <a:pt x="481" y="337"/>
                    <a:pt x="457" y="345"/>
                    <a:pt x="422" y="343"/>
                  </a:cubicBezTo>
                  <a:cubicBezTo>
                    <a:pt x="387" y="341"/>
                    <a:pt x="400" y="365"/>
                    <a:pt x="396" y="384"/>
                  </a:cubicBezTo>
                  <a:cubicBezTo>
                    <a:pt x="391" y="402"/>
                    <a:pt x="367" y="393"/>
                    <a:pt x="341" y="393"/>
                  </a:cubicBezTo>
                  <a:cubicBezTo>
                    <a:pt x="315" y="393"/>
                    <a:pt x="308" y="423"/>
                    <a:pt x="297" y="437"/>
                  </a:cubicBezTo>
                  <a:cubicBezTo>
                    <a:pt x="286" y="452"/>
                    <a:pt x="275" y="463"/>
                    <a:pt x="234" y="460"/>
                  </a:cubicBezTo>
                  <a:cubicBezTo>
                    <a:pt x="193" y="456"/>
                    <a:pt x="171" y="486"/>
                    <a:pt x="138" y="508"/>
                  </a:cubicBezTo>
                  <a:cubicBezTo>
                    <a:pt x="105" y="530"/>
                    <a:pt x="103" y="536"/>
                    <a:pt x="70" y="539"/>
                  </a:cubicBezTo>
                  <a:cubicBezTo>
                    <a:pt x="51" y="542"/>
                    <a:pt x="22" y="541"/>
                    <a:pt x="0" y="539"/>
                  </a:cubicBezTo>
                  <a:cubicBezTo>
                    <a:pt x="6" y="561"/>
                    <a:pt x="16" y="577"/>
                    <a:pt x="31" y="593"/>
                  </a:cubicBezTo>
                  <a:cubicBezTo>
                    <a:pt x="57" y="621"/>
                    <a:pt x="72" y="639"/>
                    <a:pt x="88" y="684"/>
                  </a:cubicBezTo>
                  <a:cubicBezTo>
                    <a:pt x="103" y="728"/>
                    <a:pt x="177" y="778"/>
                    <a:pt x="195" y="806"/>
                  </a:cubicBezTo>
                  <a:cubicBezTo>
                    <a:pt x="207" y="825"/>
                    <a:pt x="201" y="839"/>
                    <a:pt x="189" y="852"/>
                  </a:cubicBezTo>
                  <a:cubicBezTo>
                    <a:pt x="228" y="879"/>
                    <a:pt x="269" y="936"/>
                    <a:pt x="284" y="955"/>
                  </a:cubicBezTo>
                  <a:cubicBezTo>
                    <a:pt x="302" y="979"/>
                    <a:pt x="354" y="1007"/>
                    <a:pt x="377" y="1009"/>
                  </a:cubicBezTo>
                  <a:cubicBezTo>
                    <a:pt x="400" y="1011"/>
                    <a:pt x="403" y="1023"/>
                    <a:pt x="452" y="1039"/>
                  </a:cubicBezTo>
                  <a:cubicBezTo>
                    <a:pt x="502" y="1055"/>
                    <a:pt x="505" y="1053"/>
                    <a:pt x="542" y="1057"/>
                  </a:cubicBezTo>
                  <a:cubicBezTo>
                    <a:pt x="579" y="1062"/>
                    <a:pt x="626" y="1055"/>
                    <a:pt x="650" y="1044"/>
                  </a:cubicBezTo>
                  <a:cubicBezTo>
                    <a:pt x="674" y="1034"/>
                    <a:pt x="685" y="1027"/>
                    <a:pt x="710" y="1024"/>
                  </a:cubicBezTo>
                  <a:cubicBezTo>
                    <a:pt x="735" y="1021"/>
                    <a:pt x="747" y="1025"/>
                    <a:pt x="760" y="1033"/>
                  </a:cubicBezTo>
                  <a:cubicBezTo>
                    <a:pt x="773" y="1042"/>
                    <a:pt x="773" y="1062"/>
                    <a:pt x="805" y="1056"/>
                  </a:cubicBezTo>
                  <a:cubicBezTo>
                    <a:pt x="837" y="1049"/>
                    <a:pt x="834" y="1018"/>
                    <a:pt x="853" y="1008"/>
                  </a:cubicBezTo>
                  <a:cubicBezTo>
                    <a:pt x="873" y="998"/>
                    <a:pt x="885" y="1031"/>
                    <a:pt x="889" y="1047"/>
                  </a:cubicBezTo>
                  <a:cubicBezTo>
                    <a:pt x="894" y="1064"/>
                    <a:pt x="888" y="1072"/>
                    <a:pt x="885" y="1094"/>
                  </a:cubicBezTo>
                  <a:cubicBezTo>
                    <a:pt x="882" y="1115"/>
                    <a:pt x="910" y="1131"/>
                    <a:pt x="927" y="1145"/>
                  </a:cubicBezTo>
                  <a:cubicBezTo>
                    <a:pt x="945" y="1160"/>
                    <a:pt x="959" y="1159"/>
                    <a:pt x="983" y="1148"/>
                  </a:cubicBezTo>
                  <a:cubicBezTo>
                    <a:pt x="1007" y="1137"/>
                    <a:pt x="1004" y="1124"/>
                    <a:pt x="1030" y="1129"/>
                  </a:cubicBezTo>
                  <a:cubicBezTo>
                    <a:pt x="1056" y="1133"/>
                    <a:pt x="1092" y="1184"/>
                    <a:pt x="1107" y="1197"/>
                  </a:cubicBezTo>
                  <a:cubicBezTo>
                    <a:pt x="1121" y="1210"/>
                    <a:pt x="1154" y="1215"/>
                    <a:pt x="1171" y="1213"/>
                  </a:cubicBezTo>
                  <a:cubicBezTo>
                    <a:pt x="1188" y="1211"/>
                    <a:pt x="1200" y="1212"/>
                    <a:pt x="1218" y="1190"/>
                  </a:cubicBezTo>
                  <a:cubicBezTo>
                    <a:pt x="1235" y="1168"/>
                    <a:pt x="1246" y="1189"/>
                    <a:pt x="1253" y="1197"/>
                  </a:cubicBezTo>
                  <a:cubicBezTo>
                    <a:pt x="1259" y="1206"/>
                    <a:pt x="1266" y="1214"/>
                    <a:pt x="1280" y="1212"/>
                  </a:cubicBezTo>
                  <a:cubicBezTo>
                    <a:pt x="1284" y="1212"/>
                    <a:pt x="1289" y="1213"/>
                    <a:pt x="1293" y="1217"/>
                  </a:cubicBezTo>
                  <a:cubicBezTo>
                    <a:pt x="1297" y="1206"/>
                    <a:pt x="1301" y="1191"/>
                    <a:pt x="1302" y="1177"/>
                  </a:cubicBezTo>
                  <a:cubicBezTo>
                    <a:pt x="1304" y="1147"/>
                    <a:pt x="1287" y="1136"/>
                    <a:pt x="1320" y="112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7" name="Freeform 27">
              <a:extLst>
                <a:ext uri="{FF2B5EF4-FFF2-40B4-BE49-F238E27FC236}">
                  <a16:creationId xmlns:a16="http://schemas.microsoft.com/office/drawing/2014/main" id="{37405607-283D-F14F-BF79-C154A7C78B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" y="2313"/>
              <a:ext cx="563" cy="589"/>
            </a:xfrm>
            <a:custGeom>
              <a:avLst/>
              <a:gdLst>
                <a:gd name="T0" fmla="*/ 240 w 1217"/>
                <a:gd name="T1" fmla="*/ 33 h 1271"/>
                <a:gd name="T2" fmla="*/ 308 w 1217"/>
                <a:gd name="T3" fmla="*/ 88 h 1271"/>
                <a:gd name="T4" fmla="*/ 374 w 1217"/>
                <a:gd name="T5" fmla="*/ 161 h 1271"/>
                <a:gd name="T6" fmla="*/ 308 w 1217"/>
                <a:gd name="T7" fmla="*/ 238 h 1271"/>
                <a:gd name="T8" fmla="*/ 199 w 1217"/>
                <a:gd name="T9" fmla="*/ 181 h 1271"/>
                <a:gd name="T10" fmla="*/ 140 w 1217"/>
                <a:gd name="T11" fmla="*/ 233 h 1271"/>
                <a:gd name="T12" fmla="*/ 101 w 1217"/>
                <a:gd name="T13" fmla="*/ 305 h 1271"/>
                <a:gd name="T14" fmla="*/ 40 w 1217"/>
                <a:gd name="T15" fmla="*/ 431 h 1271"/>
                <a:gd name="T16" fmla="*/ 59 w 1217"/>
                <a:gd name="T17" fmla="*/ 477 h 1271"/>
                <a:gd name="T18" fmla="*/ 125 w 1217"/>
                <a:gd name="T19" fmla="*/ 550 h 1271"/>
                <a:gd name="T20" fmla="*/ 228 w 1217"/>
                <a:gd name="T21" fmla="*/ 559 h 1271"/>
                <a:gd name="T22" fmla="*/ 273 w 1217"/>
                <a:gd name="T23" fmla="*/ 609 h 1271"/>
                <a:gd name="T24" fmla="*/ 262 w 1217"/>
                <a:gd name="T25" fmla="*/ 720 h 1271"/>
                <a:gd name="T26" fmla="*/ 186 w 1217"/>
                <a:gd name="T27" fmla="*/ 800 h 1271"/>
                <a:gd name="T28" fmla="*/ 207 w 1217"/>
                <a:gd name="T29" fmla="*/ 873 h 1271"/>
                <a:gd name="T30" fmla="*/ 280 w 1217"/>
                <a:gd name="T31" fmla="*/ 883 h 1271"/>
                <a:gd name="T32" fmla="*/ 321 w 1217"/>
                <a:gd name="T33" fmla="*/ 965 h 1271"/>
                <a:gd name="T34" fmla="*/ 389 w 1217"/>
                <a:gd name="T35" fmla="*/ 1135 h 1271"/>
                <a:gd name="T36" fmla="*/ 494 w 1217"/>
                <a:gd name="T37" fmla="*/ 1189 h 1271"/>
                <a:gd name="T38" fmla="*/ 597 w 1217"/>
                <a:gd name="T39" fmla="*/ 1161 h 1271"/>
                <a:gd name="T40" fmla="*/ 568 w 1217"/>
                <a:gd name="T41" fmla="*/ 1247 h 1271"/>
                <a:gd name="T42" fmla="*/ 688 w 1217"/>
                <a:gd name="T43" fmla="*/ 1165 h 1271"/>
                <a:gd name="T44" fmla="*/ 878 w 1217"/>
                <a:gd name="T45" fmla="*/ 1209 h 1271"/>
                <a:gd name="T46" fmla="*/ 942 w 1217"/>
                <a:gd name="T47" fmla="*/ 1241 h 1271"/>
                <a:gd name="T48" fmla="*/ 1009 w 1217"/>
                <a:gd name="T49" fmla="*/ 1181 h 1271"/>
                <a:gd name="T50" fmla="*/ 1070 w 1217"/>
                <a:gd name="T51" fmla="*/ 1079 h 1271"/>
                <a:gd name="T52" fmla="*/ 1065 w 1217"/>
                <a:gd name="T53" fmla="*/ 992 h 1271"/>
                <a:gd name="T54" fmla="*/ 1175 w 1217"/>
                <a:gd name="T55" fmla="*/ 947 h 1271"/>
                <a:gd name="T56" fmla="*/ 1199 w 1217"/>
                <a:gd name="T57" fmla="*/ 803 h 1271"/>
                <a:gd name="T58" fmla="*/ 1081 w 1217"/>
                <a:gd name="T59" fmla="*/ 744 h 1271"/>
                <a:gd name="T60" fmla="*/ 991 w 1217"/>
                <a:gd name="T61" fmla="*/ 717 h 1271"/>
                <a:gd name="T62" fmla="*/ 906 w 1217"/>
                <a:gd name="T63" fmla="*/ 643 h 1271"/>
                <a:gd name="T64" fmla="*/ 872 w 1217"/>
                <a:gd name="T65" fmla="*/ 562 h 1271"/>
                <a:gd name="T66" fmla="*/ 888 w 1217"/>
                <a:gd name="T67" fmla="*/ 455 h 1271"/>
                <a:gd name="T68" fmla="*/ 1011 w 1217"/>
                <a:gd name="T69" fmla="*/ 444 h 1271"/>
                <a:gd name="T70" fmla="*/ 955 w 1217"/>
                <a:gd name="T71" fmla="*/ 338 h 1271"/>
                <a:gd name="T72" fmla="*/ 898 w 1217"/>
                <a:gd name="T73" fmla="*/ 402 h 1271"/>
                <a:gd name="T74" fmla="*/ 767 w 1217"/>
                <a:gd name="T75" fmla="*/ 315 h 1271"/>
                <a:gd name="T76" fmla="*/ 726 w 1217"/>
                <a:gd name="T77" fmla="*/ 243 h 1271"/>
                <a:gd name="T78" fmla="*/ 682 w 1217"/>
                <a:gd name="T79" fmla="*/ 180 h 1271"/>
                <a:gd name="T80" fmla="*/ 605 w 1217"/>
                <a:gd name="T81" fmla="*/ 138 h 1271"/>
                <a:gd name="T82" fmla="*/ 498 w 1217"/>
                <a:gd name="T83" fmla="*/ 98 h 1271"/>
                <a:gd name="T84" fmla="*/ 420 w 1217"/>
                <a:gd name="T85" fmla="*/ 72 h 1271"/>
                <a:gd name="T86" fmla="*/ 289 w 1217"/>
                <a:gd name="T87" fmla="*/ 5 h 1271"/>
                <a:gd name="T88" fmla="*/ 256 w 1217"/>
                <a:gd name="T89" fmla="*/ 26 h 1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17" h="1271">
                  <a:moveTo>
                    <a:pt x="256" y="26"/>
                  </a:moveTo>
                  <a:cubicBezTo>
                    <a:pt x="252" y="28"/>
                    <a:pt x="246" y="31"/>
                    <a:pt x="240" y="33"/>
                  </a:cubicBezTo>
                  <a:cubicBezTo>
                    <a:pt x="245" y="44"/>
                    <a:pt x="246" y="58"/>
                    <a:pt x="252" y="66"/>
                  </a:cubicBezTo>
                  <a:cubicBezTo>
                    <a:pt x="262" y="81"/>
                    <a:pt x="276" y="88"/>
                    <a:pt x="308" y="88"/>
                  </a:cubicBezTo>
                  <a:cubicBezTo>
                    <a:pt x="341" y="88"/>
                    <a:pt x="348" y="101"/>
                    <a:pt x="348" y="118"/>
                  </a:cubicBezTo>
                  <a:cubicBezTo>
                    <a:pt x="348" y="135"/>
                    <a:pt x="354" y="140"/>
                    <a:pt x="374" y="161"/>
                  </a:cubicBezTo>
                  <a:cubicBezTo>
                    <a:pt x="394" y="181"/>
                    <a:pt x="367" y="192"/>
                    <a:pt x="337" y="203"/>
                  </a:cubicBezTo>
                  <a:cubicBezTo>
                    <a:pt x="306" y="214"/>
                    <a:pt x="321" y="229"/>
                    <a:pt x="308" y="238"/>
                  </a:cubicBezTo>
                  <a:cubicBezTo>
                    <a:pt x="295" y="248"/>
                    <a:pt x="249" y="235"/>
                    <a:pt x="245" y="216"/>
                  </a:cubicBezTo>
                  <a:cubicBezTo>
                    <a:pt x="241" y="198"/>
                    <a:pt x="223" y="203"/>
                    <a:pt x="199" y="181"/>
                  </a:cubicBezTo>
                  <a:cubicBezTo>
                    <a:pt x="175" y="159"/>
                    <a:pt x="155" y="183"/>
                    <a:pt x="136" y="188"/>
                  </a:cubicBezTo>
                  <a:cubicBezTo>
                    <a:pt x="116" y="194"/>
                    <a:pt x="125" y="212"/>
                    <a:pt x="140" y="233"/>
                  </a:cubicBezTo>
                  <a:cubicBezTo>
                    <a:pt x="155" y="253"/>
                    <a:pt x="134" y="261"/>
                    <a:pt x="151" y="285"/>
                  </a:cubicBezTo>
                  <a:cubicBezTo>
                    <a:pt x="169" y="309"/>
                    <a:pt x="136" y="303"/>
                    <a:pt x="101" y="305"/>
                  </a:cubicBezTo>
                  <a:cubicBezTo>
                    <a:pt x="66" y="307"/>
                    <a:pt x="103" y="366"/>
                    <a:pt x="99" y="398"/>
                  </a:cubicBezTo>
                  <a:cubicBezTo>
                    <a:pt x="94" y="429"/>
                    <a:pt x="64" y="433"/>
                    <a:pt x="40" y="431"/>
                  </a:cubicBezTo>
                  <a:cubicBezTo>
                    <a:pt x="16" y="429"/>
                    <a:pt x="0" y="420"/>
                    <a:pt x="3" y="446"/>
                  </a:cubicBezTo>
                  <a:cubicBezTo>
                    <a:pt x="5" y="472"/>
                    <a:pt x="22" y="472"/>
                    <a:pt x="59" y="477"/>
                  </a:cubicBezTo>
                  <a:cubicBezTo>
                    <a:pt x="96" y="483"/>
                    <a:pt x="86" y="507"/>
                    <a:pt x="86" y="528"/>
                  </a:cubicBezTo>
                  <a:cubicBezTo>
                    <a:pt x="86" y="548"/>
                    <a:pt x="105" y="555"/>
                    <a:pt x="125" y="550"/>
                  </a:cubicBezTo>
                  <a:cubicBezTo>
                    <a:pt x="145" y="544"/>
                    <a:pt x="155" y="566"/>
                    <a:pt x="169" y="578"/>
                  </a:cubicBezTo>
                  <a:cubicBezTo>
                    <a:pt x="182" y="589"/>
                    <a:pt x="195" y="603"/>
                    <a:pt x="228" y="559"/>
                  </a:cubicBezTo>
                  <a:cubicBezTo>
                    <a:pt x="260" y="515"/>
                    <a:pt x="256" y="553"/>
                    <a:pt x="256" y="565"/>
                  </a:cubicBezTo>
                  <a:cubicBezTo>
                    <a:pt x="256" y="576"/>
                    <a:pt x="256" y="583"/>
                    <a:pt x="273" y="609"/>
                  </a:cubicBezTo>
                  <a:cubicBezTo>
                    <a:pt x="291" y="635"/>
                    <a:pt x="286" y="655"/>
                    <a:pt x="289" y="685"/>
                  </a:cubicBezTo>
                  <a:cubicBezTo>
                    <a:pt x="291" y="715"/>
                    <a:pt x="289" y="713"/>
                    <a:pt x="262" y="720"/>
                  </a:cubicBezTo>
                  <a:cubicBezTo>
                    <a:pt x="236" y="728"/>
                    <a:pt x="236" y="741"/>
                    <a:pt x="204" y="750"/>
                  </a:cubicBezTo>
                  <a:cubicBezTo>
                    <a:pt x="171" y="759"/>
                    <a:pt x="188" y="770"/>
                    <a:pt x="186" y="800"/>
                  </a:cubicBezTo>
                  <a:cubicBezTo>
                    <a:pt x="185" y="814"/>
                    <a:pt x="181" y="829"/>
                    <a:pt x="177" y="840"/>
                  </a:cubicBezTo>
                  <a:cubicBezTo>
                    <a:pt x="187" y="847"/>
                    <a:pt x="196" y="861"/>
                    <a:pt x="207" y="873"/>
                  </a:cubicBezTo>
                  <a:cubicBezTo>
                    <a:pt x="222" y="890"/>
                    <a:pt x="230" y="883"/>
                    <a:pt x="246" y="877"/>
                  </a:cubicBezTo>
                  <a:cubicBezTo>
                    <a:pt x="262" y="870"/>
                    <a:pt x="254" y="871"/>
                    <a:pt x="280" y="883"/>
                  </a:cubicBezTo>
                  <a:cubicBezTo>
                    <a:pt x="306" y="895"/>
                    <a:pt x="293" y="883"/>
                    <a:pt x="328" y="906"/>
                  </a:cubicBezTo>
                  <a:cubicBezTo>
                    <a:pt x="363" y="928"/>
                    <a:pt x="345" y="943"/>
                    <a:pt x="321" y="965"/>
                  </a:cubicBezTo>
                  <a:cubicBezTo>
                    <a:pt x="297" y="987"/>
                    <a:pt x="343" y="1006"/>
                    <a:pt x="339" y="1050"/>
                  </a:cubicBezTo>
                  <a:cubicBezTo>
                    <a:pt x="335" y="1095"/>
                    <a:pt x="367" y="1106"/>
                    <a:pt x="389" y="1135"/>
                  </a:cubicBezTo>
                  <a:cubicBezTo>
                    <a:pt x="411" y="1165"/>
                    <a:pt x="404" y="1184"/>
                    <a:pt x="424" y="1206"/>
                  </a:cubicBezTo>
                  <a:cubicBezTo>
                    <a:pt x="444" y="1228"/>
                    <a:pt x="470" y="1200"/>
                    <a:pt x="494" y="1189"/>
                  </a:cubicBezTo>
                  <a:cubicBezTo>
                    <a:pt x="518" y="1178"/>
                    <a:pt x="529" y="1150"/>
                    <a:pt x="546" y="1134"/>
                  </a:cubicBezTo>
                  <a:cubicBezTo>
                    <a:pt x="564" y="1117"/>
                    <a:pt x="586" y="1143"/>
                    <a:pt x="597" y="1161"/>
                  </a:cubicBezTo>
                  <a:cubicBezTo>
                    <a:pt x="608" y="1180"/>
                    <a:pt x="588" y="1195"/>
                    <a:pt x="573" y="1206"/>
                  </a:cubicBezTo>
                  <a:cubicBezTo>
                    <a:pt x="557" y="1217"/>
                    <a:pt x="542" y="1222"/>
                    <a:pt x="568" y="1247"/>
                  </a:cubicBezTo>
                  <a:cubicBezTo>
                    <a:pt x="594" y="1271"/>
                    <a:pt x="612" y="1241"/>
                    <a:pt x="634" y="1219"/>
                  </a:cubicBezTo>
                  <a:cubicBezTo>
                    <a:pt x="656" y="1197"/>
                    <a:pt x="649" y="1193"/>
                    <a:pt x="688" y="1165"/>
                  </a:cubicBezTo>
                  <a:cubicBezTo>
                    <a:pt x="728" y="1137"/>
                    <a:pt x="739" y="1193"/>
                    <a:pt x="769" y="1211"/>
                  </a:cubicBezTo>
                  <a:cubicBezTo>
                    <a:pt x="800" y="1230"/>
                    <a:pt x="848" y="1217"/>
                    <a:pt x="878" y="1209"/>
                  </a:cubicBezTo>
                  <a:cubicBezTo>
                    <a:pt x="909" y="1202"/>
                    <a:pt x="905" y="1219"/>
                    <a:pt x="935" y="1235"/>
                  </a:cubicBezTo>
                  <a:cubicBezTo>
                    <a:pt x="939" y="1237"/>
                    <a:pt x="941" y="1239"/>
                    <a:pt x="942" y="1241"/>
                  </a:cubicBezTo>
                  <a:cubicBezTo>
                    <a:pt x="956" y="1238"/>
                    <a:pt x="969" y="1232"/>
                    <a:pt x="973" y="1222"/>
                  </a:cubicBezTo>
                  <a:cubicBezTo>
                    <a:pt x="983" y="1200"/>
                    <a:pt x="995" y="1192"/>
                    <a:pt x="1009" y="1181"/>
                  </a:cubicBezTo>
                  <a:cubicBezTo>
                    <a:pt x="1024" y="1170"/>
                    <a:pt x="1049" y="1159"/>
                    <a:pt x="1052" y="1136"/>
                  </a:cubicBezTo>
                  <a:cubicBezTo>
                    <a:pt x="1055" y="1114"/>
                    <a:pt x="1057" y="1093"/>
                    <a:pt x="1070" y="1079"/>
                  </a:cubicBezTo>
                  <a:cubicBezTo>
                    <a:pt x="1083" y="1065"/>
                    <a:pt x="1096" y="1056"/>
                    <a:pt x="1083" y="1040"/>
                  </a:cubicBezTo>
                  <a:cubicBezTo>
                    <a:pt x="1070" y="1025"/>
                    <a:pt x="1029" y="1000"/>
                    <a:pt x="1065" y="992"/>
                  </a:cubicBezTo>
                  <a:cubicBezTo>
                    <a:pt x="1101" y="983"/>
                    <a:pt x="1113" y="982"/>
                    <a:pt x="1132" y="975"/>
                  </a:cubicBezTo>
                  <a:cubicBezTo>
                    <a:pt x="1152" y="968"/>
                    <a:pt x="1190" y="967"/>
                    <a:pt x="1175" y="947"/>
                  </a:cubicBezTo>
                  <a:cubicBezTo>
                    <a:pt x="1160" y="928"/>
                    <a:pt x="1132" y="915"/>
                    <a:pt x="1157" y="894"/>
                  </a:cubicBezTo>
                  <a:cubicBezTo>
                    <a:pt x="1181" y="874"/>
                    <a:pt x="1217" y="833"/>
                    <a:pt x="1199" y="803"/>
                  </a:cubicBezTo>
                  <a:cubicBezTo>
                    <a:pt x="1181" y="772"/>
                    <a:pt x="1190" y="760"/>
                    <a:pt x="1162" y="758"/>
                  </a:cubicBezTo>
                  <a:cubicBezTo>
                    <a:pt x="1134" y="757"/>
                    <a:pt x="1118" y="715"/>
                    <a:pt x="1081" y="744"/>
                  </a:cubicBezTo>
                  <a:cubicBezTo>
                    <a:pt x="1045" y="774"/>
                    <a:pt x="1011" y="776"/>
                    <a:pt x="998" y="764"/>
                  </a:cubicBezTo>
                  <a:cubicBezTo>
                    <a:pt x="985" y="751"/>
                    <a:pt x="986" y="742"/>
                    <a:pt x="991" y="717"/>
                  </a:cubicBezTo>
                  <a:cubicBezTo>
                    <a:pt x="996" y="692"/>
                    <a:pt x="1011" y="683"/>
                    <a:pt x="978" y="671"/>
                  </a:cubicBezTo>
                  <a:cubicBezTo>
                    <a:pt x="946" y="658"/>
                    <a:pt x="926" y="661"/>
                    <a:pt x="906" y="643"/>
                  </a:cubicBezTo>
                  <a:cubicBezTo>
                    <a:pt x="887" y="625"/>
                    <a:pt x="872" y="628"/>
                    <a:pt x="869" y="608"/>
                  </a:cubicBezTo>
                  <a:cubicBezTo>
                    <a:pt x="865" y="589"/>
                    <a:pt x="842" y="579"/>
                    <a:pt x="872" y="562"/>
                  </a:cubicBezTo>
                  <a:cubicBezTo>
                    <a:pt x="901" y="546"/>
                    <a:pt x="919" y="536"/>
                    <a:pt x="919" y="508"/>
                  </a:cubicBezTo>
                  <a:cubicBezTo>
                    <a:pt x="919" y="480"/>
                    <a:pt x="891" y="466"/>
                    <a:pt x="888" y="455"/>
                  </a:cubicBezTo>
                  <a:cubicBezTo>
                    <a:pt x="885" y="444"/>
                    <a:pt x="916" y="411"/>
                    <a:pt x="942" y="429"/>
                  </a:cubicBezTo>
                  <a:cubicBezTo>
                    <a:pt x="968" y="447"/>
                    <a:pt x="991" y="455"/>
                    <a:pt x="1011" y="444"/>
                  </a:cubicBezTo>
                  <a:cubicBezTo>
                    <a:pt x="1031" y="433"/>
                    <a:pt x="1027" y="415"/>
                    <a:pt x="1013" y="389"/>
                  </a:cubicBezTo>
                  <a:cubicBezTo>
                    <a:pt x="998" y="362"/>
                    <a:pt x="980" y="338"/>
                    <a:pt x="955" y="338"/>
                  </a:cubicBezTo>
                  <a:cubicBezTo>
                    <a:pt x="931" y="338"/>
                    <a:pt x="911" y="344"/>
                    <a:pt x="913" y="366"/>
                  </a:cubicBezTo>
                  <a:cubicBezTo>
                    <a:pt x="914" y="389"/>
                    <a:pt x="918" y="400"/>
                    <a:pt x="898" y="402"/>
                  </a:cubicBezTo>
                  <a:cubicBezTo>
                    <a:pt x="878" y="405"/>
                    <a:pt x="833" y="425"/>
                    <a:pt x="810" y="402"/>
                  </a:cubicBezTo>
                  <a:cubicBezTo>
                    <a:pt x="787" y="380"/>
                    <a:pt x="790" y="315"/>
                    <a:pt x="767" y="315"/>
                  </a:cubicBezTo>
                  <a:cubicBezTo>
                    <a:pt x="744" y="315"/>
                    <a:pt x="701" y="315"/>
                    <a:pt x="705" y="297"/>
                  </a:cubicBezTo>
                  <a:cubicBezTo>
                    <a:pt x="708" y="279"/>
                    <a:pt x="700" y="259"/>
                    <a:pt x="726" y="243"/>
                  </a:cubicBezTo>
                  <a:cubicBezTo>
                    <a:pt x="752" y="226"/>
                    <a:pt x="749" y="208"/>
                    <a:pt x="731" y="191"/>
                  </a:cubicBezTo>
                  <a:cubicBezTo>
                    <a:pt x="713" y="174"/>
                    <a:pt x="695" y="162"/>
                    <a:pt x="682" y="180"/>
                  </a:cubicBezTo>
                  <a:cubicBezTo>
                    <a:pt x="669" y="198"/>
                    <a:pt x="657" y="208"/>
                    <a:pt x="644" y="187"/>
                  </a:cubicBezTo>
                  <a:cubicBezTo>
                    <a:pt x="631" y="166"/>
                    <a:pt x="624" y="154"/>
                    <a:pt x="605" y="138"/>
                  </a:cubicBezTo>
                  <a:cubicBezTo>
                    <a:pt x="585" y="123"/>
                    <a:pt x="585" y="116"/>
                    <a:pt x="541" y="117"/>
                  </a:cubicBezTo>
                  <a:cubicBezTo>
                    <a:pt x="497" y="119"/>
                    <a:pt x="503" y="111"/>
                    <a:pt x="498" y="98"/>
                  </a:cubicBezTo>
                  <a:cubicBezTo>
                    <a:pt x="493" y="86"/>
                    <a:pt x="492" y="80"/>
                    <a:pt x="474" y="81"/>
                  </a:cubicBezTo>
                  <a:cubicBezTo>
                    <a:pt x="456" y="83"/>
                    <a:pt x="436" y="90"/>
                    <a:pt x="420" y="72"/>
                  </a:cubicBezTo>
                  <a:cubicBezTo>
                    <a:pt x="403" y="54"/>
                    <a:pt x="371" y="47"/>
                    <a:pt x="346" y="34"/>
                  </a:cubicBezTo>
                  <a:cubicBezTo>
                    <a:pt x="321" y="22"/>
                    <a:pt x="292" y="19"/>
                    <a:pt x="289" y="5"/>
                  </a:cubicBezTo>
                  <a:cubicBezTo>
                    <a:pt x="288" y="4"/>
                    <a:pt x="288" y="2"/>
                    <a:pt x="288" y="0"/>
                  </a:cubicBezTo>
                  <a:cubicBezTo>
                    <a:pt x="273" y="7"/>
                    <a:pt x="264" y="22"/>
                    <a:pt x="256" y="2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8" name="Freeform 28">
              <a:extLst>
                <a:ext uri="{FF2B5EF4-FFF2-40B4-BE49-F238E27FC236}">
                  <a16:creationId xmlns:a16="http://schemas.microsoft.com/office/drawing/2014/main" id="{D25C26C6-D34C-7E4D-B747-2F38C1F3C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8" y="2218"/>
              <a:ext cx="671" cy="469"/>
            </a:xfrm>
            <a:custGeom>
              <a:avLst/>
              <a:gdLst>
                <a:gd name="T0" fmla="*/ 963 w 1448"/>
                <a:gd name="T1" fmla="*/ 946 h 1013"/>
                <a:gd name="T2" fmla="*/ 1032 w 1448"/>
                <a:gd name="T3" fmla="*/ 991 h 1013"/>
                <a:gd name="T4" fmla="*/ 1119 w 1448"/>
                <a:gd name="T5" fmla="*/ 992 h 1013"/>
                <a:gd name="T6" fmla="*/ 1191 w 1448"/>
                <a:gd name="T7" fmla="*/ 977 h 1013"/>
                <a:gd name="T8" fmla="*/ 1232 w 1448"/>
                <a:gd name="T9" fmla="*/ 927 h 1013"/>
                <a:gd name="T10" fmla="*/ 1251 w 1448"/>
                <a:gd name="T11" fmla="*/ 843 h 1013"/>
                <a:gd name="T12" fmla="*/ 1246 w 1448"/>
                <a:gd name="T13" fmla="*/ 782 h 1013"/>
                <a:gd name="T14" fmla="*/ 1274 w 1448"/>
                <a:gd name="T15" fmla="*/ 742 h 1013"/>
                <a:gd name="T16" fmla="*/ 1440 w 1448"/>
                <a:gd name="T17" fmla="*/ 785 h 1013"/>
                <a:gd name="T18" fmla="*/ 1370 w 1448"/>
                <a:gd name="T19" fmla="*/ 656 h 1013"/>
                <a:gd name="T20" fmla="*/ 1221 w 1448"/>
                <a:gd name="T21" fmla="*/ 567 h 1013"/>
                <a:gd name="T22" fmla="*/ 1156 w 1448"/>
                <a:gd name="T23" fmla="*/ 474 h 1013"/>
                <a:gd name="T24" fmla="*/ 968 w 1448"/>
                <a:gd name="T25" fmla="*/ 266 h 1013"/>
                <a:gd name="T26" fmla="*/ 867 w 1448"/>
                <a:gd name="T27" fmla="*/ 148 h 1013"/>
                <a:gd name="T28" fmla="*/ 649 w 1448"/>
                <a:gd name="T29" fmla="*/ 52 h 1013"/>
                <a:gd name="T30" fmla="*/ 571 w 1448"/>
                <a:gd name="T31" fmla="*/ 29 h 1013"/>
                <a:gd name="T32" fmla="*/ 478 w 1448"/>
                <a:gd name="T33" fmla="*/ 133 h 1013"/>
                <a:gd name="T34" fmla="*/ 409 w 1448"/>
                <a:gd name="T35" fmla="*/ 191 h 1013"/>
                <a:gd name="T36" fmla="*/ 331 w 1448"/>
                <a:gd name="T37" fmla="*/ 176 h 1013"/>
                <a:gd name="T38" fmla="*/ 250 w 1448"/>
                <a:gd name="T39" fmla="*/ 211 h 1013"/>
                <a:gd name="T40" fmla="*/ 116 w 1448"/>
                <a:gd name="T41" fmla="*/ 134 h 1013"/>
                <a:gd name="T42" fmla="*/ 5 w 1448"/>
                <a:gd name="T43" fmla="*/ 151 h 1013"/>
                <a:gd name="T44" fmla="*/ 62 w 1448"/>
                <a:gd name="T45" fmla="*/ 240 h 1013"/>
                <a:gd name="T46" fmla="*/ 190 w 1448"/>
                <a:gd name="T47" fmla="*/ 287 h 1013"/>
                <a:gd name="T48" fmla="*/ 257 w 1448"/>
                <a:gd name="T49" fmla="*/ 323 h 1013"/>
                <a:gd name="T50" fmla="*/ 360 w 1448"/>
                <a:gd name="T51" fmla="*/ 393 h 1013"/>
                <a:gd name="T52" fmla="*/ 447 w 1448"/>
                <a:gd name="T53" fmla="*/ 397 h 1013"/>
                <a:gd name="T54" fmla="*/ 421 w 1448"/>
                <a:gd name="T55" fmla="*/ 503 h 1013"/>
                <a:gd name="T56" fmla="*/ 526 w 1448"/>
                <a:gd name="T57" fmla="*/ 608 h 1013"/>
                <a:gd name="T58" fmla="*/ 629 w 1448"/>
                <a:gd name="T59" fmla="*/ 572 h 1013"/>
                <a:gd name="T60" fmla="*/ 729 w 1448"/>
                <a:gd name="T61" fmla="*/ 595 h 1013"/>
                <a:gd name="T62" fmla="*/ 658 w 1448"/>
                <a:gd name="T63" fmla="*/ 635 h 1013"/>
                <a:gd name="T64" fmla="*/ 635 w 1448"/>
                <a:gd name="T65" fmla="*/ 714 h 1013"/>
                <a:gd name="T66" fmla="*/ 585 w 1448"/>
                <a:gd name="T67" fmla="*/ 814 h 1013"/>
                <a:gd name="T68" fmla="*/ 694 w 1448"/>
                <a:gd name="T69" fmla="*/ 877 h 1013"/>
                <a:gd name="T70" fmla="*/ 714 w 1448"/>
                <a:gd name="T71" fmla="*/ 970 h 1013"/>
                <a:gd name="T72" fmla="*/ 878 w 1448"/>
                <a:gd name="T73" fmla="*/ 964 h 1013"/>
                <a:gd name="T74" fmla="*/ 919 w 1448"/>
                <a:gd name="T75" fmla="*/ 963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48" h="1013">
                  <a:moveTo>
                    <a:pt x="919" y="963"/>
                  </a:moveTo>
                  <a:cubicBezTo>
                    <a:pt x="922" y="950"/>
                    <a:pt x="951" y="956"/>
                    <a:pt x="963" y="946"/>
                  </a:cubicBezTo>
                  <a:cubicBezTo>
                    <a:pt x="974" y="936"/>
                    <a:pt x="992" y="955"/>
                    <a:pt x="997" y="967"/>
                  </a:cubicBezTo>
                  <a:cubicBezTo>
                    <a:pt x="1002" y="980"/>
                    <a:pt x="1012" y="984"/>
                    <a:pt x="1032" y="991"/>
                  </a:cubicBezTo>
                  <a:cubicBezTo>
                    <a:pt x="1051" y="998"/>
                    <a:pt x="1051" y="1005"/>
                    <a:pt x="1073" y="996"/>
                  </a:cubicBezTo>
                  <a:cubicBezTo>
                    <a:pt x="1094" y="988"/>
                    <a:pt x="1102" y="971"/>
                    <a:pt x="1119" y="992"/>
                  </a:cubicBezTo>
                  <a:cubicBezTo>
                    <a:pt x="1135" y="1013"/>
                    <a:pt x="1140" y="1006"/>
                    <a:pt x="1160" y="1000"/>
                  </a:cubicBezTo>
                  <a:cubicBezTo>
                    <a:pt x="1179" y="995"/>
                    <a:pt x="1191" y="993"/>
                    <a:pt x="1191" y="977"/>
                  </a:cubicBezTo>
                  <a:cubicBezTo>
                    <a:pt x="1191" y="960"/>
                    <a:pt x="1196" y="960"/>
                    <a:pt x="1209" y="953"/>
                  </a:cubicBezTo>
                  <a:cubicBezTo>
                    <a:pt x="1222" y="946"/>
                    <a:pt x="1227" y="949"/>
                    <a:pt x="1232" y="927"/>
                  </a:cubicBezTo>
                  <a:cubicBezTo>
                    <a:pt x="1237" y="904"/>
                    <a:pt x="1255" y="910"/>
                    <a:pt x="1258" y="888"/>
                  </a:cubicBezTo>
                  <a:cubicBezTo>
                    <a:pt x="1261" y="866"/>
                    <a:pt x="1228" y="850"/>
                    <a:pt x="1251" y="843"/>
                  </a:cubicBezTo>
                  <a:cubicBezTo>
                    <a:pt x="1274" y="836"/>
                    <a:pt x="1294" y="838"/>
                    <a:pt x="1284" y="820"/>
                  </a:cubicBezTo>
                  <a:cubicBezTo>
                    <a:pt x="1274" y="802"/>
                    <a:pt x="1264" y="796"/>
                    <a:pt x="1246" y="782"/>
                  </a:cubicBezTo>
                  <a:cubicBezTo>
                    <a:pt x="1228" y="768"/>
                    <a:pt x="1223" y="749"/>
                    <a:pt x="1240" y="745"/>
                  </a:cubicBezTo>
                  <a:cubicBezTo>
                    <a:pt x="1252" y="741"/>
                    <a:pt x="1252" y="733"/>
                    <a:pt x="1274" y="742"/>
                  </a:cubicBezTo>
                  <a:cubicBezTo>
                    <a:pt x="1276" y="736"/>
                    <a:pt x="1285" y="734"/>
                    <a:pt x="1304" y="741"/>
                  </a:cubicBezTo>
                  <a:cubicBezTo>
                    <a:pt x="1365" y="763"/>
                    <a:pt x="1431" y="811"/>
                    <a:pt x="1440" y="785"/>
                  </a:cubicBezTo>
                  <a:cubicBezTo>
                    <a:pt x="1448" y="759"/>
                    <a:pt x="1413" y="730"/>
                    <a:pt x="1413" y="700"/>
                  </a:cubicBezTo>
                  <a:cubicBezTo>
                    <a:pt x="1413" y="670"/>
                    <a:pt x="1400" y="656"/>
                    <a:pt x="1370" y="656"/>
                  </a:cubicBezTo>
                  <a:cubicBezTo>
                    <a:pt x="1339" y="656"/>
                    <a:pt x="1304" y="659"/>
                    <a:pt x="1291" y="630"/>
                  </a:cubicBezTo>
                  <a:cubicBezTo>
                    <a:pt x="1278" y="600"/>
                    <a:pt x="1269" y="567"/>
                    <a:pt x="1221" y="567"/>
                  </a:cubicBezTo>
                  <a:cubicBezTo>
                    <a:pt x="1173" y="567"/>
                    <a:pt x="1147" y="552"/>
                    <a:pt x="1147" y="530"/>
                  </a:cubicBezTo>
                  <a:cubicBezTo>
                    <a:pt x="1147" y="507"/>
                    <a:pt x="1195" y="504"/>
                    <a:pt x="1156" y="474"/>
                  </a:cubicBezTo>
                  <a:cubicBezTo>
                    <a:pt x="1116" y="444"/>
                    <a:pt x="1042" y="374"/>
                    <a:pt x="1025" y="341"/>
                  </a:cubicBezTo>
                  <a:cubicBezTo>
                    <a:pt x="1007" y="307"/>
                    <a:pt x="1012" y="292"/>
                    <a:pt x="968" y="266"/>
                  </a:cubicBezTo>
                  <a:cubicBezTo>
                    <a:pt x="924" y="241"/>
                    <a:pt x="924" y="244"/>
                    <a:pt x="929" y="215"/>
                  </a:cubicBezTo>
                  <a:cubicBezTo>
                    <a:pt x="933" y="185"/>
                    <a:pt x="907" y="159"/>
                    <a:pt x="867" y="148"/>
                  </a:cubicBezTo>
                  <a:cubicBezTo>
                    <a:pt x="828" y="137"/>
                    <a:pt x="780" y="140"/>
                    <a:pt x="749" y="118"/>
                  </a:cubicBezTo>
                  <a:cubicBezTo>
                    <a:pt x="719" y="96"/>
                    <a:pt x="653" y="89"/>
                    <a:pt x="649" y="52"/>
                  </a:cubicBezTo>
                  <a:cubicBezTo>
                    <a:pt x="646" y="29"/>
                    <a:pt x="649" y="23"/>
                    <a:pt x="658" y="10"/>
                  </a:cubicBezTo>
                  <a:cubicBezTo>
                    <a:pt x="596" y="0"/>
                    <a:pt x="600" y="13"/>
                    <a:pt x="571" y="29"/>
                  </a:cubicBezTo>
                  <a:cubicBezTo>
                    <a:pt x="539" y="47"/>
                    <a:pt x="549" y="65"/>
                    <a:pt x="544" y="97"/>
                  </a:cubicBezTo>
                  <a:cubicBezTo>
                    <a:pt x="539" y="129"/>
                    <a:pt x="509" y="130"/>
                    <a:pt x="478" y="133"/>
                  </a:cubicBezTo>
                  <a:cubicBezTo>
                    <a:pt x="447" y="136"/>
                    <a:pt x="458" y="164"/>
                    <a:pt x="449" y="183"/>
                  </a:cubicBezTo>
                  <a:cubicBezTo>
                    <a:pt x="439" y="203"/>
                    <a:pt x="414" y="194"/>
                    <a:pt x="409" y="191"/>
                  </a:cubicBezTo>
                  <a:cubicBezTo>
                    <a:pt x="404" y="189"/>
                    <a:pt x="401" y="169"/>
                    <a:pt x="381" y="154"/>
                  </a:cubicBezTo>
                  <a:cubicBezTo>
                    <a:pt x="331" y="140"/>
                    <a:pt x="329" y="159"/>
                    <a:pt x="331" y="176"/>
                  </a:cubicBezTo>
                  <a:cubicBezTo>
                    <a:pt x="332" y="193"/>
                    <a:pt x="319" y="189"/>
                    <a:pt x="298" y="204"/>
                  </a:cubicBezTo>
                  <a:cubicBezTo>
                    <a:pt x="277" y="219"/>
                    <a:pt x="275" y="239"/>
                    <a:pt x="250" y="211"/>
                  </a:cubicBezTo>
                  <a:cubicBezTo>
                    <a:pt x="226" y="183"/>
                    <a:pt x="196" y="215"/>
                    <a:pt x="182" y="204"/>
                  </a:cubicBezTo>
                  <a:cubicBezTo>
                    <a:pt x="167" y="193"/>
                    <a:pt x="141" y="158"/>
                    <a:pt x="116" y="134"/>
                  </a:cubicBezTo>
                  <a:cubicBezTo>
                    <a:pt x="91" y="111"/>
                    <a:pt x="73" y="118"/>
                    <a:pt x="42" y="132"/>
                  </a:cubicBezTo>
                  <a:cubicBezTo>
                    <a:pt x="11" y="146"/>
                    <a:pt x="10" y="137"/>
                    <a:pt x="5" y="151"/>
                  </a:cubicBezTo>
                  <a:cubicBezTo>
                    <a:pt x="0" y="165"/>
                    <a:pt x="1" y="197"/>
                    <a:pt x="5" y="211"/>
                  </a:cubicBezTo>
                  <a:cubicBezTo>
                    <a:pt x="8" y="225"/>
                    <a:pt x="37" y="228"/>
                    <a:pt x="62" y="240"/>
                  </a:cubicBezTo>
                  <a:cubicBezTo>
                    <a:pt x="87" y="253"/>
                    <a:pt x="119" y="260"/>
                    <a:pt x="136" y="278"/>
                  </a:cubicBezTo>
                  <a:cubicBezTo>
                    <a:pt x="152" y="296"/>
                    <a:pt x="172" y="289"/>
                    <a:pt x="190" y="287"/>
                  </a:cubicBezTo>
                  <a:cubicBezTo>
                    <a:pt x="208" y="286"/>
                    <a:pt x="209" y="292"/>
                    <a:pt x="214" y="304"/>
                  </a:cubicBezTo>
                  <a:cubicBezTo>
                    <a:pt x="219" y="317"/>
                    <a:pt x="213" y="325"/>
                    <a:pt x="257" y="323"/>
                  </a:cubicBezTo>
                  <a:cubicBezTo>
                    <a:pt x="301" y="322"/>
                    <a:pt x="301" y="329"/>
                    <a:pt x="321" y="344"/>
                  </a:cubicBezTo>
                  <a:cubicBezTo>
                    <a:pt x="340" y="360"/>
                    <a:pt x="347" y="372"/>
                    <a:pt x="360" y="393"/>
                  </a:cubicBezTo>
                  <a:cubicBezTo>
                    <a:pt x="373" y="414"/>
                    <a:pt x="385" y="404"/>
                    <a:pt x="398" y="386"/>
                  </a:cubicBezTo>
                  <a:cubicBezTo>
                    <a:pt x="411" y="368"/>
                    <a:pt x="429" y="380"/>
                    <a:pt x="447" y="397"/>
                  </a:cubicBezTo>
                  <a:cubicBezTo>
                    <a:pt x="465" y="414"/>
                    <a:pt x="468" y="432"/>
                    <a:pt x="442" y="449"/>
                  </a:cubicBezTo>
                  <a:cubicBezTo>
                    <a:pt x="416" y="465"/>
                    <a:pt x="424" y="485"/>
                    <a:pt x="421" y="503"/>
                  </a:cubicBezTo>
                  <a:cubicBezTo>
                    <a:pt x="417" y="521"/>
                    <a:pt x="460" y="521"/>
                    <a:pt x="483" y="521"/>
                  </a:cubicBezTo>
                  <a:cubicBezTo>
                    <a:pt x="506" y="521"/>
                    <a:pt x="503" y="586"/>
                    <a:pt x="526" y="608"/>
                  </a:cubicBezTo>
                  <a:cubicBezTo>
                    <a:pt x="549" y="631"/>
                    <a:pt x="594" y="611"/>
                    <a:pt x="614" y="608"/>
                  </a:cubicBezTo>
                  <a:cubicBezTo>
                    <a:pt x="634" y="606"/>
                    <a:pt x="630" y="595"/>
                    <a:pt x="629" y="572"/>
                  </a:cubicBezTo>
                  <a:cubicBezTo>
                    <a:pt x="627" y="550"/>
                    <a:pt x="647" y="544"/>
                    <a:pt x="671" y="544"/>
                  </a:cubicBezTo>
                  <a:cubicBezTo>
                    <a:pt x="696" y="544"/>
                    <a:pt x="714" y="568"/>
                    <a:pt x="729" y="595"/>
                  </a:cubicBezTo>
                  <a:cubicBezTo>
                    <a:pt x="743" y="621"/>
                    <a:pt x="747" y="639"/>
                    <a:pt x="727" y="650"/>
                  </a:cubicBezTo>
                  <a:cubicBezTo>
                    <a:pt x="707" y="661"/>
                    <a:pt x="684" y="653"/>
                    <a:pt x="658" y="635"/>
                  </a:cubicBezTo>
                  <a:cubicBezTo>
                    <a:pt x="632" y="617"/>
                    <a:pt x="601" y="650"/>
                    <a:pt x="604" y="661"/>
                  </a:cubicBezTo>
                  <a:cubicBezTo>
                    <a:pt x="607" y="672"/>
                    <a:pt x="635" y="686"/>
                    <a:pt x="635" y="714"/>
                  </a:cubicBezTo>
                  <a:cubicBezTo>
                    <a:pt x="635" y="742"/>
                    <a:pt x="617" y="752"/>
                    <a:pt x="588" y="768"/>
                  </a:cubicBezTo>
                  <a:cubicBezTo>
                    <a:pt x="558" y="785"/>
                    <a:pt x="581" y="795"/>
                    <a:pt x="585" y="814"/>
                  </a:cubicBezTo>
                  <a:cubicBezTo>
                    <a:pt x="588" y="834"/>
                    <a:pt x="603" y="831"/>
                    <a:pt x="622" y="849"/>
                  </a:cubicBezTo>
                  <a:cubicBezTo>
                    <a:pt x="642" y="867"/>
                    <a:pt x="662" y="864"/>
                    <a:pt x="694" y="877"/>
                  </a:cubicBezTo>
                  <a:cubicBezTo>
                    <a:pt x="727" y="889"/>
                    <a:pt x="712" y="898"/>
                    <a:pt x="707" y="923"/>
                  </a:cubicBezTo>
                  <a:cubicBezTo>
                    <a:pt x="702" y="948"/>
                    <a:pt x="701" y="957"/>
                    <a:pt x="714" y="970"/>
                  </a:cubicBezTo>
                  <a:cubicBezTo>
                    <a:pt x="727" y="982"/>
                    <a:pt x="761" y="980"/>
                    <a:pt x="797" y="950"/>
                  </a:cubicBezTo>
                  <a:cubicBezTo>
                    <a:pt x="834" y="921"/>
                    <a:pt x="850" y="963"/>
                    <a:pt x="878" y="964"/>
                  </a:cubicBezTo>
                  <a:cubicBezTo>
                    <a:pt x="892" y="965"/>
                    <a:pt x="897" y="969"/>
                    <a:pt x="901" y="976"/>
                  </a:cubicBezTo>
                  <a:cubicBezTo>
                    <a:pt x="909" y="973"/>
                    <a:pt x="917" y="969"/>
                    <a:pt x="919" y="96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9" name="Freeform 29">
              <a:extLst>
                <a:ext uri="{FF2B5EF4-FFF2-40B4-BE49-F238E27FC236}">
                  <a16:creationId xmlns:a16="http://schemas.microsoft.com/office/drawing/2014/main" id="{737BC03D-B75C-544E-B628-4DA0A4546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1" y="2651"/>
              <a:ext cx="455" cy="451"/>
            </a:xfrm>
            <a:custGeom>
              <a:avLst/>
              <a:gdLst>
                <a:gd name="T0" fmla="*/ 913 w 983"/>
                <a:gd name="T1" fmla="*/ 416 h 972"/>
                <a:gd name="T2" fmla="*/ 965 w 983"/>
                <a:gd name="T3" fmla="*/ 379 h 972"/>
                <a:gd name="T4" fmla="*/ 926 w 983"/>
                <a:gd name="T5" fmla="*/ 298 h 972"/>
                <a:gd name="T6" fmla="*/ 948 w 983"/>
                <a:gd name="T7" fmla="*/ 227 h 972"/>
                <a:gd name="T8" fmla="*/ 830 w 983"/>
                <a:gd name="T9" fmla="*/ 205 h 972"/>
                <a:gd name="T10" fmla="*/ 707 w 983"/>
                <a:gd name="T11" fmla="*/ 179 h 972"/>
                <a:gd name="T12" fmla="*/ 607 w 983"/>
                <a:gd name="T13" fmla="*/ 253 h 972"/>
                <a:gd name="T14" fmla="*/ 572 w 983"/>
                <a:gd name="T15" fmla="*/ 216 h 972"/>
                <a:gd name="T16" fmla="*/ 559 w 983"/>
                <a:gd name="T17" fmla="*/ 168 h 972"/>
                <a:gd name="T18" fmla="*/ 668 w 983"/>
                <a:gd name="T19" fmla="*/ 164 h 972"/>
                <a:gd name="T20" fmla="*/ 706 w 983"/>
                <a:gd name="T21" fmla="*/ 85 h 972"/>
                <a:gd name="T22" fmla="*/ 677 w 983"/>
                <a:gd name="T23" fmla="*/ 63 h 972"/>
                <a:gd name="T24" fmla="*/ 620 w 983"/>
                <a:gd name="T25" fmla="*/ 31 h 972"/>
                <a:gd name="T26" fmla="*/ 601 w 983"/>
                <a:gd name="T27" fmla="*/ 16 h 972"/>
                <a:gd name="T28" fmla="*/ 599 w 983"/>
                <a:gd name="T29" fmla="*/ 17 h 972"/>
                <a:gd name="T30" fmla="*/ 581 w 983"/>
                <a:gd name="T31" fmla="*/ 41 h 972"/>
                <a:gd name="T32" fmla="*/ 550 w 983"/>
                <a:gd name="T33" fmla="*/ 64 h 972"/>
                <a:gd name="T34" fmla="*/ 509 w 983"/>
                <a:gd name="T35" fmla="*/ 56 h 972"/>
                <a:gd name="T36" fmla="*/ 463 w 983"/>
                <a:gd name="T37" fmla="*/ 60 h 972"/>
                <a:gd name="T38" fmla="*/ 422 w 983"/>
                <a:gd name="T39" fmla="*/ 55 h 972"/>
                <a:gd name="T40" fmla="*/ 387 w 983"/>
                <a:gd name="T41" fmla="*/ 31 h 972"/>
                <a:gd name="T42" fmla="*/ 353 w 983"/>
                <a:gd name="T43" fmla="*/ 10 h 972"/>
                <a:gd name="T44" fmla="*/ 309 w 983"/>
                <a:gd name="T45" fmla="*/ 27 h 972"/>
                <a:gd name="T46" fmla="*/ 291 w 983"/>
                <a:gd name="T47" fmla="*/ 40 h 972"/>
                <a:gd name="T48" fmla="*/ 305 w 983"/>
                <a:gd name="T49" fmla="*/ 73 h 972"/>
                <a:gd name="T50" fmla="*/ 263 w 983"/>
                <a:gd name="T51" fmla="*/ 164 h 972"/>
                <a:gd name="T52" fmla="*/ 281 w 983"/>
                <a:gd name="T53" fmla="*/ 217 h 972"/>
                <a:gd name="T54" fmla="*/ 238 w 983"/>
                <a:gd name="T55" fmla="*/ 245 h 972"/>
                <a:gd name="T56" fmla="*/ 171 w 983"/>
                <a:gd name="T57" fmla="*/ 262 h 972"/>
                <a:gd name="T58" fmla="*/ 189 w 983"/>
                <a:gd name="T59" fmla="*/ 310 h 972"/>
                <a:gd name="T60" fmla="*/ 176 w 983"/>
                <a:gd name="T61" fmla="*/ 349 h 972"/>
                <a:gd name="T62" fmla="*/ 158 w 983"/>
                <a:gd name="T63" fmla="*/ 406 h 972"/>
                <a:gd name="T64" fmla="*/ 115 w 983"/>
                <a:gd name="T65" fmla="*/ 451 h 972"/>
                <a:gd name="T66" fmla="*/ 79 w 983"/>
                <a:gd name="T67" fmla="*/ 492 h 972"/>
                <a:gd name="T68" fmla="*/ 48 w 983"/>
                <a:gd name="T69" fmla="*/ 511 h 972"/>
                <a:gd name="T70" fmla="*/ 6 w 983"/>
                <a:gd name="T71" fmla="*/ 580 h 972"/>
                <a:gd name="T72" fmla="*/ 91 w 983"/>
                <a:gd name="T73" fmla="*/ 635 h 972"/>
                <a:gd name="T74" fmla="*/ 157 w 983"/>
                <a:gd name="T75" fmla="*/ 733 h 972"/>
                <a:gd name="T76" fmla="*/ 156 w 983"/>
                <a:gd name="T77" fmla="*/ 780 h 972"/>
                <a:gd name="T78" fmla="*/ 192 w 983"/>
                <a:gd name="T79" fmla="*/ 777 h 972"/>
                <a:gd name="T80" fmla="*/ 246 w 983"/>
                <a:gd name="T81" fmla="*/ 782 h 972"/>
                <a:gd name="T82" fmla="*/ 251 w 983"/>
                <a:gd name="T83" fmla="*/ 848 h 972"/>
                <a:gd name="T84" fmla="*/ 294 w 983"/>
                <a:gd name="T85" fmla="*/ 905 h 972"/>
                <a:gd name="T86" fmla="*/ 330 w 983"/>
                <a:gd name="T87" fmla="*/ 954 h 972"/>
                <a:gd name="T88" fmla="*/ 397 w 983"/>
                <a:gd name="T89" fmla="*/ 959 h 972"/>
                <a:gd name="T90" fmla="*/ 438 w 983"/>
                <a:gd name="T91" fmla="*/ 923 h 972"/>
                <a:gd name="T92" fmla="*/ 486 w 983"/>
                <a:gd name="T93" fmla="*/ 914 h 972"/>
                <a:gd name="T94" fmla="*/ 533 w 983"/>
                <a:gd name="T95" fmla="*/ 962 h 972"/>
                <a:gd name="T96" fmla="*/ 590 w 983"/>
                <a:gd name="T97" fmla="*/ 950 h 972"/>
                <a:gd name="T98" fmla="*/ 666 w 983"/>
                <a:gd name="T99" fmla="*/ 937 h 972"/>
                <a:gd name="T100" fmla="*/ 713 w 983"/>
                <a:gd name="T101" fmla="*/ 971 h 972"/>
                <a:gd name="T102" fmla="*/ 720 w 983"/>
                <a:gd name="T103" fmla="*/ 972 h 972"/>
                <a:gd name="T104" fmla="*/ 747 w 983"/>
                <a:gd name="T105" fmla="*/ 906 h 972"/>
                <a:gd name="T106" fmla="*/ 768 w 983"/>
                <a:gd name="T107" fmla="*/ 791 h 972"/>
                <a:gd name="T108" fmla="*/ 812 w 983"/>
                <a:gd name="T109" fmla="*/ 706 h 972"/>
                <a:gd name="T110" fmla="*/ 851 w 983"/>
                <a:gd name="T111" fmla="*/ 665 h 972"/>
                <a:gd name="T112" fmla="*/ 900 w 983"/>
                <a:gd name="T113" fmla="*/ 680 h 972"/>
                <a:gd name="T114" fmla="*/ 948 w 983"/>
                <a:gd name="T115" fmla="*/ 635 h 972"/>
                <a:gd name="T116" fmla="*/ 913 w 983"/>
                <a:gd name="T117" fmla="*/ 535 h 972"/>
                <a:gd name="T118" fmla="*/ 900 w 983"/>
                <a:gd name="T119" fmla="*/ 472 h 972"/>
                <a:gd name="T120" fmla="*/ 913 w 983"/>
                <a:gd name="T121" fmla="*/ 416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83" h="972">
                  <a:moveTo>
                    <a:pt x="913" y="416"/>
                  </a:moveTo>
                  <a:cubicBezTo>
                    <a:pt x="948" y="416"/>
                    <a:pt x="983" y="413"/>
                    <a:pt x="965" y="379"/>
                  </a:cubicBezTo>
                  <a:cubicBezTo>
                    <a:pt x="948" y="346"/>
                    <a:pt x="908" y="331"/>
                    <a:pt x="926" y="298"/>
                  </a:cubicBezTo>
                  <a:cubicBezTo>
                    <a:pt x="943" y="265"/>
                    <a:pt x="983" y="246"/>
                    <a:pt x="948" y="227"/>
                  </a:cubicBezTo>
                  <a:cubicBezTo>
                    <a:pt x="913" y="209"/>
                    <a:pt x="856" y="242"/>
                    <a:pt x="830" y="205"/>
                  </a:cubicBezTo>
                  <a:cubicBezTo>
                    <a:pt x="803" y="168"/>
                    <a:pt x="725" y="153"/>
                    <a:pt x="707" y="179"/>
                  </a:cubicBezTo>
                  <a:cubicBezTo>
                    <a:pt x="690" y="205"/>
                    <a:pt x="624" y="279"/>
                    <a:pt x="607" y="253"/>
                  </a:cubicBezTo>
                  <a:cubicBezTo>
                    <a:pt x="589" y="227"/>
                    <a:pt x="598" y="216"/>
                    <a:pt x="572" y="216"/>
                  </a:cubicBezTo>
                  <a:cubicBezTo>
                    <a:pt x="546" y="216"/>
                    <a:pt x="519" y="157"/>
                    <a:pt x="559" y="168"/>
                  </a:cubicBezTo>
                  <a:cubicBezTo>
                    <a:pt x="598" y="179"/>
                    <a:pt x="655" y="194"/>
                    <a:pt x="668" y="164"/>
                  </a:cubicBezTo>
                  <a:cubicBezTo>
                    <a:pt x="679" y="140"/>
                    <a:pt x="687" y="106"/>
                    <a:pt x="706" y="85"/>
                  </a:cubicBezTo>
                  <a:cubicBezTo>
                    <a:pt x="697" y="76"/>
                    <a:pt x="690" y="66"/>
                    <a:pt x="677" y="63"/>
                  </a:cubicBezTo>
                  <a:cubicBezTo>
                    <a:pt x="656" y="59"/>
                    <a:pt x="658" y="46"/>
                    <a:pt x="620" y="31"/>
                  </a:cubicBezTo>
                  <a:cubicBezTo>
                    <a:pt x="610" y="27"/>
                    <a:pt x="604" y="22"/>
                    <a:pt x="601" y="16"/>
                  </a:cubicBezTo>
                  <a:cubicBezTo>
                    <a:pt x="600" y="16"/>
                    <a:pt x="600" y="17"/>
                    <a:pt x="599" y="17"/>
                  </a:cubicBezTo>
                  <a:cubicBezTo>
                    <a:pt x="586" y="24"/>
                    <a:pt x="581" y="24"/>
                    <a:pt x="581" y="41"/>
                  </a:cubicBezTo>
                  <a:cubicBezTo>
                    <a:pt x="581" y="57"/>
                    <a:pt x="569" y="59"/>
                    <a:pt x="550" y="64"/>
                  </a:cubicBezTo>
                  <a:cubicBezTo>
                    <a:pt x="530" y="70"/>
                    <a:pt x="525" y="77"/>
                    <a:pt x="509" y="56"/>
                  </a:cubicBezTo>
                  <a:cubicBezTo>
                    <a:pt x="492" y="35"/>
                    <a:pt x="484" y="52"/>
                    <a:pt x="463" y="60"/>
                  </a:cubicBezTo>
                  <a:cubicBezTo>
                    <a:pt x="441" y="69"/>
                    <a:pt x="441" y="62"/>
                    <a:pt x="422" y="55"/>
                  </a:cubicBezTo>
                  <a:cubicBezTo>
                    <a:pt x="402" y="48"/>
                    <a:pt x="392" y="44"/>
                    <a:pt x="387" y="31"/>
                  </a:cubicBezTo>
                  <a:cubicBezTo>
                    <a:pt x="382" y="19"/>
                    <a:pt x="364" y="0"/>
                    <a:pt x="353" y="10"/>
                  </a:cubicBezTo>
                  <a:cubicBezTo>
                    <a:pt x="341" y="20"/>
                    <a:pt x="312" y="14"/>
                    <a:pt x="309" y="27"/>
                  </a:cubicBezTo>
                  <a:cubicBezTo>
                    <a:pt x="307" y="33"/>
                    <a:pt x="299" y="37"/>
                    <a:pt x="291" y="40"/>
                  </a:cubicBezTo>
                  <a:cubicBezTo>
                    <a:pt x="294" y="48"/>
                    <a:pt x="297" y="58"/>
                    <a:pt x="305" y="73"/>
                  </a:cubicBezTo>
                  <a:cubicBezTo>
                    <a:pt x="323" y="103"/>
                    <a:pt x="287" y="144"/>
                    <a:pt x="263" y="164"/>
                  </a:cubicBezTo>
                  <a:cubicBezTo>
                    <a:pt x="238" y="185"/>
                    <a:pt x="266" y="198"/>
                    <a:pt x="281" y="217"/>
                  </a:cubicBezTo>
                  <a:cubicBezTo>
                    <a:pt x="296" y="237"/>
                    <a:pt x="258" y="238"/>
                    <a:pt x="238" y="245"/>
                  </a:cubicBezTo>
                  <a:cubicBezTo>
                    <a:pt x="219" y="252"/>
                    <a:pt x="207" y="253"/>
                    <a:pt x="171" y="262"/>
                  </a:cubicBezTo>
                  <a:cubicBezTo>
                    <a:pt x="135" y="270"/>
                    <a:pt x="176" y="295"/>
                    <a:pt x="189" y="310"/>
                  </a:cubicBezTo>
                  <a:cubicBezTo>
                    <a:pt x="202" y="326"/>
                    <a:pt x="189" y="335"/>
                    <a:pt x="176" y="349"/>
                  </a:cubicBezTo>
                  <a:cubicBezTo>
                    <a:pt x="163" y="363"/>
                    <a:pt x="161" y="384"/>
                    <a:pt x="158" y="406"/>
                  </a:cubicBezTo>
                  <a:cubicBezTo>
                    <a:pt x="155" y="429"/>
                    <a:pt x="130" y="440"/>
                    <a:pt x="115" y="451"/>
                  </a:cubicBezTo>
                  <a:cubicBezTo>
                    <a:pt x="101" y="462"/>
                    <a:pt x="89" y="470"/>
                    <a:pt x="79" y="492"/>
                  </a:cubicBezTo>
                  <a:cubicBezTo>
                    <a:pt x="75" y="502"/>
                    <a:pt x="62" y="508"/>
                    <a:pt x="48" y="511"/>
                  </a:cubicBezTo>
                  <a:cubicBezTo>
                    <a:pt x="59" y="529"/>
                    <a:pt x="12" y="558"/>
                    <a:pt x="6" y="580"/>
                  </a:cubicBezTo>
                  <a:cubicBezTo>
                    <a:pt x="0" y="604"/>
                    <a:pt x="43" y="613"/>
                    <a:pt x="91" y="635"/>
                  </a:cubicBezTo>
                  <a:cubicBezTo>
                    <a:pt x="139" y="657"/>
                    <a:pt x="131" y="700"/>
                    <a:pt x="157" y="733"/>
                  </a:cubicBezTo>
                  <a:cubicBezTo>
                    <a:pt x="177" y="759"/>
                    <a:pt x="164" y="769"/>
                    <a:pt x="156" y="780"/>
                  </a:cubicBezTo>
                  <a:cubicBezTo>
                    <a:pt x="169" y="782"/>
                    <a:pt x="184" y="782"/>
                    <a:pt x="192" y="777"/>
                  </a:cubicBezTo>
                  <a:cubicBezTo>
                    <a:pt x="210" y="768"/>
                    <a:pt x="248" y="747"/>
                    <a:pt x="246" y="782"/>
                  </a:cubicBezTo>
                  <a:cubicBezTo>
                    <a:pt x="245" y="816"/>
                    <a:pt x="232" y="833"/>
                    <a:pt x="251" y="848"/>
                  </a:cubicBezTo>
                  <a:cubicBezTo>
                    <a:pt x="271" y="864"/>
                    <a:pt x="289" y="884"/>
                    <a:pt x="294" y="905"/>
                  </a:cubicBezTo>
                  <a:cubicBezTo>
                    <a:pt x="299" y="926"/>
                    <a:pt x="309" y="944"/>
                    <a:pt x="330" y="954"/>
                  </a:cubicBezTo>
                  <a:cubicBezTo>
                    <a:pt x="351" y="964"/>
                    <a:pt x="381" y="972"/>
                    <a:pt x="397" y="959"/>
                  </a:cubicBezTo>
                  <a:cubicBezTo>
                    <a:pt x="414" y="947"/>
                    <a:pt x="428" y="943"/>
                    <a:pt x="438" y="923"/>
                  </a:cubicBezTo>
                  <a:cubicBezTo>
                    <a:pt x="448" y="904"/>
                    <a:pt x="464" y="879"/>
                    <a:pt x="486" y="914"/>
                  </a:cubicBezTo>
                  <a:cubicBezTo>
                    <a:pt x="507" y="948"/>
                    <a:pt x="502" y="958"/>
                    <a:pt x="533" y="962"/>
                  </a:cubicBezTo>
                  <a:cubicBezTo>
                    <a:pt x="564" y="966"/>
                    <a:pt x="564" y="961"/>
                    <a:pt x="590" y="950"/>
                  </a:cubicBezTo>
                  <a:cubicBezTo>
                    <a:pt x="617" y="939"/>
                    <a:pt x="656" y="915"/>
                    <a:pt x="666" y="937"/>
                  </a:cubicBezTo>
                  <a:cubicBezTo>
                    <a:pt x="676" y="959"/>
                    <a:pt x="694" y="968"/>
                    <a:pt x="713" y="971"/>
                  </a:cubicBezTo>
                  <a:cubicBezTo>
                    <a:pt x="716" y="971"/>
                    <a:pt x="718" y="971"/>
                    <a:pt x="720" y="972"/>
                  </a:cubicBezTo>
                  <a:cubicBezTo>
                    <a:pt x="732" y="956"/>
                    <a:pt x="744" y="937"/>
                    <a:pt x="747" y="906"/>
                  </a:cubicBezTo>
                  <a:cubicBezTo>
                    <a:pt x="751" y="850"/>
                    <a:pt x="747" y="813"/>
                    <a:pt x="768" y="791"/>
                  </a:cubicBezTo>
                  <a:cubicBezTo>
                    <a:pt x="790" y="769"/>
                    <a:pt x="808" y="728"/>
                    <a:pt x="812" y="706"/>
                  </a:cubicBezTo>
                  <a:cubicBezTo>
                    <a:pt x="817" y="683"/>
                    <a:pt x="825" y="639"/>
                    <a:pt x="851" y="665"/>
                  </a:cubicBezTo>
                  <a:cubicBezTo>
                    <a:pt x="878" y="691"/>
                    <a:pt x="878" y="702"/>
                    <a:pt x="900" y="680"/>
                  </a:cubicBezTo>
                  <a:cubicBezTo>
                    <a:pt x="921" y="657"/>
                    <a:pt x="974" y="683"/>
                    <a:pt x="948" y="635"/>
                  </a:cubicBezTo>
                  <a:cubicBezTo>
                    <a:pt x="921" y="587"/>
                    <a:pt x="882" y="565"/>
                    <a:pt x="913" y="535"/>
                  </a:cubicBezTo>
                  <a:cubicBezTo>
                    <a:pt x="943" y="505"/>
                    <a:pt x="921" y="498"/>
                    <a:pt x="900" y="472"/>
                  </a:cubicBezTo>
                  <a:cubicBezTo>
                    <a:pt x="878" y="446"/>
                    <a:pt x="878" y="416"/>
                    <a:pt x="913" y="41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0" name="Freeform 30">
              <a:extLst>
                <a:ext uri="{FF2B5EF4-FFF2-40B4-BE49-F238E27FC236}">
                  <a16:creationId xmlns:a16="http://schemas.microsoft.com/office/drawing/2014/main" id="{A973A30D-000F-9145-968C-C542ED4BF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9" y="2557"/>
              <a:ext cx="128" cy="134"/>
            </a:xfrm>
            <a:custGeom>
              <a:avLst/>
              <a:gdLst>
                <a:gd name="T0" fmla="*/ 19 w 277"/>
                <a:gd name="T1" fmla="*/ 234 h 288"/>
                <a:gd name="T2" fmla="*/ 76 w 277"/>
                <a:gd name="T3" fmla="*/ 266 h 288"/>
                <a:gd name="T4" fmla="*/ 105 w 277"/>
                <a:gd name="T5" fmla="*/ 288 h 288"/>
                <a:gd name="T6" fmla="*/ 119 w 277"/>
                <a:gd name="T7" fmla="*/ 275 h 288"/>
                <a:gd name="T8" fmla="*/ 264 w 277"/>
                <a:gd name="T9" fmla="*/ 197 h 288"/>
                <a:gd name="T10" fmla="*/ 207 w 277"/>
                <a:gd name="T11" fmla="*/ 112 h 288"/>
                <a:gd name="T12" fmla="*/ 102 w 277"/>
                <a:gd name="T13" fmla="*/ 64 h 288"/>
                <a:gd name="T14" fmla="*/ 63 w 277"/>
                <a:gd name="T15" fmla="*/ 9 h 288"/>
                <a:gd name="T16" fmla="*/ 29 w 277"/>
                <a:gd name="T17" fmla="*/ 12 h 288"/>
                <a:gd name="T18" fmla="*/ 35 w 277"/>
                <a:gd name="T19" fmla="*/ 49 h 288"/>
                <a:gd name="T20" fmla="*/ 73 w 277"/>
                <a:gd name="T21" fmla="*/ 87 h 288"/>
                <a:gd name="T22" fmla="*/ 40 w 277"/>
                <a:gd name="T23" fmla="*/ 110 h 288"/>
                <a:gd name="T24" fmla="*/ 47 w 277"/>
                <a:gd name="T25" fmla="*/ 155 h 288"/>
                <a:gd name="T26" fmla="*/ 21 w 277"/>
                <a:gd name="T27" fmla="*/ 194 h 288"/>
                <a:gd name="T28" fmla="*/ 0 w 277"/>
                <a:gd name="T29" fmla="*/ 219 h 288"/>
                <a:gd name="T30" fmla="*/ 19 w 277"/>
                <a:gd name="T31" fmla="*/ 23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7" h="288">
                  <a:moveTo>
                    <a:pt x="19" y="234"/>
                  </a:moveTo>
                  <a:cubicBezTo>
                    <a:pt x="57" y="249"/>
                    <a:pt x="55" y="262"/>
                    <a:pt x="76" y="266"/>
                  </a:cubicBezTo>
                  <a:cubicBezTo>
                    <a:pt x="89" y="269"/>
                    <a:pt x="96" y="279"/>
                    <a:pt x="105" y="288"/>
                  </a:cubicBezTo>
                  <a:cubicBezTo>
                    <a:pt x="109" y="283"/>
                    <a:pt x="114" y="278"/>
                    <a:pt x="119" y="275"/>
                  </a:cubicBezTo>
                  <a:cubicBezTo>
                    <a:pt x="150" y="256"/>
                    <a:pt x="277" y="227"/>
                    <a:pt x="264" y="197"/>
                  </a:cubicBezTo>
                  <a:cubicBezTo>
                    <a:pt x="250" y="167"/>
                    <a:pt x="233" y="130"/>
                    <a:pt x="207" y="112"/>
                  </a:cubicBezTo>
                  <a:cubicBezTo>
                    <a:pt x="181" y="93"/>
                    <a:pt x="128" y="75"/>
                    <a:pt x="102" y="64"/>
                  </a:cubicBezTo>
                  <a:cubicBezTo>
                    <a:pt x="84" y="56"/>
                    <a:pt x="58" y="22"/>
                    <a:pt x="63" y="9"/>
                  </a:cubicBezTo>
                  <a:cubicBezTo>
                    <a:pt x="41" y="0"/>
                    <a:pt x="41" y="8"/>
                    <a:pt x="29" y="12"/>
                  </a:cubicBezTo>
                  <a:cubicBezTo>
                    <a:pt x="12" y="16"/>
                    <a:pt x="17" y="35"/>
                    <a:pt x="35" y="49"/>
                  </a:cubicBezTo>
                  <a:cubicBezTo>
                    <a:pt x="53" y="63"/>
                    <a:pt x="63" y="69"/>
                    <a:pt x="73" y="87"/>
                  </a:cubicBezTo>
                  <a:cubicBezTo>
                    <a:pt x="83" y="105"/>
                    <a:pt x="63" y="103"/>
                    <a:pt x="40" y="110"/>
                  </a:cubicBezTo>
                  <a:cubicBezTo>
                    <a:pt x="17" y="117"/>
                    <a:pt x="50" y="133"/>
                    <a:pt x="47" y="155"/>
                  </a:cubicBezTo>
                  <a:cubicBezTo>
                    <a:pt x="44" y="177"/>
                    <a:pt x="26" y="171"/>
                    <a:pt x="21" y="194"/>
                  </a:cubicBezTo>
                  <a:cubicBezTo>
                    <a:pt x="16" y="214"/>
                    <a:pt x="11" y="214"/>
                    <a:pt x="0" y="219"/>
                  </a:cubicBezTo>
                  <a:cubicBezTo>
                    <a:pt x="3" y="225"/>
                    <a:pt x="9" y="230"/>
                    <a:pt x="19" y="234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1" name="Freeform 31">
              <a:extLst>
                <a:ext uri="{FF2B5EF4-FFF2-40B4-BE49-F238E27FC236}">
                  <a16:creationId xmlns:a16="http://schemas.microsoft.com/office/drawing/2014/main" id="{EB31A3B2-AD21-2649-A4E5-E1942833B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" y="1864"/>
              <a:ext cx="781" cy="475"/>
            </a:xfrm>
            <a:custGeom>
              <a:avLst/>
              <a:gdLst>
                <a:gd name="T0" fmla="*/ 1555 w 1686"/>
                <a:gd name="T1" fmla="*/ 63 h 1025"/>
                <a:gd name="T2" fmla="*/ 1393 w 1686"/>
                <a:gd name="T3" fmla="*/ 100 h 1025"/>
                <a:gd name="T4" fmla="*/ 1262 w 1686"/>
                <a:gd name="T5" fmla="*/ 48 h 1025"/>
                <a:gd name="T6" fmla="*/ 1109 w 1686"/>
                <a:gd name="T7" fmla="*/ 119 h 1025"/>
                <a:gd name="T8" fmla="*/ 987 w 1686"/>
                <a:gd name="T9" fmla="*/ 260 h 1025"/>
                <a:gd name="T10" fmla="*/ 847 w 1686"/>
                <a:gd name="T11" fmla="*/ 185 h 1025"/>
                <a:gd name="T12" fmla="*/ 782 w 1686"/>
                <a:gd name="T13" fmla="*/ 41 h 1025"/>
                <a:gd name="T14" fmla="*/ 548 w 1686"/>
                <a:gd name="T15" fmla="*/ 35 h 1025"/>
                <a:gd name="T16" fmla="*/ 469 w 1686"/>
                <a:gd name="T17" fmla="*/ 144 h 1025"/>
                <a:gd name="T18" fmla="*/ 296 w 1686"/>
                <a:gd name="T19" fmla="*/ 238 h 1025"/>
                <a:gd name="T20" fmla="*/ 197 w 1686"/>
                <a:gd name="T21" fmla="*/ 313 h 1025"/>
                <a:gd name="T22" fmla="*/ 102 w 1686"/>
                <a:gd name="T23" fmla="*/ 469 h 1025"/>
                <a:gd name="T24" fmla="*/ 99 w 1686"/>
                <a:gd name="T25" fmla="*/ 600 h 1025"/>
                <a:gd name="T26" fmla="*/ 87 w 1686"/>
                <a:gd name="T27" fmla="*/ 695 h 1025"/>
                <a:gd name="T28" fmla="*/ 203 w 1686"/>
                <a:gd name="T29" fmla="*/ 677 h 1025"/>
                <a:gd name="T30" fmla="*/ 63 w 1686"/>
                <a:gd name="T31" fmla="*/ 832 h 1025"/>
                <a:gd name="T32" fmla="*/ 26 w 1686"/>
                <a:gd name="T33" fmla="*/ 923 h 1025"/>
                <a:gd name="T34" fmla="*/ 155 w 1686"/>
                <a:gd name="T35" fmla="*/ 990 h 1025"/>
                <a:gd name="T36" fmla="*/ 303 w 1686"/>
                <a:gd name="T37" fmla="*/ 990 h 1025"/>
                <a:gd name="T38" fmla="*/ 345 w 1686"/>
                <a:gd name="T39" fmla="*/ 996 h 1025"/>
                <a:gd name="T40" fmla="*/ 378 w 1686"/>
                <a:gd name="T41" fmla="*/ 915 h 1025"/>
                <a:gd name="T42" fmla="*/ 489 w 1686"/>
                <a:gd name="T43" fmla="*/ 898 h 1025"/>
                <a:gd name="T44" fmla="*/ 623 w 1686"/>
                <a:gd name="T45" fmla="*/ 975 h 1025"/>
                <a:gd name="T46" fmla="*/ 704 w 1686"/>
                <a:gd name="T47" fmla="*/ 940 h 1025"/>
                <a:gd name="T48" fmla="*/ 782 w 1686"/>
                <a:gd name="T49" fmla="*/ 955 h 1025"/>
                <a:gd name="T50" fmla="*/ 851 w 1686"/>
                <a:gd name="T51" fmla="*/ 897 h 1025"/>
                <a:gd name="T52" fmla="*/ 944 w 1686"/>
                <a:gd name="T53" fmla="*/ 793 h 1025"/>
                <a:gd name="T54" fmla="*/ 1057 w 1686"/>
                <a:gd name="T55" fmla="*/ 734 h 1025"/>
                <a:gd name="T56" fmla="*/ 1188 w 1686"/>
                <a:gd name="T57" fmla="*/ 556 h 1025"/>
                <a:gd name="T58" fmla="*/ 1297 w 1686"/>
                <a:gd name="T59" fmla="*/ 452 h 1025"/>
                <a:gd name="T60" fmla="*/ 1485 w 1686"/>
                <a:gd name="T61" fmla="*/ 248 h 1025"/>
                <a:gd name="T62" fmla="*/ 1651 w 1686"/>
                <a:gd name="T63" fmla="*/ 178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86" h="1025">
                  <a:moveTo>
                    <a:pt x="1638" y="71"/>
                  </a:moveTo>
                  <a:cubicBezTo>
                    <a:pt x="1590" y="63"/>
                    <a:pt x="1577" y="85"/>
                    <a:pt x="1555" y="63"/>
                  </a:cubicBezTo>
                  <a:cubicBezTo>
                    <a:pt x="1533" y="41"/>
                    <a:pt x="1516" y="59"/>
                    <a:pt x="1485" y="82"/>
                  </a:cubicBezTo>
                  <a:cubicBezTo>
                    <a:pt x="1454" y="104"/>
                    <a:pt x="1433" y="122"/>
                    <a:pt x="1393" y="100"/>
                  </a:cubicBezTo>
                  <a:cubicBezTo>
                    <a:pt x="1354" y="78"/>
                    <a:pt x="1363" y="74"/>
                    <a:pt x="1332" y="78"/>
                  </a:cubicBezTo>
                  <a:cubicBezTo>
                    <a:pt x="1302" y="82"/>
                    <a:pt x="1275" y="48"/>
                    <a:pt x="1262" y="48"/>
                  </a:cubicBezTo>
                  <a:cubicBezTo>
                    <a:pt x="1249" y="48"/>
                    <a:pt x="1214" y="0"/>
                    <a:pt x="1162" y="59"/>
                  </a:cubicBezTo>
                  <a:cubicBezTo>
                    <a:pt x="1109" y="119"/>
                    <a:pt x="1140" y="74"/>
                    <a:pt x="1109" y="119"/>
                  </a:cubicBezTo>
                  <a:cubicBezTo>
                    <a:pt x="1079" y="163"/>
                    <a:pt x="1057" y="189"/>
                    <a:pt x="1048" y="219"/>
                  </a:cubicBezTo>
                  <a:cubicBezTo>
                    <a:pt x="1039" y="248"/>
                    <a:pt x="1039" y="256"/>
                    <a:pt x="987" y="260"/>
                  </a:cubicBezTo>
                  <a:cubicBezTo>
                    <a:pt x="935" y="263"/>
                    <a:pt x="895" y="271"/>
                    <a:pt x="869" y="248"/>
                  </a:cubicBezTo>
                  <a:cubicBezTo>
                    <a:pt x="843" y="226"/>
                    <a:pt x="834" y="223"/>
                    <a:pt x="847" y="185"/>
                  </a:cubicBezTo>
                  <a:cubicBezTo>
                    <a:pt x="860" y="148"/>
                    <a:pt x="891" y="141"/>
                    <a:pt x="856" y="119"/>
                  </a:cubicBezTo>
                  <a:cubicBezTo>
                    <a:pt x="821" y="96"/>
                    <a:pt x="821" y="33"/>
                    <a:pt x="782" y="41"/>
                  </a:cubicBezTo>
                  <a:cubicBezTo>
                    <a:pt x="742" y="48"/>
                    <a:pt x="594" y="74"/>
                    <a:pt x="555" y="41"/>
                  </a:cubicBezTo>
                  <a:cubicBezTo>
                    <a:pt x="552" y="39"/>
                    <a:pt x="550" y="37"/>
                    <a:pt x="548" y="35"/>
                  </a:cubicBezTo>
                  <a:cubicBezTo>
                    <a:pt x="539" y="50"/>
                    <a:pt x="531" y="60"/>
                    <a:pt x="525" y="77"/>
                  </a:cubicBezTo>
                  <a:cubicBezTo>
                    <a:pt x="515" y="105"/>
                    <a:pt x="489" y="110"/>
                    <a:pt x="469" y="144"/>
                  </a:cubicBezTo>
                  <a:cubicBezTo>
                    <a:pt x="450" y="177"/>
                    <a:pt x="410" y="163"/>
                    <a:pt x="355" y="166"/>
                  </a:cubicBezTo>
                  <a:cubicBezTo>
                    <a:pt x="299" y="169"/>
                    <a:pt x="309" y="230"/>
                    <a:pt x="296" y="238"/>
                  </a:cubicBezTo>
                  <a:cubicBezTo>
                    <a:pt x="283" y="247"/>
                    <a:pt x="266" y="238"/>
                    <a:pt x="247" y="269"/>
                  </a:cubicBezTo>
                  <a:cubicBezTo>
                    <a:pt x="227" y="299"/>
                    <a:pt x="240" y="311"/>
                    <a:pt x="197" y="313"/>
                  </a:cubicBezTo>
                  <a:cubicBezTo>
                    <a:pt x="155" y="316"/>
                    <a:pt x="165" y="363"/>
                    <a:pt x="145" y="402"/>
                  </a:cubicBezTo>
                  <a:cubicBezTo>
                    <a:pt x="125" y="441"/>
                    <a:pt x="129" y="461"/>
                    <a:pt x="102" y="469"/>
                  </a:cubicBezTo>
                  <a:cubicBezTo>
                    <a:pt x="76" y="477"/>
                    <a:pt x="76" y="491"/>
                    <a:pt x="53" y="522"/>
                  </a:cubicBezTo>
                  <a:cubicBezTo>
                    <a:pt x="30" y="552"/>
                    <a:pt x="63" y="566"/>
                    <a:pt x="99" y="600"/>
                  </a:cubicBezTo>
                  <a:cubicBezTo>
                    <a:pt x="118" y="617"/>
                    <a:pt x="110" y="631"/>
                    <a:pt x="99" y="642"/>
                  </a:cubicBezTo>
                  <a:cubicBezTo>
                    <a:pt x="110" y="644"/>
                    <a:pt x="97" y="653"/>
                    <a:pt x="87" y="695"/>
                  </a:cubicBezTo>
                  <a:cubicBezTo>
                    <a:pt x="74" y="749"/>
                    <a:pt x="140" y="684"/>
                    <a:pt x="175" y="673"/>
                  </a:cubicBezTo>
                  <a:cubicBezTo>
                    <a:pt x="273" y="593"/>
                    <a:pt x="227" y="662"/>
                    <a:pt x="203" y="677"/>
                  </a:cubicBezTo>
                  <a:cubicBezTo>
                    <a:pt x="179" y="691"/>
                    <a:pt x="148" y="740"/>
                    <a:pt x="127" y="760"/>
                  </a:cubicBezTo>
                  <a:cubicBezTo>
                    <a:pt x="105" y="780"/>
                    <a:pt x="96" y="814"/>
                    <a:pt x="63" y="832"/>
                  </a:cubicBezTo>
                  <a:cubicBezTo>
                    <a:pt x="30" y="851"/>
                    <a:pt x="35" y="853"/>
                    <a:pt x="19" y="877"/>
                  </a:cubicBezTo>
                  <a:cubicBezTo>
                    <a:pt x="4" y="901"/>
                    <a:pt x="0" y="908"/>
                    <a:pt x="26" y="923"/>
                  </a:cubicBezTo>
                  <a:cubicBezTo>
                    <a:pt x="52" y="938"/>
                    <a:pt x="72" y="936"/>
                    <a:pt x="109" y="949"/>
                  </a:cubicBezTo>
                  <a:cubicBezTo>
                    <a:pt x="146" y="962"/>
                    <a:pt x="146" y="975"/>
                    <a:pt x="155" y="990"/>
                  </a:cubicBezTo>
                  <a:cubicBezTo>
                    <a:pt x="164" y="1005"/>
                    <a:pt x="177" y="1006"/>
                    <a:pt x="216" y="1016"/>
                  </a:cubicBezTo>
                  <a:cubicBezTo>
                    <a:pt x="255" y="1025"/>
                    <a:pt x="271" y="993"/>
                    <a:pt x="303" y="990"/>
                  </a:cubicBezTo>
                  <a:cubicBezTo>
                    <a:pt x="318" y="988"/>
                    <a:pt x="325" y="995"/>
                    <a:pt x="329" y="1003"/>
                  </a:cubicBezTo>
                  <a:cubicBezTo>
                    <a:pt x="335" y="1001"/>
                    <a:pt x="341" y="998"/>
                    <a:pt x="345" y="996"/>
                  </a:cubicBezTo>
                  <a:cubicBezTo>
                    <a:pt x="353" y="992"/>
                    <a:pt x="362" y="977"/>
                    <a:pt x="377" y="970"/>
                  </a:cubicBezTo>
                  <a:cubicBezTo>
                    <a:pt x="374" y="955"/>
                    <a:pt x="373" y="928"/>
                    <a:pt x="378" y="915"/>
                  </a:cubicBezTo>
                  <a:cubicBezTo>
                    <a:pt x="383" y="901"/>
                    <a:pt x="384" y="910"/>
                    <a:pt x="415" y="896"/>
                  </a:cubicBezTo>
                  <a:cubicBezTo>
                    <a:pt x="446" y="882"/>
                    <a:pt x="464" y="875"/>
                    <a:pt x="489" y="898"/>
                  </a:cubicBezTo>
                  <a:cubicBezTo>
                    <a:pt x="514" y="922"/>
                    <a:pt x="540" y="957"/>
                    <a:pt x="555" y="968"/>
                  </a:cubicBezTo>
                  <a:cubicBezTo>
                    <a:pt x="569" y="979"/>
                    <a:pt x="599" y="947"/>
                    <a:pt x="623" y="975"/>
                  </a:cubicBezTo>
                  <a:cubicBezTo>
                    <a:pt x="648" y="1003"/>
                    <a:pt x="650" y="983"/>
                    <a:pt x="671" y="968"/>
                  </a:cubicBezTo>
                  <a:cubicBezTo>
                    <a:pt x="692" y="953"/>
                    <a:pt x="705" y="957"/>
                    <a:pt x="704" y="940"/>
                  </a:cubicBezTo>
                  <a:cubicBezTo>
                    <a:pt x="702" y="923"/>
                    <a:pt x="704" y="904"/>
                    <a:pt x="754" y="918"/>
                  </a:cubicBezTo>
                  <a:cubicBezTo>
                    <a:pt x="774" y="933"/>
                    <a:pt x="777" y="953"/>
                    <a:pt x="782" y="955"/>
                  </a:cubicBezTo>
                  <a:cubicBezTo>
                    <a:pt x="787" y="958"/>
                    <a:pt x="812" y="967"/>
                    <a:pt x="822" y="947"/>
                  </a:cubicBezTo>
                  <a:cubicBezTo>
                    <a:pt x="831" y="928"/>
                    <a:pt x="820" y="900"/>
                    <a:pt x="851" y="897"/>
                  </a:cubicBezTo>
                  <a:cubicBezTo>
                    <a:pt x="882" y="894"/>
                    <a:pt x="912" y="893"/>
                    <a:pt x="917" y="861"/>
                  </a:cubicBezTo>
                  <a:cubicBezTo>
                    <a:pt x="922" y="829"/>
                    <a:pt x="912" y="811"/>
                    <a:pt x="944" y="793"/>
                  </a:cubicBezTo>
                  <a:cubicBezTo>
                    <a:pt x="973" y="777"/>
                    <a:pt x="969" y="764"/>
                    <a:pt x="1031" y="774"/>
                  </a:cubicBezTo>
                  <a:cubicBezTo>
                    <a:pt x="1037" y="765"/>
                    <a:pt x="1045" y="754"/>
                    <a:pt x="1057" y="734"/>
                  </a:cubicBezTo>
                  <a:cubicBezTo>
                    <a:pt x="1088" y="682"/>
                    <a:pt x="1092" y="649"/>
                    <a:pt x="1136" y="626"/>
                  </a:cubicBezTo>
                  <a:cubicBezTo>
                    <a:pt x="1179" y="604"/>
                    <a:pt x="1188" y="586"/>
                    <a:pt x="1188" y="556"/>
                  </a:cubicBezTo>
                  <a:cubicBezTo>
                    <a:pt x="1188" y="526"/>
                    <a:pt x="1136" y="530"/>
                    <a:pt x="1201" y="504"/>
                  </a:cubicBezTo>
                  <a:cubicBezTo>
                    <a:pt x="1267" y="478"/>
                    <a:pt x="1293" y="508"/>
                    <a:pt x="1297" y="452"/>
                  </a:cubicBezTo>
                  <a:cubicBezTo>
                    <a:pt x="1302" y="397"/>
                    <a:pt x="1284" y="360"/>
                    <a:pt x="1336" y="337"/>
                  </a:cubicBezTo>
                  <a:cubicBezTo>
                    <a:pt x="1389" y="315"/>
                    <a:pt x="1433" y="274"/>
                    <a:pt x="1485" y="248"/>
                  </a:cubicBezTo>
                  <a:cubicBezTo>
                    <a:pt x="1537" y="223"/>
                    <a:pt x="1520" y="171"/>
                    <a:pt x="1572" y="208"/>
                  </a:cubicBezTo>
                  <a:cubicBezTo>
                    <a:pt x="1625" y="245"/>
                    <a:pt x="1660" y="223"/>
                    <a:pt x="1651" y="178"/>
                  </a:cubicBezTo>
                  <a:cubicBezTo>
                    <a:pt x="1642" y="134"/>
                    <a:pt x="1686" y="78"/>
                    <a:pt x="1638" y="71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2" name="Freeform 32">
              <a:extLst>
                <a:ext uri="{FF2B5EF4-FFF2-40B4-BE49-F238E27FC236}">
                  <a16:creationId xmlns:a16="http://schemas.microsoft.com/office/drawing/2014/main" id="{D1A1CE7C-78E7-BC4B-9751-43E448BC5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3" y="1366"/>
              <a:ext cx="624" cy="806"/>
            </a:xfrm>
            <a:custGeom>
              <a:avLst/>
              <a:gdLst>
                <a:gd name="T0" fmla="*/ 1147 w 1348"/>
                <a:gd name="T1" fmla="*/ 478 h 1740"/>
                <a:gd name="T2" fmla="*/ 1107 w 1348"/>
                <a:gd name="T3" fmla="*/ 375 h 1740"/>
                <a:gd name="T4" fmla="*/ 1066 w 1348"/>
                <a:gd name="T5" fmla="*/ 326 h 1740"/>
                <a:gd name="T6" fmla="*/ 909 w 1348"/>
                <a:gd name="T7" fmla="*/ 249 h 1740"/>
                <a:gd name="T8" fmla="*/ 861 w 1348"/>
                <a:gd name="T9" fmla="*/ 126 h 1740"/>
                <a:gd name="T10" fmla="*/ 721 w 1348"/>
                <a:gd name="T11" fmla="*/ 34 h 1740"/>
                <a:gd name="T12" fmla="*/ 577 w 1348"/>
                <a:gd name="T13" fmla="*/ 126 h 1740"/>
                <a:gd name="T14" fmla="*/ 568 w 1348"/>
                <a:gd name="T15" fmla="*/ 230 h 1740"/>
                <a:gd name="T16" fmla="*/ 419 w 1348"/>
                <a:gd name="T17" fmla="*/ 267 h 1740"/>
                <a:gd name="T18" fmla="*/ 223 w 1348"/>
                <a:gd name="T19" fmla="*/ 363 h 1740"/>
                <a:gd name="T20" fmla="*/ 109 w 1348"/>
                <a:gd name="T21" fmla="*/ 256 h 1740"/>
                <a:gd name="T22" fmla="*/ 39 w 1348"/>
                <a:gd name="T23" fmla="*/ 382 h 1740"/>
                <a:gd name="T24" fmla="*/ 22 w 1348"/>
                <a:gd name="T25" fmla="*/ 497 h 1740"/>
                <a:gd name="T26" fmla="*/ 79 w 1348"/>
                <a:gd name="T27" fmla="*/ 593 h 1740"/>
                <a:gd name="T28" fmla="*/ 118 w 1348"/>
                <a:gd name="T29" fmla="*/ 666 h 1740"/>
                <a:gd name="T30" fmla="*/ 116 w 1348"/>
                <a:gd name="T31" fmla="*/ 732 h 1740"/>
                <a:gd name="T32" fmla="*/ 155 w 1348"/>
                <a:gd name="T33" fmla="*/ 806 h 1740"/>
                <a:gd name="T34" fmla="*/ 201 w 1348"/>
                <a:gd name="T35" fmla="*/ 888 h 1740"/>
                <a:gd name="T36" fmla="*/ 164 w 1348"/>
                <a:gd name="T37" fmla="*/ 1008 h 1740"/>
                <a:gd name="T38" fmla="*/ 72 w 1348"/>
                <a:gd name="T39" fmla="*/ 1064 h 1740"/>
                <a:gd name="T40" fmla="*/ 33 w 1348"/>
                <a:gd name="T41" fmla="*/ 1171 h 1740"/>
                <a:gd name="T42" fmla="*/ 122 w 1348"/>
                <a:gd name="T43" fmla="*/ 1288 h 1740"/>
                <a:gd name="T44" fmla="*/ 181 w 1348"/>
                <a:gd name="T45" fmla="*/ 1399 h 1740"/>
                <a:gd name="T46" fmla="*/ 131 w 1348"/>
                <a:gd name="T47" fmla="*/ 1540 h 1740"/>
                <a:gd name="T48" fmla="*/ 122 w 1348"/>
                <a:gd name="T49" fmla="*/ 1683 h 1740"/>
                <a:gd name="T50" fmla="*/ 221 w 1348"/>
                <a:gd name="T51" fmla="*/ 1701 h 1740"/>
                <a:gd name="T52" fmla="*/ 360 w 1348"/>
                <a:gd name="T53" fmla="*/ 1724 h 1740"/>
                <a:gd name="T54" fmla="*/ 446 w 1348"/>
                <a:gd name="T55" fmla="*/ 1718 h 1740"/>
                <a:gd name="T56" fmla="*/ 536 w 1348"/>
                <a:gd name="T57" fmla="*/ 1717 h 1740"/>
                <a:gd name="T58" fmla="*/ 490 w 1348"/>
                <a:gd name="T59" fmla="*/ 1597 h 1740"/>
                <a:gd name="T60" fmla="*/ 582 w 1348"/>
                <a:gd name="T61" fmla="*/ 1477 h 1740"/>
                <a:gd name="T62" fmla="*/ 684 w 1348"/>
                <a:gd name="T63" fmla="*/ 1344 h 1740"/>
                <a:gd name="T64" fmla="*/ 792 w 1348"/>
                <a:gd name="T65" fmla="*/ 1241 h 1740"/>
                <a:gd name="T66" fmla="*/ 962 w 1348"/>
                <a:gd name="T67" fmla="*/ 1152 h 1740"/>
                <a:gd name="T68" fmla="*/ 924 w 1348"/>
                <a:gd name="T69" fmla="*/ 1018 h 1740"/>
                <a:gd name="T70" fmla="*/ 841 w 1348"/>
                <a:gd name="T71" fmla="*/ 1049 h 1740"/>
                <a:gd name="T72" fmla="*/ 723 w 1348"/>
                <a:gd name="T73" fmla="*/ 1021 h 1740"/>
                <a:gd name="T74" fmla="*/ 723 w 1348"/>
                <a:gd name="T75" fmla="*/ 907 h 1740"/>
                <a:gd name="T76" fmla="*/ 680 w 1348"/>
                <a:gd name="T77" fmla="*/ 805 h 1740"/>
                <a:gd name="T78" fmla="*/ 602 w 1348"/>
                <a:gd name="T79" fmla="*/ 860 h 1740"/>
                <a:gd name="T80" fmla="*/ 444 w 1348"/>
                <a:gd name="T81" fmla="*/ 843 h 1740"/>
                <a:gd name="T82" fmla="*/ 412 w 1348"/>
                <a:gd name="T83" fmla="*/ 721 h 1740"/>
                <a:gd name="T84" fmla="*/ 484 w 1348"/>
                <a:gd name="T85" fmla="*/ 663 h 1740"/>
                <a:gd name="T86" fmla="*/ 546 w 1348"/>
                <a:gd name="T87" fmla="*/ 540 h 1740"/>
                <a:gd name="T88" fmla="*/ 634 w 1348"/>
                <a:gd name="T89" fmla="*/ 482 h 1740"/>
                <a:gd name="T90" fmla="*/ 798 w 1348"/>
                <a:gd name="T91" fmla="*/ 552 h 1740"/>
                <a:gd name="T92" fmla="*/ 838 w 1348"/>
                <a:gd name="T93" fmla="*/ 649 h 1740"/>
                <a:gd name="T94" fmla="*/ 867 w 1348"/>
                <a:gd name="T95" fmla="*/ 757 h 1740"/>
                <a:gd name="T96" fmla="*/ 962 w 1348"/>
                <a:gd name="T97" fmla="*/ 824 h 1740"/>
                <a:gd name="T98" fmla="*/ 996 w 1348"/>
                <a:gd name="T99" fmla="*/ 895 h 1740"/>
                <a:gd name="T100" fmla="*/ 1123 w 1348"/>
                <a:gd name="T101" fmla="*/ 875 h 1740"/>
                <a:gd name="T102" fmla="*/ 1293 w 1348"/>
                <a:gd name="T103" fmla="*/ 667 h 1740"/>
                <a:gd name="T104" fmla="*/ 1251 w 1348"/>
                <a:gd name="T105" fmla="*/ 514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48" h="1740">
                  <a:moveTo>
                    <a:pt x="1251" y="514"/>
                  </a:moveTo>
                  <a:cubicBezTo>
                    <a:pt x="1243" y="491"/>
                    <a:pt x="1177" y="482"/>
                    <a:pt x="1147" y="478"/>
                  </a:cubicBezTo>
                  <a:cubicBezTo>
                    <a:pt x="1116" y="475"/>
                    <a:pt x="1101" y="473"/>
                    <a:pt x="1077" y="438"/>
                  </a:cubicBezTo>
                  <a:cubicBezTo>
                    <a:pt x="1053" y="402"/>
                    <a:pt x="1103" y="402"/>
                    <a:pt x="1107" y="375"/>
                  </a:cubicBezTo>
                  <a:cubicBezTo>
                    <a:pt x="1110" y="357"/>
                    <a:pt x="1122" y="337"/>
                    <a:pt x="1136" y="319"/>
                  </a:cubicBezTo>
                  <a:cubicBezTo>
                    <a:pt x="1111" y="323"/>
                    <a:pt x="1083" y="326"/>
                    <a:pt x="1066" y="326"/>
                  </a:cubicBezTo>
                  <a:cubicBezTo>
                    <a:pt x="1027" y="326"/>
                    <a:pt x="996" y="352"/>
                    <a:pt x="961" y="326"/>
                  </a:cubicBezTo>
                  <a:cubicBezTo>
                    <a:pt x="926" y="300"/>
                    <a:pt x="939" y="263"/>
                    <a:pt x="909" y="249"/>
                  </a:cubicBezTo>
                  <a:cubicBezTo>
                    <a:pt x="878" y="234"/>
                    <a:pt x="878" y="223"/>
                    <a:pt x="878" y="189"/>
                  </a:cubicBezTo>
                  <a:cubicBezTo>
                    <a:pt x="878" y="156"/>
                    <a:pt x="887" y="141"/>
                    <a:pt x="861" y="126"/>
                  </a:cubicBezTo>
                  <a:cubicBezTo>
                    <a:pt x="834" y="111"/>
                    <a:pt x="795" y="52"/>
                    <a:pt x="795" y="52"/>
                  </a:cubicBezTo>
                  <a:cubicBezTo>
                    <a:pt x="795" y="52"/>
                    <a:pt x="773" y="0"/>
                    <a:pt x="721" y="34"/>
                  </a:cubicBezTo>
                  <a:cubicBezTo>
                    <a:pt x="668" y="67"/>
                    <a:pt x="734" y="52"/>
                    <a:pt x="668" y="67"/>
                  </a:cubicBezTo>
                  <a:cubicBezTo>
                    <a:pt x="603" y="82"/>
                    <a:pt x="572" y="97"/>
                    <a:pt x="577" y="126"/>
                  </a:cubicBezTo>
                  <a:cubicBezTo>
                    <a:pt x="581" y="156"/>
                    <a:pt x="598" y="171"/>
                    <a:pt x="603" y="193"/>
                  </a:cubicBezTo>
                  <a:cubicBezTo>
                    <a:pt x="607" y="215"/>
                    <a:pt x="594" y="245"/>
                    <a:pt x="568" y="230"/>
                  </a:cubicBezTo>
                  <a:cubicBezTo>
                    <a:pt x="542" y="215"/>
                    <a:pt x="515" y="189"/>
                    <a:pt x="489" y="226"/>
                  </a:cubicBezTo>
                  <a:cubicBezTo>
                    <a:pt x="463" y="263"/>
                    <a:pt x="446" y="289"/>
                    <a:pt x="419" y="267"/>
                  </a:cubicBezTo>
                  <a:cubicBezTo>
                    <a:pt x="393" y="245"/>
                    <a:pt x="371" y="249"/>
                    <a:pt x="341" y="282"/>
                  </a:cubicBezTo>
                  <a:cubicBezTo>
                    <a:pt x="310" y="315"/>
                    <a:pt x="262" y="401"/>
                    <a:pt x="223" y="363"/>
                  </a:cubicBezTo>
                  <a:cubicBezTo>
                    <a:pt x="183" y="326"/>
                    <a:pt x="223" y="267"/>
                    <a:pt x="192" y="245"/>
                  </a:cubicBezTo>
                  <a:cubicBezTo>
                    <a:pt x="162" y="223"/>
                    <a:pt x="140" y="226"/>
                    <a:pt x="109" y="256"/>
                  </a:cubicBezTo>
                  <a:cubicBezTo>
                    <a:pt x="79" y="286"/>
                    <a:pt x="74" y="297"/>
                    <a:pt x="74" y="326"/>
                  </a:cubicBezTo>
                  <a:cubicBezTo>
                    <a:pt x="74" y="356"/>
                    <a:pt x="57" y="378"/>
                    <a:pt x="39" y="382"/>
                  </a:cubicBezTo>
                  <a:cubicBezTo>
                    <a:pt x="22" y="386"/>
                    <a:pt x="26" y="393"/>
                    <a:pt x="22" y="430"/>
                  </a:cubicBezTo>
                  <a:cubicBezTo>
                    <a:pt x="17" y="467"/>
                    <a:pt x="44" y="486"/>
                    <a:pt x="22" y="497"/>
                  </a:cubicBezTo>
                  <a:cubicBezTo>
                    <a:pt x="0" y="508"/>
                    <a:pt x="13" y="519"/>
                    <a:pt x="31" y="549"/>
                  </a:cubicBezTo>
                  <a:cubicBezTo>
                    <a:pt x="48" y="578"/>
                    <a:pt x="83" y="578"/>
                    <a:pt x="79" y="593"/>
                  </a:cubicBezTo>
                  <a:cubicBezTo>
                    <a:pt x="78" y="595"/>
                    <a:pt x="78" y="598"/>
                    <a:pt x="78" y="601"/>
                  </a:cubicBezTo>
                  <a:cubicBezTo>
                    <a:pt x="114" y="615"/>
                    <a:pt x="114" y="644"/>
                    <a:pt x="118" y="666"/>
                  </a:cubicBezTo>
                  <a:cubicBezTo>
                    <a:pt x="122" y="690"/>
                    <a:pt x="149" y="669"/>
                    <a:pt x="164" y="697"/>
                  </a:cubicBezTo>
                  <a:cubicBezTo>
                    <a:pt x="179" y="725"/>
                    <a:pt x="146" y="725"/>
                    <a:pt x="116" y="732"/>
                  </a:cubicBezTo>
                  <a:cubicBezTo>
                    <a:pt x="85" y="740"/>
                    <a:pt x="116" y="732"/>
                    <a:pt x="81" y="766"/>
                  </a:cubicBezTo>
                  <a:cubicBezTo>
                    <a:pt x="46" y="799"/>
                    <a:pt x="124" y="806"/>
                    <a:pt x="155" y="806"/>
                  </a:cubicBezTo>
                  <a:cubicBezTo>
                    <a:pt x="186" y="806"/>
                    <a:pt x="179" y="825"/>
                    <a:pt x="179" y="842"/>
                  </a:cubicBezTo>
                  <a:cubicBezTo>
                    <a:pt x="179" y="858"/>
                    <a:pt x="179" y="862"/>
                    <a:pt x="201" y="888"/>
                  </a:cubicBezTo>
                  <a:cubicBezTo>
                    <a:pt x="223" y="914"/>
                    <a:pt x="203" y="938"/>
                    <a:pt x="199" y="955"/>
                  </a:cubicBezTo>
                  <a:cubicBezTo>
                    <a:pt x="194" y="971"/>
                    <a:pt x="183" y="982"/>
                    <a:pt x="164" y="1008"/>
                  </a:cubicBezTo>
                  <a:cubicBezTo>
                    <a:pt x="144" y="1034"/>
                    <a:pt x="118" y="1021"/>
                    <a:pt x="87" y="1010"/>
                  </a:cubicBezTo>
                  <a:cubicBezTo>
                    <a:pt x="57" y="999"/>
                    <a:pt x="72" y="1047"/>
                    <a:pt x="72" y="1064"/>
                  </a:cubicBezTo>
                  <a:cubicBezTo>
                    <a:pt x="72" y="1081"/>
                    <a:pt x="72" y="1077"/>
                    <a:pt x="72" y="1110"/>
                  </a:cubicBezTo>
                  <a:cubicBezTo>
                    <a:pt x="72" y="1144"/>
                    <a:pt x="44" y="1133"/>
                    <a:pt x="33" y="1171"/>
                  </a:cubicBezTo>
                  <a:cubicBezTo>
                    <a:pt x="22" y="1210"/>
                    <a:pt x="46" y="1234"/>
                    <a:pt x="83" y="1246"/>
                  </a:cubicBezTo>
                  <a:cubicBezTo>
                    <a:pt x="120" y="1257"/>
                    <a:pt x="122" y="1270"/>
                    <a:pt x="122" y="1288"/>
                  </a:cubicBezTo>
                  <a:cubicBezTo>
                    <a:pt x="122" y="1307"/>
                    <a:pt x="138" y="1320"/>
                    <a:pt x="159" y="1338"/>
                  </a:cubicBezTo>
                  <a:cubicBezTo>
                    <a:pt x="181" y="1357"/>
                    <a:pt x="183" y="1375"/>
                    <a:pt x="181" y="1399"/>
                  </a:cubicBezTo>
                  <a:cubicBezTo>
                    <a:pt x="179" y="1424"/>
                    <a:pt x="170" y="1438"/>
                    <a:pt x="146" y="1470"/>
                  </a:cubicBezTo>
                  <a:cubicBezTo>
                    <a:pt x="122" y="1501"/>
                    <a:pt x="127" y="1500"/>
                    <a:pt x="131" y="1540"/>
                  </a:cubicBezTo>
                  <a:cubicBezTo>
                    <a:pt x="135" y="1581"/>
                    <a:pt x="118" y="1581"/>
                    <a:pt x="90" y="1601"/>
                  </a:cubicBezTo>
                  <a:cubicBezTo>
                    <a:pt x="61" y="1622"/>
                    <a:pt x="81" y="1655"/>
                    <a:pt x="122" y="1683"/>
                  </a:cubicBezTo>
                  <a:cubicBezTo>
                    <a:pt x="130" y="1688"/>
                    <a:pt x="134" y="1693"/>
                    <a:pt x="137" y="1697"/>
                  </a:cubicBezTo>
                  <a:cubicBezTo>
                    <a:pt x="170" y="1691"/>
                    <a:pt x="204" y="1699"/>
                    <a:pt x="221" y="1701"/>
                  </a:cubicBezTo>
                  <a:cubicBezTo>
                    <a:pt x="245" y="1705"/>
                    <a:pt x="264" y="1716"/>
                    <a:pt x="297" y="1722"/>
                  </a:cubicBezTo>
                  <a:cubicBezTo>
                    <a:pt x="330" y="1727"/>
                    <a:pt x="334" y="1729"/>
                    <a:pt x="360" y="1724"/>
                  </a:cubicBezTo>
                  <a:cubicBezTo>
                    <a:pt x="387" y="1718"/>
                    <a:pt x="382" y="1722"/>
                    <a:pt x="404" y="1731"/>
                  </a:cubicBezTo>
                  <a:cubicBezTo>
                    <a:pt x="426" y="1740"/>
                    <a:pt x="437" y="1737"/>
                    <a:pt x="446" y="1718"/>
                  </a:cubicBezTo>
                  <a:cubicBezTo>
                    <a:pt x="485" y="1672"/>
                    <a:pt x="485" y="1716"/>
                    <a:pt x="520" y="1716"/>
                  </a:cubicBezTo>
                  <a:cubicBezTo>
                    <a:pt x="528" y="1716"/>
                    <a:pt x="533" y="1716"/>
                    <a:pt x="536" y="1717"/>
                  </a:cubicBezTo>
                  <a:cubicBezTo>
                    <a:pt x="547" y="1706"/>
                    <a:pt x="555" y="1692"/>
                    <a:pt x="536" y="1675"/>
                  </a:cubicBezTo>
                  <a:cubicBezTo>
                    <a:pt x="500" y="1641"/>
                    <a:pt x="467" y="1627"/>
                    <a:pt x="490" y="1597"/>
                  </a:cubicBezTo>
                  <a:cubicBezTo>
                    <a:pt x="513" y="1566"/>
                    <a:pt x="513" y="1552"/>
                    <a:pt x="539" y="1544"/>
                  </a:cubicBezTo>
                  <a:cubicBezTo>
                    <a:pt x="566" y="1536"/>
                    <a:pt x="562" y="1516"/>
                    <a:pt x="582" y="1477"/>
                  </a:cubicBezTo>
                  <a:cubicBezTo>
                    <a:pt x="602" y="1438"/>
                    <a:pt x="592" y="1391"/>
                    <a:pt x="634" y="1388"/>
                  </a:cubicBezTo>
                  <a:cubicBezTo>
                    <a:pt x="677" y="1386"/>
                    <a:pt x="664" y="1374"/>
                    <a:pt x="684" y="1344"/>
                  </a:cubicBezTo>
                  <a:cubicBezTo>
                    <a:pt x="703" y="1313"/>
                    <a:pt x="720" y="1322"/>
                    <a:pt x="733" y="1313"/>
                  </a:cubicBezTo>
                  <a:cubicBezTo>
                    <a:pt x="746" y="1305"/>
                    <a:pt x="736" y="1244"/>
                    <a:pt x="792" y="1241"/>
                  </a:cubicBezTo>
                  <a:cubicBezTo>
                    <a:pt x="847" y="1238"/>
                    <a:pt x="887" y="1252"/>
                    <a:pt x="906" y="1219"/>
                  </a:cubicBezTo>
                  <a:cubicBezTo>
                    <a:pt x="926" y="1185"/>
                    <a:pt x="952" y="1180"/>
                    <a:pt x="962" y="1152"/>
                  </a:cubicBezTo>
                  <a:cubicBezTo>
                    <a:pt x="968" y="1135"/>
                    <a:pt x="976" y="1125"/>
                    <a:pt x="985" y="1110"/>
                  </a:cubicBezTo>
                  <a:cubicBezTo>
                    <a:pt x="953" y="1082"/>
                    <a:pt x="922" y="1049"/>
                    <a:pt x="924" y="1018"/>
                  </a:cubicBezTo>
                  <a:cubicBezTo>
                    <a:pt x="913" y="1022"/>
                    <a:pt x="902" y="1028"/>
                    <a:pt x="897" y="1035"/>
                  </a:cubicBezTo>
                  <a:cubicBezTo>
                    <a:pt x="883" y="1052"/>
                    <a:pt x="874" y="1066"/>
                    <a:pt x="841" y="1049"/>
                  </a:cubicBezTo>
                  <a:cubicBezTo>
                    <a:pt x="808" y="1032"/>
                    <a:pt x="802" y="999"/>
                    <a:pt x="782" y="1024"/>
                  </a:cubicBezTo>
                  <a:cubicBezTo>
                    <a:pt x="762" y="1049"/>
                    <a:pt x="746" y="1044"/>
                    <a:pt x="723" y="1021"/>
                  </a:cubicBezTo>
                  <a:cubicBezTo>
                    <a:pt x="700" y="999"/>
                    <a:pt x="690" y="969"/>
                    <a:pt x="707" y="957"/>
                  </a:cubicBezTo>
                  <a:cubicBezTo>
                    <a:pt x="723" y="946"/>
                    <a:pt x="736" y="924"/>
                    <a:pt x="723" y="907"/>
                  </a:cubicBezTo>
                  <a:cubicBezTo>
                    <a:pt x="710" y="891"/>
                    <a:pt x="710" y="866"/>
                    <a:pt x="710" y="843"/>
                  </a:cubicBezTo>
                  <a:cubicBezTo>
                    <a:pt x="710" y="821"/>
                    <a:pt x="707" y="799"/>
                    <a:pt x="680" y="805"/>
                  </a:cubicBezTo>
                  <a:cubicBezTo>
                    <a:pt x="654" y="810"/>
                    <a:pt x="631" y="818"/>
                    <a:pt x="631" y="838"/>
                  </a:cubicBezTo>
                  <a:cubicBezTo>
                    <a:pt x="631" y="857"/>
                    <a:pt x="621" y="877"/>
                    <a:pt x="602" y="860"/>
                  </a:cubicBezTo>
                  <a:cubicBezTo>
                    <a:pt x="582" y="843"/>
                    <a:pt x="572" y="835"/>
                    <a:pt x="536" y="846"/>
                  </a:cubicBezTo>
                  <a:cubicBezTo>
                    <a:pt x="500" y="857"/>
                    <a:pt x="467" y="863"/>
                    <a:pt x="444" y="843"/>
                  </a:cubicBezTo>
                  <a:cubicBezTo>
                    <a:pt x="422" y="824"/>
                    <a:pt x="395" y="807"/>
                    <a:pt x="395" y="782"/>
                  </a:cubicBezTo>
                  <a:cubicBezTo>
                    <a:pt x="395" y="757"/>
                    <a:pt x="389" y="735"/>
                    <a:pt x="412" y="721"/>
                  </a:cubicBezTo>
                  <a:cubicBezTo>
                    <a:pt x="435" y="707"/>
                    <a:pt x="438" y="696"/>
                    <a:pt x="458" y="693"/>
                  </a:cubicBezTo>
                  <a:cubicBezTo>
                    <a:pt x="477" y="691"/>
                    <a:pt x="494" y="677"/>
                    <a:pt x="484" y="663"/>
                  </a:cubicBezTo>
                  <a:cubicBezTo>
                    <a:pt x="474" y="649"/>
                    <a:pt x="451" y="604"/>
                    <a:pt x="481" y="585"/>
                  </a:cubicBezTo>
                  <a:cubicBezTo>
                    <a:pt x="510" y="565"/>
                    <a:pt x="543" y="571"/>
                    <a:pt x="546" y="540"/>
                  </a:cubicBezTo>
                  <a:cubicBezTo>
                    <a:pt x="549" y="510"/>
                    <a:pt x="543" y="507"/>
                    <a:pt x="572" y="485"/>
                  </a:cubicBezTo>
                  <a:cubicBezTo>
                    <a:pt x="602" y="463"/>
                    <a:pt x="608" y="460"/>
                    <a:pt x="634" y="482"/>
                  </a:cubicBezTo>
                  <a:cubicBezTo>
                    <a:pt x="661" y="504"/>
                    <a:pt x="693" y="538"/>
                    <a:pt x="733" y="532"/>
                  </a:cubicBezTo>
                  <a:cubicBezTo>
                    <a:pt x="772" y="527"/>
                    <a:pt x="831" y="527"/>
                    <a:pt x="798" y="552"/>
                  </a:cubicBezTo>
                  <a:cubicBezTo>
                    <a:pt x="766" y="577"/>
                    <a:pt x="762" y="604"/>
                    <a:pt x="779" y="616"/>
                  </a:cubicBezTo>
                  <a:cubicBezTo>
                    <a:pt x="795" y="627"/>
                    <a:pt x="802" y="646"/>
                    <a:pt x="838" y="649"/>
                  </a:cubicBezTo>
                  <a:cubicBezTo>
                    <a:pt x="874" y="652"/>
                    <a:pt x="893" y="668"/>
                    <a:pt x="870" y="693"/>
                  </a:cubicBezTo>
                  <a:cubicBezTo>
                    <a:pt x="847" y="718"/>
                    <a:pt x="854" y="743"/>
                    <a:pt x="867" y="757"/>
                  </a:cubicBezTo>
                  <a:cubicBezTo>
                    <a:pt x="880" y="771"/>
                    <a:pt x="923" y="788"/>
                    <a:pt x="933" y="805"/>
                  </a:cubicBezTo>
                  <a:cubicBezTo>
                    <a:pt x="942" y="821"/>
                    <a:pt x="949" y="818"/>
                    <a:pt x="962" y="824"/>
                  </a:cubicBezTo>
                  <a:cubicBezTo>
                    <a:pt x="975" y="830"/>
                    <a:pt x="982" y="852"/>
                    <a:pt x="982" y="866"/>
                  </a:cubicBezTo>
                  <a:cubicBezTo>
                    <a:pt x="982" y="876"/>
                    <a:pt x="990" y="881"/>
                    <a:pt x="996" y="895"/>
                  </a:cubicBezTo>
                  <a:cubicBezTo>
                    <a:pt x="1007" y="897"/>
                    <a:pt x="1021" y="903"/>
                    <a:pt x="1035" y="908"/>
                  </a:cubicBezTo>
                  <a:cubicBezTo>
                    <a:pt x="1066" y="919"/>
                    <a:pt x="1079" y="886"/>
                    <a:pt x="1123" y="875"/>
                  </a:cubicBezTo>
                  <a:cubicBezTo>
                    <a:pt x="1166" y="864"/>
                    <a:pt x="1223" y="853"/>
                    <a:pt x="1232" y="823"/>
                  </a:cubicBezTo>
                  <a:cubicBezTo>
                    <a:pt x="1241" y="793"/>
                    <a:pt x="1241" y="693"/>
                    <a:pt x="1293" y="667"/>
                  </a:cubicBezTo>
                  <a:cubicBezTo>
                    <a:pt x="1311" y="659"/>
                    <a:pt x="1329" y="649"/>
                    <a:pt x="1348" y="636"/>
                  </a:cubicBezTo>
                  <a:cubicBezTo>
                    <a:pt x="1317" y="593"/>
                    <a:pt x="1259" y="533"/>
                    <a:pt x="1251" y="514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3" name="Freeform 33">
              <a:extLst>
                <a:ext uri="{FF2B5EF4-FFF2-40B4-BE49-F238E27FC236}">
                  <a16:creationId xmlns:a16="http://schemas.microsoft.com/office/drawing/2014/main" id="{80D612C5-5841-A848-ABFC-781F9FEEE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3" y="1579"/>
              <a:ext cx="205" cy="193"/>
            </a:xfrm>
            <a:custGeom>
              <a:avLst/>
              <a:gdLst>
                <a:gd name="T0" fmla="*/ 347 w 442"/>
                <a:gd name="T1" fmla="*/ 322 h 417"/>
                <a:gd name="T2" fmla="*/ 399 w 442"/>
                <a:gd name="T3" fmla="*/ 286 h 417"/>
                <a:gd name="T4" fmla="*/ 393 w 442"/>
                <a:gd name="T5" fmla="*/ 219 h 417"/>
                <a:gd name="T6" fmla="*/ 424 w 442"/>
                <a:gd name="T7" fmla="*/ 183 h 417"/>
                <a:gd name="T8" fmla="*/ 390 w 442"/>
                <a:gd name="T9" fmla="*/ 156 h 417"/>
                <a:gd name="T10" fmla="*/ 409 w 442"/>
                <a:gd name="T11" fmla="*/ 92 h 417"/>
                <a:gd name="T12" fmla="*/ 344 w 442"/>
                <a:gd name="T13" fmla="*/ 72 h 417"/>
                <a:gd name="T14" fmla="*/ 245 w 442"/>
                <a:gd name="T15" fmla="*/ 22 h 417"/>
                <a:gd name="T16" fmla="*/ 183 w 442"/>
                <a:gd name="T17" fmla="*/ 25 h 417"/>
                <a:gd name="T18" fmla="*/ 157 w 442"/>
                <a:gd name="T19" fmla="*/ 80 h 417"/>
                <a:gd name="T20" fmla="*/ 92 w 442"/>
                <a:gd name="T21" fmla="*/ 125 h 417"/>
                <a:gd name="T22" fmla="*/ 95 w 442"/>
                <a:gd name="T23" fmla="*/ 203 h 417"/>
                <a:gd name="T24" fmla="*/ 69 w 442"/>
                <a:gd name="T25" fmla="*/ 233 h 417"/>
                <a:gd name="T26" fmla="*/ 23 w 442"/>
                <a:gd name="T27" fmla="*/ 261 h 417"/>
                <a:gd name="T28" fmla="*/ 6 w 442"/>
                <a:gd name="T29" fmla="*/ 322 h 417"/>
                <a:gd name="T30" fmla="*/ 55 w 442"/>
                <a:gd name="T31" fmla="*/ 383 h 417"/>
                <a:gd name="T32" fmla="*/ 147 w 442"/>
                <a:gd name="T33" fmla="*/ 386 h 417"/>
                <a:gd name="T34" fmla="*/ 213 w 442"/>
                <a:gd name="T35" fmla="*/ 400 h 417"/>
                <a:gd name="T36" fmla="*/ 242 w 442"/>
                <a:gd name="T37" fmla="*/ 378 h 417"/>
                <a:gd name="T38" fmla="*/ 291 w 442"/>
                <a:gd name="T39" fmla="*/ 345 h 417"/>
                <a:gd name="T40" fmla="*/ 306 w 442"/>
                <a:gd name="T41" fmla="*/ 345 h 417"/>
                <a:gd name="T42" fmla="*/ 347 w 442"/>
                <a:gd name="T43" fmla="*/ 322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2" h="417">
                  <a:moveTo>
                    <a:pt x="347" y="322"/>
                  </a:moveTo>
                  <a:cubicBezTo>
                    <a:pt x="383" y="325"/>
                    <a:pt x="406" y="311"/>
                    <a:pt x="399" y="286"/>
                  </a:cubicBezTo>
                  <a:cubicBezTo>
                    <a:pt x="393" y="261"/>
                    <a:pt x="367" y="247"/>
                    <a:pt x="393" y="219"/>
                  </a:cubicBezTo>
                  <a:cubicBezTo>
                    <a:pt x="408" y="204"/>
                    <a:pt x="416" y="194"/>
                    <a:pt x="424" y="183"/>
                  </a:cubicBezTo>
                  <a:cubicBezTo>
                    <a:pt x="408" y="176"/>
                    <a:pt x="401" y="163"/>
                    <a:pt x="390" y="156"/>
                  </a:cubicBezTo>
                  <a:cubicBezTo>
                    <a:pt x="373" y="144"/>
                    <a:pt x="377" y="117"/>
                    <a:pt x="409" y="92"/>
                  </a:cubicBezTo>
                  <a:cubicBezTo>
                    <a:pt x="442" y="67"/>
                    <a:pt x="383" y="67"/>
                    <a:pt x="344" y="72"/>
                  </a:cubicBezTo>
                  <a:cubicBezTo>
                    <a:pt x="304" y="78"/>
                    <a:pt x="272" y="44"/>
                    <a:pt x="245" y="22"/>
                  </a:cubicBezTo>
                  <a:cubicBezTo>
                    <a:pt x="219" y="0"/>
                    <a:pt x="213" y="3"/>
                    <a:pt x="183" y="25"/>
                  </a:cubicBezTo>
                  <a:cubicBezTo>
                    <a:pt x="154" y="47"/>
                    <a:pt x="160" y="50"/>
                    <a:pt x="157" y="80"/>
                  </a:cubicBezTo>
                  <a:cubicBezTo>
                    <a:pt x="154" y="111"/>
                    <a:pt x="121" y="105"/>
                    <a:pt x="92" y="125"/>
                  </a:cubicBezTo>
                  <a:cubicBezTo>
                    <a:pt x="62" y="144"/>
                    <a:pt x="85" y="189"/>
                    <a:pt x="95" y="203"/>
                  </a:cubicBezTo>
                  <a:cubicBezTo>
                    <a:pt x="105" y="217"/>
                    <a:pt x="88" y="231"/>
                    <a:pt x="69" y="233"/>
                  </a:cubicBezTo>
                  <a:cubicBezTo>
                    <a:pt x="49" y="236"/>
                    <a:pt x="46" y="247"/>
                    <a:pt x="23" y="261"/>
                  </a:cubicBezTo>
                  <a:cubicBezTo>
                    <a:pt x="0" y="275"/>
                    <a:pt x="6" y="297"/>
                    <a:pt x="6" y="322"/>
                  </a:cubicBezTo>
                  <a:cubicBezTo>
                    <a:pt x="6" y="347"/>
                    <a:pt x="33" y="364"/>
                    <a:pt x="55" y="383"/>
                  </a:cubicBezTo>
                  <a:cubicBezTo>
                    <a:pt x="78" y="403"/>
                    <a:pt x="111" y="397"/>
                    <a:pt x="147" y="386"/>
                  </a:cubicBezTo>
                  <a:cubicBezTo>
                    <a:pt x="183" y="375"/>
                    <a:pt x="193" y="383"/>
                    <a:pt x="213" y="400"/>
                  </a:cubicBezTo>
                  <a:cubicBezTo>
                    <a:pt x="232" y="417"/>
                    <a:pt x="242" y="397"/>
                    <a:pt x="242" y="378"/>
                  </a:cubicBezTo>
                  <a:cubicBezTo>
                    <a:pt x="242" y="358"/>
                    <a:pt x="265" y="350"/>
                    <a:pt x="291" y="345"/>
                  </a:cubicBezTo>
                  <a:cubicBezTo>
                    <a:pt x="297" y="343"/>
                    <a:pt x="302" y="344"/>
                    <a:pt x="306" y="345"/>
                  </a:cubicBezTo>
                  <a:cubicBezTo>
                    <a:pt x="318" y="332"/>
                    <a:pt x="333" y="321"/>
                    <a:pt x="347" y="322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4" name="Freeform 34">
              <a:extLst>
                <a:ext uri="{FF2B5EF4-FFF2-40B4-BE49-F238E27FC236}">
                  <a16:creationId xmlns:a16="http://schemas.microsoft.com/office/drawing/2014/main" id="{95C0FCC6-7631-B84D-83CE-E58202FB4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" y="1664"/>
              <a:ext cx="141" cy="196"/>
            </a:xfrm>
            <a:custGeom>
              <a:avLst/>
              <a:gdLst>
                <a:gd name="T0" fmla="*/ 292 w 306"/>
                <a:gd name="T1" fmla="*/ 223 h 423"/>
                <a:gd name="T2" fmla="*/ 272 w 306"/>
                <a:gd name="T3" fmla="*/ 181 h 423"/>
                <a:gd name="T4" fmla="*/ 243 w 306"/>
                <a:gd name="T5" fmla="*/ 162 h 423"/>
                <a:gd name="T6" fmla="*/ 177 w 306"/>
                <a:gd name="T7" fmla="*/ 114 h 423"/>
                <a:gd name="T8" fmla="*/ 180 w 306"/>
                <a:gd name="T9" fmla="*/ 50 h 423"/>
                <a:gd name="T10" fmla="*/ 148 w 306"/>
                <a:gd name="T11" fmla="*/ 6 h 423"/>
                <a:gd name="T12" fmla="*/ 123 w 306"/>
                <a:gd name="T13" fmla="*/ 0 h 423"/>
                <a:gd name="T14" fmla="*/ 92 w 306"/>
                <a:gd name="T15" fmla="*/ 36 h 423"/>
                <a:gd name="T16" fmla="*/ 98 w 306"/>
                <a:gd name="T17" fmla="*/ 103 h 423"/>
                <a:gd name="T18" fmla="*/ 46 w 306"/>
                <a:gd name="T19" fmla="*/ 139 h 423"/>
                <a:gd name="T20" fmla="*/ 5 w 306"/>
                <a:gd name="T21" fmla="*/ 162 h 423"/>
                <a:gd name="T22" fmla="*/ 20 w 306"/>
                <a:gd name="T23" fmla="*/ 200 h 423"/>
                <a:gd name="T24" fmla="*/ 33 w 306"/>
                <a:gd name="T25" fmla="*/ 264 h 423"/>
                <a:gd name="T26" fmla="*/ 17 w 306"/>
                <a:gd name="T27" fmla="*/ 314 h 423"/>
                <a:gd name="T28" fmla="*/ 33 w 306"/>
                <a:gd name="T29" fmla="*/ 378 h 423"/>
                <a:gd name="T30" fmla="*/ 92 w 306"/>
                <a:gd name="T31" fmla="*/ 381 h 423"/>
                <a:gd name="T32" fmla="*/ 151 w 306"/>
                <a:gd name="T33" fmla="*/ 406 h 423"/>
                <a:gd name="T34" fmla="*/ 207 w 306"/>
                <a:gd name="T35" fmla="*/ 392 h 423"/>
                <a:gd name="T36" fmla="*/ 234 w 306"/>
                <a:gd name="T37" fmla="*/ 375 h 423"/>
                <a:gd name="T38" fmla="*/ 236 w 306"/>
                <a:gd name="T39" fmla="*/ 362 h 423"/>
                <a:gd name="T40" fmla="*/ 280 w 306"/>
                <a:gd name="T41" fmla="*/ 269 h 423"/>
                <a:gd name="T42" fmla="*/ 306 w 306"/>
                <a:gd name="T43" fmla="*/ 252 h 423"/>
                <a:gd name="T44" fmla="*/ 292 w 306"/>
                <a:gd name="T45" fmla="*/ 2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6" h="423">
                  <a:moveTo>
                    <a:pt x="292" y="223"/>
                  </a:moveTo>
                  <a:cubicBezTo>
                    <a:pt x="292" y="209"/>
                    <a:pt x="285" y="187"/>
                    <a:pt x="272" y="181"/>
                  </a:cubicBezTo>
                  <a:cubicBezTo>
                    <a:pt x="259" y="175"/>
                    <a:pt x="252" y="178"/>
                    <a:pt x="243" y="162"/>
                  </a:cubicBezTo>
                  <a:cubicBezTo>
                    <a:pt x="233" y="145"/>
                    <a:pt x="190" y="128"/>
                    <a:pt x="177" y="114"/>
                  </a:cubicBezTo>
                  <a:cubicBezTo>
                    <a:pt x="164" y="100"/>
                    <a:pt x="157" y="75"/>
                    <a:pt x="180" y="50"/>
                  </a:cubicBezTo>
                  <a:cubicBezTo>
                    <a:pt x="203" y="25"/>
                    <a:pt x="184" y="9"/>
                    <a:pt x="148" y="6"/>
                  </a:cubicBezTo>
                  <a:cubicBezTo>
                    <a:pt x="137" y="5"/>
                    <a:pt x="130" y="3"/>
                    <a:pt x="123" y="0"/>
                  </a:cubicBezTo>
                  <a:cubicBezTo>
                    <a:pt x="115" y="11"/>
                    <a:pt x="107" y="21"/>
                    <a:pt x="92" y="36"/>
                  </a:cubicBezTo>
                  <a:cubicBezTo>
                    <a:pt x="66" y="64"/>
                    <a:pt x="92" y="78"/>
                    <a:pt x="98" y="103"/>
                  </a:cubicBezTo>
                  <a:cubicBezTo>
                    <a:pt x="105" y="128"/>
                    <a:pt x="82" y="142"/>
                    <a:pt x="46" y="139"/>
                  </a:cubicBezTo>
                  <a:cubicBezTo>
                    <a:pt x="32" y="138"/>
                    <a:pt x="17" y="149"/>
                    <a:pt x="5" y="162"/>
                  </a:cubicBezTo>
                  <a:cubicBezTo>
                    <a:pt x="18" y="166"/>
                    <a:pt x="20" y="183"/>
                    <a:pt x="20" y="200"/>
                  </a:cubicBezTo>
                  <a:cubicBezTo>
                    <a:pt x="20" y="223"/>
                    <a:pt x="20" y="248"/>
                    <a:pt x="33" y="264"/>
                  </a:cubicBezTo>
                  <a:cubicBezTo>
                    <a:pt x="46" y="281"/>
                    <a:pt x="33" y="303"/>
                    <a:pt x="17" y="314"/>
                  </a:cubicBezTo>
                  <a:cubicBezTo>
                    <a:pt x="0" y="326"/>
                    <a:pt x="10" y="356"/>
                    <a:pt x="33" y="378"/>
                  </a:cubicBezTo>
                  <a:cubicBezTo>
                    <a:pt x="56" y="401"/>
                    <a:pt x="72" y="406"/>
                    <a:pt x="92" y="381"/>
                  </a:cubicBezTo>
                  <a:cubicBezTo>
                    <a:pt x="112" y="356"/>
                    <a:pt x="118" y="389"/>
                    <a:pt x="151" y="406"/>
                  </a:cubicBezTo>
                  <a:cubicBezTo>
                    <a:pt x="184" y="423"/>
                    <a:pt x="193" y="409"/>
                    <a:pt x="207" y="392"/>
                  </a:cubicBezTo>
                  <a:cubicBezTo>
                    <a:pt x="212" y="385"/>
                    <a:pt x="223" y="379"/>
                    <a:pt x="234" y="375"/>
                  </a:cubicBezTo>
                  <a:cubicBezTo>
                    <a:pt x="234" y="370"/>
                    <a:pt x="235" y="366"/>
                    <a:pt x="236" y="362"/>
                  </a:cubicBezTo>
                  <a:cubicBezTo>
                    <a:pt x="249" y="325"/>
                    <a:pt x="271" y="299"/>
                    <a:pt x="280" y="269"/>
                  </a:cubicBezTo>
                  <a:cubicBezTo>
                    <a:pt x="284" y="253"/>
                    <a:pt x="294" y="250"/>
                    <a:pt x="306" y="252"/>
                  </a:cubicBezTo>
                  <a:cubicBezTo>
                    <a:pt x="300" y="238"/>
                    <a:pt x="292" y="233"/>
                    <a:pt x="292" y="22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5" name="Freeform 35">
              <a:extLst>
                <a:ext uri="{FF2B5EF4-FFF2-40B4-BE49-F238E27FC236}">
                  <a16:creationId xmlns:a16="http://schemas.microsoft.com/office/drawing/2014/main" id="{4DBEFB9B-D928-FA4A-8D44-8E342D369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3" y="3295"/>
              <a:ext cx="201" cy="412"/>
            </a:xfrm>
            <a:custGeom>
              <a:avLst/>
              <a:gdLst>
                <a:gd name="T0" fmla="*/ 172 w 434"/>
                <a:gd name="T1" fmla="*/ 136 h 890"/>
                <a:gd name="T2" fmla="*/ 137 w 434"/>
                <a:gd name="T3" fmla="*/ 212 h 890"/>
                <a:gd name="T4" fmla="*/ 102 w 434"/>
                <a:gd name="T5" fmla="*/ 249 h 890"/>
                <a:gd name="T6" fmla="*/ 78 w 434"/>
                <a:gd name="T7" fmla="*/ 336 h 890"/>
                <a:gd name="T8" fmla="*/ 50 w 434"/>
                <a:gd name="T9" fmla="*/ 406 h 890"/>
                <a:gd name="T10" fmla="*/ 43 w 434"/>
                <a:gd name="T11" fmla="*/ 445 h 890"/>
                <a:gd name="T12" fmla="*/ 13 w 434"/>
                <a:gd name="T13" fmla="*/ 506 h 890"/>
                <a:gd name="T14" fmla="*/ 32 w 434"/>
                <a:gd name="T15" fmla="*/ 545 h 890"/>
                <a:gd name="T16" fmla="*/ 28 w 434"/>
                <a:gd name="T17" fmla="*/ 625 h 890"/>
                <a:gd name="T18" fmla="*/ 72 w 434"/>
                <a:gd name="T19" fmla="*/ 668 h 890"/>
                <a:gd name="T20" fmla="*/ 111 w 434"/>
                <a:gd name="T21" fmla="*/ 734 h 890"/>
                <a:gd name="T22" fmla="*/ 185 w 434"/>
                <a:gd name="T23" fmla="*/ 773 h 890"/>
                <a:gd name="T24" fmla="*/ 244 w 434"/>
                <a:gd name="T25" fmla="*/ 834 h 890"/>
                <a:gd name="T26" fmla="*/ 284 w 434"/>
                <a:gd name="T27" fmla="*/ 888 h 890"/>
                <a:gd name="T28" fmla="*/ 312 w 434"/>
                <a:gd name="T29" fmla="*/ 855 h 890"/>
                <a:gd name="T30" fmla="*/ 301 w 434"/>
                <a:gd name="T31" fmla="*/ 788 h 890"/>
                <a:gd name="T32" fmla="*/ 318 w 434"/>
                <a:gd name="T33" fmla="*/ 705 h 890"/>
                <a:gd name="T34" fmla="*/ 364 w 434"/>
                <a:gd name="T35" fmla="*/ 619 h 890"/>
                <a:gd name="T36" fmla="*/ 377 w 434"/>
                <a:gd name="T37" fmla="*/ 580 h 890"/>
                <a:gd name="T38" fmla="*/ 388 w 434"/>
                <a:gd name="T39" fmla="*/ 492 h 890"/>
                <a:gd name="T40" fmla="*/ 401 w 434"/>
                <a:gd name="T41" fmla="*/ 438 h 890"/>
                <a:gd name="T42" fmla="*/ 397 w 434"/>
                <a:gd name="T43" fmla="*/ 386 h 890"/>
                <a:gd name="T44" fmla="*/ 419 w 434"/>
                <a:gd name="T45" fmla="*/ 336 h 890"/>
                <a:gd name="T46" fmla="*/ 404 w 434"/>
                <a:gd name="T47" fmla="*/ 278 h 890"/>
                <a:gd name="T48" fmla="*/ 432 w 434"/>
                <a:gd name="T49" fmla="*/ 206 h 890"/>
                <a:gd name="T50" fmla="*/ 406 w 434"/>
                <a:gd name="T51" fmla="*/ 115 h 890"/>
                <a:gd name="T52" fmla="*/ 406 w 434"/>
                <a:gd name="T53" fmla="*/ 45 h 890"/>
                <a:gd name="T54" fmla="*/ 329 w 434"/>
                <a:gd name="T55" fmla="*/ 30 h 890"/>
                <a:gd name="T56" fmla="*/ 294 w 434"/>
                <a:gd name="T57" fmla="*/ 15 h 890"/>
                <a:gd name="T58" fmla="*/ 238 w 434"/>
                <a:gd name="T59" fmla="*/ 62 h 890"/>
                <a:gd name="T60" fmla="*/ 183 w 434"/>
                <a:gd name="T61" fmla="*/ 93 h 890"/>
                <a:gd name="T62" fmla="*/ 172 w 434"/>
                <a:gd name="T63" fmla="*/ 136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34" h="890">
                  <a:moveTo>
                    <a:pt x="172" y="136"/>
                  </a:moveTo>
                  <a:cubicBezTo>
                    <a:pt x="172" y="136"/>
                    <a:pt x="166" y="208"/>
                    <a:pt x="137" y="212"/>
                  </a:cubicBezTo>
                  <a:cubicBezTo>
                    <a:pt x="109" y="215"/>
                    <a:pt x="111" y="225"/>
                    <a:pt x="102" y="249"/>
                  </a:cubicBezTo>
                  <a:cubicBezTo>
                    <a:pt x="93" y="273"/>
                    <a:pt x="93" y="317"/>
                    <a:pt x="78" y="336"/>
                  </a:cubicBezTo>
                  <a:cubicBezTo>
                    <a:pt x="63" y="354"/>
                    <a:pt x="48" y="391"/>
                    <a:pt x="50" y="406"/>
                  </a:cubicBezTo>
                  <a:cubicBezTo>
                    <a:pt x="52" y="421"/>
                    <a:pt x="56" y="434"/>
                    <a:pt x="43" y="445"/>
                  </a:cubicBezTo>
                  <a:cubicBezTo>
                    <a:pt x="30" y="456"/>
                    <a:pt x="8" y="484"/>
                    <a:pt x="13" y="506"/>
                  </a:cubicBezTo>
                  <a:cubicBezTo>
                    <a:pt x="17" y="529"/>
                    <a:pt x="32" y="516"/>
                    <a:pt x="32" y="545"/>
                  </a:cubicBezTo>
                  <a:cubicBezTo>
                    <a:pt x="32" y="575"/>
                    <a:pt x="0" y="595"/>
                    <a:pt x="28" y="625"/>
                  </a:cubicBezTo>
                  <a:cubicBezTo>
                    <a:pt x="56" y="655"/>
                    <a:pt x="67" y="649"/>
                    <a:pt x="72" y="668"/>
                  </a:cubicBezTo>
                  <a:cubicBezTo>
                    <a:pt x="76" y="686"/>
                    <a:pt x="83" y="710"/>
                    <a:pt x="111" y="734"/>
                  </a:cubicBezTo>
                  <a:cubicBezTo>
                    <a:pt x="139" y="758"/>
                    <a:pt x="166" y="747"/>
                    <a:pt x="185" y="773"/>
                  </a:cubicBezTo>
                  <a:cubicBezTo>
                    <a:pt x="205" y="799"/>
                    <a:pt x="240" y="808"/>
                    <a:pt x="244" y="834"/>
                  </a:cubicBezTo>
                  <a:cubicBezTo>
                    <a:pt x="249" y="860"/>
                    <a:pt x="266" y="886"/>
                    <a:pt x="284" y="888"/>
                  </a:cubicBezTo>
                  <a:cubicBezTo>
                    <a:pt x="301" y="890"/>
                    <a:pt x="325" y="881"/>
                    <a:pt x="312" y="855"/>
                  </a:cubicBezTo>
                  <a:cubicBezTo>
                    <a:pt x="299" y="829"/>
                    <a:pt x="308" y="816"/>
                    <a:pt x="301" y="788"/>
                  </a:cubicBezTo>
                  <a:cubicBezTo>
                    <a:pt x="294" y="760"/>
                    <a:pt x="294" y="727"/>
                    <a:pt x="318" y="705"/>
                  </a:cubicBezTo>
                  <a:cubicBezTo>
                    <a:pt x="342" y="682"/>
                    <a:pt x="362" y="645"/>
                    <a:pt x="364" y="619"/>
                  </a:cubicBezTo>
                  <a:cubicBezTo>
                    <a:pt x="366" y="593"/>
                    <a:pt x="358" y="593"/>
                    <a:pt x="377" y="580"/>
                  </a:cubicBezTo>
                  <a:cubicBezTo>
                    <a:pt x="397" y="568"/>
                    <a:pt x="371" y="512"/>
                    <a:pt x="388" y="492"/>
                  </a:cubicBezTo>
                  <a:cubicBezTo>
                    <a:pt x="406" y="471"/>
                    <a:pt x="415" y="451"/>
                    <a:pt x="401" y="438"/>
                  </a:cubicBezTo>
                  <a:cubicBezTo>
                    <a:pt x="388" y="425"/>
                    <a:pt x="380" y="395"/>
                    <a:pt x="397" y="386"/>
                  </a:cubicBezTo>
                  <a:cubicBezTo>
                    <a:pt x="415" y="377"/>
                    <a:pt x="432" y="356"/>
                    <a:pt x="419" y="336"/>
                  </a:cubicBezTo>
                  <a:cubicBezTo>
                    <a:pt x="406" y="315"/>
                    <a:pt x="397" y="306"/>
                    <a:pt x="404" y="278"/>
                  </a:cubicBezTo>
                  <a:cubicBezTo>
                    <a:pt x="410" y="251"/>
                    <a:pt x="430" y="239"/>
                    <a:pt x="432" y="206"/>
                  </a:cubicBezTo>
                  <a:cubicBezTo>
                    <a:pt x="434" y="173"/>
                    <a:pt x="401" y="149"/>
                    <a:pt x="406" y="115"/>
                  </a:cubicBezTo>
                  <a:cubicBezTo>
                    <a:pt x="410" y="82"/>
                    <a:pt x="423" y="58"/>
                    <a:pt x="406" y="45"/>
                  </a:cubicBezTo>
                  <a:cubicBezTo>
                    <a:pt x="388" y="32"/>
                    <a:pt x="340" y="41"/>
                    <a:pt x="329" y="30"/>
                  </a:cubicBezTo>
                  <a:cubicBezTo>
                    <a:pt x="318" y="19"/>
                    <a:pt x="312" y="0"/>
                    <a:pt x="294" y="15"/>
                  </a:cubicBezTo>
                  <a:cubicBezTo>
                    <a:pt x="277" y="30"/>
                    <a:pt x="259" y="56"/>
                    <a:pt x="238" y="62"/>
                  </a:cubicBezTo>
                  <a:cubicBezTo>
                    <a:pt x="216" y="67"/>
                    <a:pt x="198" y="78"/>
                    <a:pt x="183" y="93"/>
                  </a:cubicBezTo>
                  <a:cubicBezTo>
                    <a:pt x="168" y="108"/>
                    <a:pt x="172" y="113"/>
                    <a:pt x="172" y="13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6" name="Freeform 36">
              <a:extLst>
                <a:ext uri="{FF2B5EF4-FFF2-40B4-BE49-F238E27FC236}">
                  <a16:creationId xmlns:a16="http://schemas.microsoft.com/office/drawing/2014/main" id="{EAB42889-A6FA-674F-89DC-E579CB2E6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8" y="3349"/>
              <a:ext cx="38" cy="22"/>
            </a:xfrm>
            <a:custGeom>
              <a:avLst/>
              <a:gdLst>
                <a:gd name="T0" fmla="*/ 53 w 81"/>
                <a:gd name="T1" fmla="*/ 2 h 48"/>
                <a:gd name="T2" fmla="*/ 5 w 81"/>
                <a:gd name="T3" fmla="*/ 19 h 48"/>
                <a:gd name="T4" fmla="*/ 31 w 81"/>
                <a:gd name="T5" fmla="*/ 45 h 48"/>
                <a:gd name="T6" fmla="*/ 53 w 81"/>
                <a:gd name="T7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48">
                  <a:moveTo>
                    <a:pt x="53" y="2"/>
                  </a:moveTo>
                  <a:cubicBezTo>
                    <a:pt x="53" y="2"/>
                    <a:pt x="0" y="0"/>
                    <a:pt x="5" y="19"/>
                  </a:cubicBezTo>
                  <a:cubicBezTo>
                    <a:pt x="9" y="37"/>
                    <a:pt x="5" y="41"/>
                    <a:pt x="31" y="45"/>
                  </a:cubicBezTo>
                  <a:cubicBezTo>
                    <a:pt x="57" y="48"/>
                    <a:pt x="81" y="15"/>
                    <a:pt x="53" y="2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7" name="Freeform 37">
              <a:extLst>
                <a:ext uri="{FF2B5EF4-FFF2-40B4-BE49-F238E27FC236}">
                  <a16:creationId xmlns:a16="http://schemas.microsoft.com/office/drawing/2014/main" id="{550A9E22-DAD3-C242-8EED-516048BBF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9" y="3325"/>
              <a:ext cx="25" cy="32"/>
            </a:xfrm>
            <a:custGeom>
              <a:avLst/>
              <a:gdLst>
                <a:gd name="T0" fmla="*/ 33 w 55"/>
                <a:gd name="T1" fmla="*/ 0 h 69"/>
                <a:gd name="T2" fmla="*/ 3 w 55"/>
                <a:gd name="T3" fmla="*/ 34 h 69"/>
                <a:gd name="T4" fmla="*/ 35 w 55"/>
                <a:gd name="T5" fmla="*/ 50 h 69"/>
                <a:gd name="T6" fmla="*/ 33 w 55"/>
                <a:gd name="T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69">
                  <a:moveTo>
                    <a:pt x="33" y="0"/>
                  </a:moveTo>
                  <a:cubicBezTo>
                    <a:pt x="33" y="0"/>
                    <a:pt x="0" y="15"/>
                    <a:pt x="3" y="34"/>
                  </a:cubicBezTo>
                  <a:cubicBezTo>
                    <a:pt x="5" y="52"/>
                    <a:pt x="31" y="69"/>
                    <a:pt x="35" y="50"/>
                  </a:cubicBezTo>
                  <a:cubicBezTo>
                    <a:pt x="40" y="32"/>
                    <a:pt x="55" y="4"/>
                    <a:pt x="33" y="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8" name="Freeform 38">
              <a:extLst>
                <a:ext uri="{FF2B5EF4-FFF2-40B4-BE49-F238E27FC236}">
                  <a16:creationId xmlns:a16="http://schemas.microsoft.com/office/drawing/2014/main" id="{E3F47974-1106-6A45-9E67-35B37128EA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5" y="3264"/>
              <a:ext cx="36" cy="26"/>
            </a:xfrm>
            <a:custGeom>
              <a:avLst/>
              <a:gdLst>
                <a:gd name="T0" fmla="*/ 45 w 78"/>
                <a:gd name="T1" fmla="*/ 9 h 55"/>
                <a:gd name="T2" fmla="*/ 2 w 78"/>
                <a:gd name="T3" fmla="*/ 11 h 55"/>
                <a:gd name="T4" fmla="*/ 19 w 78"/>
                <a:gd name="T5" fmla="*/ 40 h 55"/>
                <a:gd name="T6" fmla="*/ 50 w 78"/>
                <a:gd name="T7" fmla="*/ 44 h 55"/>
                <a:gd name="T8" fmla="*/ 45 w 78"/>
                <a:gd name="T9" fmla="*/ 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5">
                  <a:moveTo>
                    <a:pt x="45" y="9"/>
                  </a:moveTo>
                  <a:cubicBezTo>
                    <a:pt x="45" y="9"/>
                    <a:pt x="0" y="0"/>
                    <a:pt x="2" y="11"/>
                  </a:cubicBezTo>
                  <a:cubicBezTo>
                    <a:pt x="4" y="22"/>
                    <a:pt x="15" y="28"/>
                    <a:pt x="19" y="40"/>
                  </a:cubicBezTo>
                  <a:cubicBezTo>
                    <a:pt x="24" y="53"/>
                    <a:pt x="43" y="55"/>
                    <a:pt x="50" y="44"/>
                  </a:cubicBezTo>
                  <a:cubicBezTo>
                    <a:pt x="56" y="33"/>
                    <a:pt x="78" y="9"/>
                    <a:pt x="45" y="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46661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E6FC4272-D969-1B43-94C5-65E69C46069D}"/>
              </a:ext>
            </a:extLst>
          </p:cNvPr>
          <p:cNvGrpSpPr/>
          <p:nvPr/>
        </p:nvGrpSpPr>
        <p:grpSpPr>
          <a:xfrm>
            <a:off x="1345975" y="4695986"/>
            <a:ext cx="6772911" cy="4324028"/>
            <a:chOff x="3590289" y="3822458"/>
            <a:chExt cx="6772911" cy="432402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B2B8AAC-4449-2348-8E46-C50A1F4F7687}"/>
                </a:ext>
              </a:extLst>
            </p:cNvPr>
            <p:cNvGrpSpPr/>
            <p:nvPr/>
          </p:nvGrpSpPr>
          <p:grpSpPr>
            <a:xfrm>
              <a:off x="3742689" y="3822458"/>
              <a:ext cx="6620511" cy="1566687"/>
              <a:chOff x="7339330" y="1023902"/>
              <a:chExt cx="6620511" cy="1566687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50C392F-8D8C-2744-84A5-7FCAB282F38B}"/>
                  </a:ext>
                </a:extLst>
              </p:cNvPr>
              <p:cNvSpPr txBox="1"/>
              <p:nvPr/>
            </p:nvSpPr>
            <p:spPr>
              <a:xfrm>
                <a:off x="7339330" y="1415536"/>
                <a:ext cx="6620511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5400" b="1" spc="300" dirty="0">
                    <a:solidFill>
                      <a:schemeClr val="tx2"/>
                    </a:solidFill>
                    <a:latin typeface="Montserrat" pitchFamily="2" charset="77"/>
                    <a:ea typeface="Roboto" panose="02000000000000000000" pitchFamily="2" charset="0"/>
                    <a:cs typeface="Poppins Medium" pitchFamily="2" charset="77"/>
                  </a:rPr>
                  <a:t>MALAYSIA MAP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DB62195-E7CF-3544-8C2A-865665E2D74C}"/>
                  </a:ext>
                </a:extLst>
              </p:cNvPr>
              <p:cNvSpPr txBox="1"/>
              <p:nvPr/>
            </p:nvSpPr>
            <p:spPr>
              <a:xfrm>
                <a:off x="7422512" y="1023902"/>
                <a:ext cx="4735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spc="600" dirty="0">
                    <a:latin typeface="Montserrat Light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066A702-B236-D14D-81D5-BBDFFF3336DF}"/>
                  </a:ext>
                </a:extLst>
              </p:cNvPr>
              <p:cNvSpPr/>
              <p:nvPr/>
            </p:nvSpPr>
            <p:spPr>
              <a:xfrm>
                <a:off x="7422512" y="2493768"/>
                <a:ext cx="863604" cy="96821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33" name="Subtitle 2">
              <a:extLst>
                <a:ext uri="{FF2B5EF4-FFF2-40B4-BE49-F238E27FC236}">
                  <a16:creationId xmlns:a16="http://schemas.microsoft.com/office/drawing/2014/main" id="{BA026AA6-E96A-5C45-88CA-90FFA96385FB}"/>
                </a:ext>
              </a:extLst>
            </p:cNvPr>
            <p:cNvSpPr txBox="1">
              <a:spLocks/>
            </p:cNvSpPr>
            <p:nvPr/>
          </p:nvSpPr>
          <p:spPr>
            <a:xfrm>
              <a:off x="3590289" y="5770311"/>
              <a:ext cx="6772911" cy="237617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 consumer demand, or it should be so compelling.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C533636-B96A-7D43-BAC6-0CA8AB94DB56}"/>
              </a:ext>
            </a:extLst>
          </p:cNvPr>
          <p:cNvGrpSpPr/>
          <p:nvPr/>
        </p:nvGrpSpPr>
        <p:grpSpPr>
          <a:xfrm>
            <a:off x="10831792" y="10672454"/>
            <a:ext cx="11955630" cy="1628010"/>
            <a:chOff x="11250892" y="8688849"/>
            <a:chExt cx="11955630" cy="1628010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C4A7E2BA-A85B-D34B-BF51-5D34414D1CDB}"/>
                </a:ext>
              </a:extLst>
            </p:cNvPr>
            <p:cNvGrpSpPr/>
            <p:nvPr/>
          </p:nvGrpSpPr>
          <p:grpSpPr>
            <a:xfrm>
              <a:off x="11250892" y="8688849"/>
              <a:ext cx="5702113" cy="1628010"/>
              <a:chOff x="1581557" y="8009744"/>
              <a:chExt cx="5702113" cy="1628010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23C552F-2767-024A-B9F8-28A4D91D0B3B}"/>
                  </a:ext>
                </a:extLst>
              </p:cNvPr>
              <p:cNvSpPr txBox="1"/>
              <p:nvPr/>
            </p:nvSpPr>
            <p:spPr>
              <a:xfrm>
                <a:off x="2478242" y="8009744"/>
                <a:ext cx="4805428" cy="1628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To get your company’s name out there, you need to make sure you promote.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E809F1F0-9793-7443-88D7-D6FB90A1AFBF}"/>
                  </a:ext>
                </a:extLst>
              </p:cNvPr>
              <p:cNvSpPr/>
              <p:nvPr/>
            </p:nvSpPr>
            <p:spPr>
              <a:xfrm>
                <a:off x="1581557" y="8183183"/>
                <a:ext cx="354807" cy="35480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2B5D6906-D703-1141-8B29-44F946D7D450}"/>
                </a:ext>
              </a:extLst>
            </p:cNvPr>
            <p:cNvGrpSpPr/>
            <p:nvPr/>
          </p:nvGrpSpPr>
          <p:grpSpPr>
            <a:xfrm>
              <a:off x="17504410" y="8688849"/>
              <a:ext cx="5702112" cy="1628010"/>
              <a:chOff x="1581557" y="10297032"/>
              <a:chExt cx="5702112" cy="1628010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C0970A2-F339-FB47-891A-D4DA8C937B6F}"/>
                  </a:ext>
                </a:extLst>
              </p:cNvPr>
              <p:cNvSpPr txBox="1"/>
              <p:nvPr/>
            </p:nvSpPr>
            <p:spPr>
              <a:xfrm>
                <a:off x="2478242" y="10297032"/>
                <a:ext cx="4805427" cy="1628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To get your company’s name out there, you need to make sure you promote.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D0F0723C-D8A7-1642-AE42-5ACCE0A1602E}"/>
                  </a:ext>
                </a:extLst>
              </p:cNvPr>
              <p:cNvSpPr/>
              <p:nvPr/>
            </p:nvSpPr>
            <p:spPr>
              <a:xfrm>
                <a:off x="1581557" y="10486669"/>
                <a:ext cx="354807" cy="35480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ECD6C94-C710-FB46-B7E7-4A538734CD22}"/>
              </a:ext>
            </a:extLst>
          </p:cNvPr>
          <p:cNvGrpSpPr/>
          <p:nvPr/>
        </p:nvGrpSpPr>
        <p:grpSpPr>
          <a:xfrm>
            <a:off x="11548214" y="1508322"/>
            <a:ext cx="9971381" cy="7430952"/>
            <a:chOff x="10713215" y="2790634"/>
            <a:chExt cx="11601228" cy="8645559"/>
          </a:xfrm>
          <a:solidFill>
            <a:srgbClr val="F2F2F2"/>
          </a:solidFill>
        </p:grpSpPr>
        <p:sp>
          <p:nvSpPr>
            <p:cNvPr id="95" name="Freeform 80">
              <a:extLst>
                <a:ext uri="{FF2B5EF4-FFF2-40B4-BE49-F238E27FC236}">
                  <a16:creationId xmlns:a16="http://schemas.microsoft.com/office/drawing/2014/main" id="{63EB983A-94E3-1042-9686-298C30FDE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93227" y="6396990"/>
              <a:ext cx="1232267" cy="2165760"/>
            </a:xfrm>
            <a:custGeom>
              <a:avLst/>
              <a:gdLst>
                <a:gd name="T0" fmla="*/ 440 w 1780"/>
                <a:gd name="T1" fmla="*/ 1623 h 3130"/>
                <a:gd name="T2" fmla="*/ 505 w 1780"/>
                <a:gd name="T3" fmla="*/ 1791 h 3130"/>
                <a:gd name="T4" fmla="*/ 589 w 1780"/>
                <a:gd name="T5" fmla="*/ 1843 h 3130"/>
                <a:gd name="T6" fmla="*/ 783 w 1780"/>
                <a:gd name="T7" fmla="*/ 2004 h 3130"/>
                <a:gd name="T8" fmla="*/ 783 w 1780"/>
                <a:gd name="T9" fmla="*/ 2114 h 3130"/>
                <a:gd name="T10" fmla="*/ 912 w 1780"/>
                <a:gd name="T11" fmla="*/ 2172 h 3130"/>
                <a:gd name="T12" fmla="*/ 1022 w 1780"/>
                <a:gd name="T13" fmla="*/ 2294 h 3130"/>
                <a:gd name="T14" fmla="*/ 919 w 1780"/>
                <a:gd name="T15" fmla="*/ 2469 h 3130"/>
                <a:gd name="T16" fmla="*/ 854 w 1780"/>
                <a:gd name="T17" fmla="*/ 2618 h 3130"/>
                <a:gd name="T18" fmla="*/ 899 w 1780"/>
                <a:gd name="T19" fmla="*/ 2766 h 3130"/>
                <a:gd name="T20" fmla="*/ 1016 w 1780"/>
                <a:gd name="T21" fmla="*/ 2734 h 3130"/>
                <a:gd name="T22" fmla="*/ 1093 w 1780"/>
                <a:gd name="T23" fmla="*/ 2766 h 3130"/>
                <a:gd name="T24" fmla="*/ 1294 w 1780"/>
                <a:gd name="T25" fmla="*/ 2889 h 3130"/>
                <a:gd name="T26" fmla="*/ 1404 w 1780"/>
                <a:gd name="T27" fmla="*/ 3038 h 3130"/>
                <a:gd name="T28" fmla="*/ 1527 w 1780"/>
                <a:gd name="T29" fmla="*/ 2999 h 3130"/>
                <a:gd name="T30" fmla="*/ 1507 w 1780"/>
                <a:gd name="T31" fmla="*/ 2637 h 3130"/>
                <a:gd name="T32" fmla="*/ 1643 w 1780"/>
                <a:gd name="T33" fmla="*/ 2650 h 3130"/>
                <a:gd name="T34" fmla="*/ 1662 w 1780"/>
                <a:gd name="T35" fmla="*/ 2650 h 3130"/>
                <a:gd name="T36" fmla="*/ 1746 w 1780"/>
                <a:gd name="T37" fmla="*/ 2488 h 3130"/>
                <a:gd name="T38" fmla="*/ 1727 w 1780"/>
                <a:gd name="T39" fmla="*/ 1985 h 3130"/>
                <a:gd name="T40" fmla="*/ 1746 w 1780"/>
                <a:gd name="T41" fmla="*/ 1784 h 3130"/>
                <a:gd name="T42" fmla="*/ 1455 w 1780"/>
                <a:gd name="T43" fmla="*/ 1261 h 3130"/>
                <a:gd name="T44" fmla="*/ 1281 w 1780"/>
                <a:gd name="T45" fmla="*/ 905 h 3130"/>
                <a:gd name="T46" fmla="*/ 1074 w 1780"/>
                <a:gd name="T47" fmla="*/ 620 h 3130"/>
                <a:gd name="T48" fmla="*/ 447 w 1780"/>
                <a:gd name="T49" fmla="*/ 194 h 3130"/>
                <a:gd name="T50" fmla="*/ 253 w 1780"/>
                <a:gd name="T51" fmla="*/ 0 h 3130"/>
                <a:gd name="T52" fmla="*/ 240 w 1780"/>
                <a:gd name="T53" fmla="*/ 51 h 3130"/>
                <a:gd name="T54" fmla="*/ 136 w 1780"/>
                <a:gd name="T55" fmla="*/ 168 h 3130"/>
                <a:gd name="T56" fmla="*/ 0 w 1780"/>
                <a:gd name="T57" fmla="*/ 284 h 3130"/>
                <a:gd name="T58" fmla="*/ 46 w 1780"/>
                <a:gd name="T59" fmla="*/ 446 h 3130"/>
                <a:gd name="T60" fmla="*/ 33 w 1780"/>
                <a:gd name="T61" fmla="*/ 582 h 3130"/>
                <a:gd name="T62" fmla="*/ 78 w 1780"/>
                <a:gd name="T63" fmla="*/ 711 h 3130"/>
                <a:gd name="T64" fmla="*/ 78 w 1780"/>
                <a:gd name="T65" fmla="*/ 795 h 3130"/>
                <a:gd name="T66" fmla="*/ 72 w 1780"/>
                <a:gd name="T67" fmla="*/ 1015 h 3130"/>
                <a:gd name="T68" fmla="*/ 201 w 1780"/>
                <a:gd name="T69" fmla="*/ 1183 h 3130"/>
                <a:gd name="T70" fmla="*/ 214 w 1780"/>
                <a:gd name="T71" fmla="*/ 1396 h 3130"/>
                <a:gd name="T72" fmla="*/ 265 w 1780"/>
                <a:gd name="T73" fmla="*/ 1494 h 3130"/>
                <a:gd name="T74" fmla="*/ 388 w 1780"/>
                <a:gd name="T75" fmla="*/ 1539 h 3130"/>
                <a:gd name="T76" fmla="*/ 440 w 1780"/>
                <a:gd name="T77" fmla="*/ 1623 h 3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80" h="3130">
                  <a:moveTo>
                    <a:pt x="440" y="1623"/>
                  </a:moveTo>
                  <a:lnTo>
                    <a:pt x="440" y="1623"/>
                  </a:lnTo>
                  <a:cubicBezTo>
                    <a:pt x="453" y="1681"/>
                    <a:pt x="466" y="1707"/>
                    <a:pt x="492" y="1759"/>
                  </a:cubicBezTo>
                  <a:cubicBezTo>
                    <a:pt x="498" y="1772"/>
                    <a:pt x="492" y="1784"/>
                    <a:pt x="505" y="1791"/>
                  </a:cubicBezTo>
                  <a:cubicBezTo>
                    <a:pt x="518" y="1804"/>
                    <a:pt x="537" y="1804"/>
                    <a:pt x="556" y="1817"/>
                  </a:cubicBezTo>
                  <a:cubicBezTo>
                    <a:pt x="569" y="1823"/>
                    <a:pt x="576" y="1836"/>
                    <a:pt x="589" y="1843"/>
                  </a:cubicBezTo>
                  <a:cubicBezTo>
                    <a:pt x="660" y="1869"/>
                    <a:pt x="712" y="1869"/>
                    <a:pt x="783" y="1894"/>
                  </a:cubicBezTo>
                  <a:cubicBezTo>
                    <a:pt x="783" y="2004"/>
                    <a:pt x="783" y="2004"/>
                    <a:pt x="783" y="2004"/>
                  </a:cubicBezTo>
                  <a:cubicBezTo>
                    <a:pt x="770" y="2017"/>
                    <a:pt x="744" y="2024"/>
                    <a:pt x="744" y="2043"/>
                  </a:cubicBezTo>
                  <a:cubicBezTo>
                    <a:pt x="744" y="2075"/>
                    <a:pt x="770" y="2088"/>
                    <a:pt x="783" y="2114"/>
                  </a:cubicBezTo>
                  <a:cubicBezTo>
                    <a:pt x="796" y="2140"/>
                    <a:pt x="796" y="2172"/>
                    <a:pt x="828" y="2172"/>
                  </a:cubicBezTo>
                  <a:cubicBezTo>
                    <a:pt x="912" y="2172"/>
                    <a:pt x="912" y="2172"/>
                    <a:pt x="912" y="2172"/>
                  </a:cubicBezTo>
                  <a:cubicBezTo>
                    <a:pt x="925" y="2172"/>
                    <a:pt x="932" y="2166"/>
                    <a:pt x="944" y="2160"/>
                  </a:cubicBezTo>
                  <a:cubicBezTo>
                    <a:pt x="970" y="2211"/>
                    <a:pt x="1022" y="2237"/>
                    <a:pt x="1022" y="2294"/>
                  </a:cubicBezTo>
                  <a:cubicBezTo>
                    <a:pt x="1022" y="2346"/>
                    <a:pt x="996" y="2378"/>
                    <a:pt x="958" y="2417"/>
                  </a:cubicBezTo>
                  <a:cubicBezTo>
                    <a:pt x="944" y="2437"/>
                    <a:pt x="938" y="2450"/>
                    <a:pt x="919" y="2469"/>
                  </a:cubicBezTo>
                  <a:cubicBezTo>
                    <a:pt x="906" y="2488"/>
                    <a:pt x="886" y="2495"/>
                    <a:pt x="874" y="2514"/>
                  </a:cubicBezTo>
                  <a:cubicBezTo>
                    <a:pt x="854" y="2547"/>
                    <a:pt x="854" y="2579"/>
                    <a:pt x="854" y="2618"/>
                  </a:cubicBezTo>
                  <a:cubicBezTo>
                    <a:pt x="854" y="2650"/>
                    <a:pt x="860" y="2669"/>
                    <a:pt x="867" y="2702"/>
                  </a:cubicBezTo>
                  <a:cubicBezTo>
                    <a:pt x="874" y="2728"/>
                    <a:pt x="874" y="2766"/>
                    <a:pt x="899" y="2766"/>
                  </a:cubicBezTo>
                  <a:cubicBezTo>
                    <a:pt x="912" y="2766"/>
                    <a:pt x="919" y="2760"/>
                    <a:pt x="932" y="2754"/>
                  </a:cubicBezTo>
                  <a:cubicBezTo>
                    <a:pt x="964" y="2741"/>
                    <a:pt x="983" y="2741"/>
                    <a:pt x="1016" y="2734"/>
                  </a:cubicBezTo>
                  <a:cubicBezTo>
                    <a:pt x="1029" y="2728"/>
                    <a:pt x="1035" y="2721"/>
                    <a:pt x="1048" y="2721"/>
                  </a:cubicBezTo>
                  <a:cubicBezTo>
                    <a:pt x="1074" y="2721"/>
                    <a:pt x="1080" y="2747"/>
                    <a:pt x="1093" y="2766"/>
                  </a:cubicBezTo>
                  <a:cubicBezTo>
                    <a:pt x="1119" y="2799"/>
                    <a:pt x="1139" y="2812"/>
                    <a:pt x="1171" y="2838"/>
                  </a:cubicBezTo>
                  <a:cubicBezTo>
                    <a:pt x="1210" y="2870"/>
                    <a:pt x="1249" y="2863"/>
                    <a:pt x="1294" y="2889"/>
                  </a:cubicBezTo>
                  <a:cubicBezTo>
                    <a:pt x="1313" y="2896"/>
                    <a:pt x="1326" y="2915"/>
                    <a:pt x="1333" y="2928"/>
                  </a:cubicBezTo>
                  <a:cubicBezTo>
                    <a:pt x="1358" y="2973"/>
                    <a:pt x="1378" y="2993"/>
                    <a:pt x="1404" y="3038"/>
                  </a:cubicBezTo>
                  <a:cubicBezTo>
                    <a:pt x="1430" y="3077"/>
                    <a:pt x="1436" y="3103"/>
                    <a:pt x="1475" y="3129"/>
                  </a:cubicBezTo>
                  <a:cubicBezTo>
                    <a:pt x="1514" y="3090"/>
                    <a:pt x="1520" y="3051"/>
                    <a:pt x="1527" y="2999"/>
                  </a:cubicBezTo>
                  <a:cubicBezTo>
                    <a:pt x="1475" y="2812"/>
                    <a:pt x="1475" y="2812"/>
                    <a:pt x="1475" y="2812"/>
                  </a:cubicBezTo>
                  <a:cubicBezTo>
                    <a:pt x="1501" y="2747"/>
                    <a:pt x="1507" y="2708"/>
                    <a:pt x="1507" y="2637"/>
                  </a:cubicBezTo>
                  <a:cubicBezTo>
                    <a:pt x="1546" y="2644"/>
                    <a:pt x="1565" y="2657"/>
                    <a:pt x="1598" y="2657"/>
                  </a:cubicBezTo>
                  <a:cubicBezTo>
                    <a:pt x="1617" y="2657"/>
                    <a:pt x="1624" y="2650"/>
                    <a:pt x="1643" y="2650"/>
                  </a:cubicBezTo>
                  <a:cubicBezTo>
                    <a:pt x="1656" y="2650"/>
                    <a:pt x="1650" y="2650"/>
                    <a:pt x="1662" y="2650"/>
                  </a:cubicBezTo>
                  <a:lnTo>
                    <a:pt x="1662" y="2650"/>
                  </a:lnTo>
                  <a:cubicBezTo>
                    <a:pt x="1682" y="2611"/>
                    <a:pt x="1695" y="2579"/>
                    <a:pt x="1708" y="2534"/>
                  </a:cubicBezTo>
                  <a:cubicBezTo>
                    <a:pt x="1714" y="2508"/>
                    <a:pt x="1740" y="2508"/>
                    <a:pt x="1746" y="2488"/>
                  </a:cubicBezTo>
                  <a:cubicBezTo>
                    <a:pt x="1779" y="2437"/>
                    <a:pt x="1759" y="2398"/>
                    <a:pt x="1779" y="2340"/>
                  </a:cubicBezTo>
                  <a:cubicBezTo>
                    <a:pt x="1727" y="1985"/>
                    <a:pt x="1727" y="1985"/>
                    <a:pt x="1727" y="1985"/>
                  </a:cubicBezTo>
                  <a:cubicBezTo>
                    <a:pt x="1727" y="1914"/>
                    <a:pt x="1727" y="1914"/>
                    <a:pt x="1727" y="1914"/>
                  </a:cubicBezTo>
                  <a:cubicBezTo>
                    <a:pt x="1746" y="1784"/>
                    <a:pt x="1746" y="1784"/>
                    <a:pt x="1746" y="1784"/>
                  </a:cubicBezTo>
                  <a:cubicBezTo>
                    <a:pt x="1746" y="1700"/>
                    <a:pt x="1695" y="1662"/>
                    <a:pt x="1650" y="1591"/>
                  </a:cubicBezTo>
                  <a:cubicBezTo>
                    <a:pt x="1572" y="1461"/>
                    <a:pt x="1520" y="1396"/>
                    <a:pt x="1455" y="1261"/>
                  </a:cubicBezTo>
                  <a:cubicBezTo>
                    <a:pt x="1430" y="1215"/>
                    <a:pt x="1410" y="1196"/>
                    <a:pt x="1391" y="1151"/>
                  </a:cubicBezTo>
                  <a:cubicBezTo>
                    <a:pt x="1339" y="1060"/>
                    <a:pt x="1326" y="1002"/>
                    <a:pt x="1281" y="905"/>
                  </a:cubicBezTo>
                  <a:cubicBezTo>
                    <a:pt x="1242" y="834"/>
                    <a:pt x="1216" y="795"/>
                    <a:pt x="1184" y="724"/>
                  </a:cubicBezTo>
                  <a:cubicBezTo>
                    <a:pt x="1158" y="672"/>
                    <a:pt x="1119" y="659"/>
                    <a:pt x="1074" y="620"/>
                  </a:cubicBezTo>
                  <a:cubicBezTo>
                    <a:pt x="958" y="517"/>
                    <a:pt x="880" y="472"/>
                    <a:pt x="738" y="407"/>
                  </a:cubicBezTo>
                  <a:cubicBezTo>
                    <a:pt x="608" y="349"/>
                    <a:pt x="511" y="316"/>
                    <a:pt x="447" y="194"/>
                  </a:cubicBezTo>
                  <a:cubicBezTo>
                    <a:pt x="427" y="155"/>
                    <a:pt x="427" y="129"/>
                    <a:pt x="395" y="90"/>
                  </a:cubicBezTo>
                  <a:cubicBezTo>
                    <a:pt x="350" y="38"/>
                    <a:pt x="298" y="38"/>
                    <a:pt x="253" y="0"/>
                  </a:cubicBezTo>
                  <a:lnTo>
                    <a:pt x="253" y="0"/>
                  </a:lnTo>
                  <a:cubicBezTo>
                    <a:pt x="246" y="26"/>
                    <a:pt x="246" y="38"/>
                    <a:pt x="240" y="51"/>
                  </a:cubicBezTo>
                  <a:cubicBezTo>
                    <a:pt x="233" y="58"/>
                    <a:pt x="227" y="58"/>
                    <a:pt x="220" y="64"/>
                  </a:cubicBezTo>
                  <a:cubicBezTo>
                    <a:pt x="194" y="103"/>
                    <a:pt x="181" y="142"/>
                    <a:pt x="136" y="168"/>
                  </a:cubicBezTo>
                  <a:cubicBezTo>
                    <a:pt x="104" y="187"/>
                    <a:pt x="78" y="194"/>
                    <a:pt x="52" y="220"/>
                  </a:cubicBezTo>
                  <a:cubicBezTo>
                    <a:pt x="26" y="245"/>
                    <a:pt x="0" y="252"/>
                    <a:pt x="0" y="284"/>
                  </a:cubicBezTo>
                  <a:cubicBezTo>
                    <a:pt x="0" y="310"/>
                    <a:pt x="20" y="316"/>
                    <a:pt x="26" y="336"/>
                  </a:cubicBezTo>
                  <a:cubicBezTo>
                    <a:pt x="46" y="375"/>
                    <a:pt x="46" y="401"/>
                    <a:pt x="46" y="446"/>
                  </a:cubicBezTo>
                  <a:cubicBezTo>
                    <a:pt x="46" y="485"/>
                    <a:pt x="13" y="498"/>
                    <a:pt x="13" y="536"/>
                  </a:cubicBezTo>
                  <a:cubicBezTo>
                    <a:pt x="13" y="556"/>
                    <a:pt x="26" y="562"/>
                    <a:pt x="33" y="582"/>
                  </a:cubicBezTo>
                  <a:cubicBezTo>
                    <a:pt x="39" y="608"/>
                    <a:pt x="33" y="627"/>
                    <a:pt x="33" y="653"/>
                  </a:cubicBezTo>
                  <a:cubicBezTo>
                    <a:pt x="33" y="679"/>
                    <a:pt x="65" y="685"/>
                    <a:pt x="78" y="711"/>
                  </a:cubicBezTo>
                  <a:cubicBezTo>
                    <a:pt x="84" y="718"/>
                    <a:pt x="84" y="730"/>
                    <a:pt x="91" y="743"/>
                  </a:cubicBezTo>
                  <a:cubicBezTo>
                    <a:pt x="78" y="795"/>
                    <a:pt x="78" y="795"/>
                    <a:pt x="78" y="795"/>
                  </a:cubicBezTo>
                  <a:cubicBezTo>
                    <a:pt x="78" y="873"/>
                    <a:pt x="72" y="911"/>
                    <a:pt x="72" y="989"/>
                  </a:cubicBezTo>
                  <a:cubicBezTo>
                    <a:pt x="72" y="1015"/>
                    <a:pt x="72" y="1015"/>
                    <a:pt x="72" y="1015"/>
                  </a:cubicBezTo>
                  <a:cubicBezTo>
                    <a:pt x="72" y="1041"/>
                    <a:pt x="104" y="1047"/>
                    <a:pt x="130" y="1067"/>
                  </a:cubicBezTo>
                  <a:cubicBezTo>
                    <a:pt x="175" y="1092"/>
                    <a:pt x="201" y="1131"/>
                    <a:pt x="201" y="1183"/>
                  </a:cubicBezTo>
                  <a:cubicBezTo>
                    <a:pt x="201" y="1338"/>
                    <a:pt x="201" y="1338"/>
                    <a:pt x="201" y="1338"/>
                  </a:cubicBezTo>
                  <a:cubicBezTo>
                    <a:pt x="201" y="1364"/>
                    <a:pt x="214" y="1377"/>
                    <a:pt x="214" y="1396"/>
                  </a:cubicBezTo>
                  <a:cubicBezTo>
                    <a:pt x="220" y="1422"/>
                    <a:pt x="214" y="1442"/>
                    <a:pt x="227" y="1468"/>
                  </a:cubicBezTo>
                  <a:cubicBezTo>
                    <a:pt x="240" y="1480"/>
                    <a:pt x="253" y="1480"/>
                    <a:pt x="265" y="1494"/>
                  </a:cubicBezTo>
                  <a:cubicBezTo>
                    <a:pt x="279" y="1500"/>
                    <a:pt x="285" y="1513"/>
                    <a:pt x="298" y="1519"/>
                  </a:cubicBezTo>
                  <a:cubicBezTo>
                    <a:pt x="330" y="1532"/>
                    <a:pt x="356" y="1526"/>
                    <a:pt x="388" y="1539"/>
                  </a:cubicBezTo>
                  <a:cubicBezTo>
                    <a:pt x="395" y="1545"/>
                    <a:pt x="395" y="1552"/>
                    <a:pt x="401" y="1558"/>
                  </a:cubicBezTo>
                  <a:cubicBezTo>
                    <a:pt x="421" y="1578"/>
                    <a:pt x="427" y="1597"/>
                    <a:pt x="440" y="162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6" name="Freeform 82">
              <a:extLst>
                <a:ext uri="{FF2B5EF4-FFF2-40B4-BE49-F238E27FC236}">
                  <a16:creationId xmlns:a16="http://schemas.microsoft.com/office/drawing/2014/main" id="{A2F639E4-85F8-7849-9E21-8908679B4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5134" y="8587151"/>
              <a:ext cx="1256668" cy="1366564"/>
            </a:xfrm>
            <a:custGeom>
              <a:avLst/>
              <a:gdLst>
                <a:gd name="T0" fmla="*/ 1474 w 1818"/>
                <a:gd name="T1" fmla="*/ 1029 h 1974"/>
                <a:gd name="T2" fmla="*/ 1300 w 1818"/>
                <a:gd name="T3" fmla="*/ 1061 h 1974"/>
                <a:gd name="T4" fmla="*/ 1261 w 1818"/>
                <a:gd name="T5" fmla="*/ 1158 h 1974"/>
                <a:gd name="T6" fmla="*/ 1319 w 1818"/>
                <a:gd name="T7" fmla="*/ 1268 h 1974"/>
                <a:gd name="T8" fmla="*/ 1377 w 1818"/>
                <a:gd name="T9" fmla="*/ 1333 h 1974"/>
                <a:gd name="T10" fmla="*/ 1507 w 1818"/>
                <a:gd name="T11" fmla="*/ 1126 h 1974"/>
                <a:gd name="T12" fmla="*/ 1507 w 1818"/>
                <a:gd name="T13" fmla="*/ 1074 h 1974"/>
                <a:gd name="T14" fmla="*/ 1785 w 1818"/>
                <a:gd name="T15" fmla="*/ 945 h 1974"/>
                <a:gd name="T16" fmla="*/ 1778 w 1818"/>
                <a:gd name="T17" fmla="*/ 990 h 1974"/>
                <a:gd name="T18" fmla="*/ 1791 w 1818"/>
                <a:gd name="T19" fmla="*/ 1119 h 1974"/>
                <a:gd name="T20" fmla="*/ 1778 w 1818"/>
                <a:gd name="T21" fmla="*/ 1404 h 1974"/>
                <a:gd name="T22" fmla="*/ 1500 w 1818"/>
                <a:gd name="T23" fmla="*/ 1578 h 1974"/>
                <a:gd name="T24" fmla="*/ 1513 w 1818"/>
                <a:gd name="T25" fmla="*/ 1824 h 1974"/>
                <a:gd name="T26" fmla="*/ 1455 w 1818"/>
                <a:gd name="T27" fmla="*/ 1960 h 1974"/>
                <a:gd name="T28" fmla="*/ 1384 w 1818"/>
                <a:gd name="T29" fmla="*/ 1973 h 1974"/>
                <a:gd name="T30" fmla="*/ 1028 w 1818"/>
                <a:gd name="T31" fmla="*/ 1798 h 1974"/>
                <a:gd name="T32" fmla="*/ 886 w 1818"/>
                <a:gd name="T33" fmla="*/ 1637 h 1974"/>
                <a:gd name="T34" fmla="*/ 776 w 1818"/>
                <a:gd name="T35" fmla="*/ 1261 h 1974"/>
                <a:gd name="T36" fmla="*/ 789 w 1818"/>
                <a:gd name="T37" fmla="*/ 1158 h 1974"/>
                <a:gd name="T38" fmla="*/ 795 w 1818"/>
                <a:gd name="T39" fmla="*/ 1054 h 1974"/>
                <a:gd name="T40" fmla="*/ 517 w 1818"/>
                <a:gd name="T41" fmla="*/ 673 h 1974"/>
                <a:gd name="T42" fmla="*/ 258 w 1818"/>
                <a:gd name="T43" fmla="*/ 298 h 1974"/>
                <a:gd name="T44" fmla="*/ 39 w 1818"/>
                <a:gd name="T45" fmla="*/ 149 h 1974"/>
                <a:gd name="T46" fmla="*/ 0 w 1818"/>
                <a:gd name="T47" fmla="*/ 7 h 1974"/>
                <a:gd name="T48" fmla="*/ 65 w 1818"/>
                <a:gd name="T49" fmla="*/ 0 h 1974"/>
                <a:gd name="T50" fmla="*/ 246 w 1818"/>
                <a:gd name="T51" fmla="*/ 26 h 1974"/>
                <a:gd name="T52" fmla="*/ 265 w 1818"/>
                <a:gd name="T53" fmla="*/ 123 h 1974"/>
                <a:gd name="T54" fmla="*/ 375 w 1818"/>
                <a:gd name="T55" fmla="*/ 130 h 1974"/>
                <a:gd name="T56" fmla="*/ 543 w 1818"/>
                <a:gd name="T57" fmla="*/ 188 h 1974"/>
                <a:gd name="T58" fmla="*/ 646 w 1818"/>
                <a:gd name="T59" fmla="*/ 220 h 1974"/>
                <a:gd name="T60" fmla="*/ 769 w 1818"/>
                <a:gd name="T61" fmla="*/ 285 h 1974"/>
                <a:gd name="T62" fmla="*/ 815 w 1818"/>
                <a:gd name="T63" fmla="*/ 85 h 1974"/>
                <a:gd name="T64" fmla="*/ 899 w 1818"/>
                <a:gd name="T65" fmla="*/ 136 h 1974"/>
                <a:gd name="T66" fmla="*/ 1035 w 1818"/>
                <a:gd name="T67" fmla="*/ 266 h 1974"/>
                <a:gd name="T68" fmla="*/ 1145 w 1818"/>
                <a:gd name="T69" fmla="*/ 253 h 1974"/>
                <a:gd name="T70" fmla="*/ 1300 w 1818"/>
                <a:gd name="T71" fmla="*/ 201 h 1974"/>
                <a:gd name="T72" fmla="*/ 1481 w 1818"/>
                <a:gd name="T73" fmla="*/ 266 h 1974"/>
                <a:gd name="T74" fmla="*/ 1545 w 1818"/>
                <a:gd name="T75" fmla="*/ 343 h 1974"/>
                <a:gd name="T76" fmla="*/ 1520 w 1818"/>
                <a:gd name="T77" fmla="*/ 518 h 1974"/>
                <a:gd name="T78" fmla="*/ 1520 w 1818"/>
                <a:gd name="T79" fmla="*/ 673 h 1974"/>
                <a:gd name="T80" fmla="*/ 1533 w 1818"/>
                <a:gd name="T81" fmla="*/ 796 h 1974"/>
                <a:gd name="T82" fmla="*/ 1636 w 1818"/>
                <a:gd name="T83" fmla="*/ 925 h 1974"/>
                <a:gd name="T84" fmla="*/ 1455 w 1818"/>
                <a:gd name="T85" fmla="*/ 1436 h 1974"/>
                <a:gd name="T86" fmla="*/ 1423 w 1818"/>
                <a:gd name="T87" fmla="*/ 1449 h 1974"/>
                <a:gd name="T88" fmla="*/ 1352 w 1818"/>
                <a:gd name="T89" fmla="*/ 1436 h 1974"/>
                <a:gd name="T90" fmla="*/ 1345 w 1818"/>
                <a:gd name="T91" fmla="*/ 1501 h 1974"/>
                <a:gd name="T92" fmla="*/ 1364 w 1818"/>
                <a:gd name="T93" fmla="*/ 1520 h 1974"/>
                <a:gd name="T94" fmla="*/ 1397 w 1818"/>
                <a:gd name="T95" fmla="*/ 1539 h 1974"/>
                <a:gd name="T96" fmla="*/ 1423 w 1818"/>
                <a:gd name="T97" fmla="*/ 1546 h 1974"/>
                <a:gd name="T98" fmla="*/ 1436 w 1818"/>
                <a:gd name="T99" fmla="*/ 1520 h 1974"/>
                <a:gd name="T100" fmla="*/ 1442 w 1818"/>
                <a:gd name="T101" fmla="*/ 1501 h 1974"/>
                <a:gd name="T102" fmla="*/ 1455 w 1818"/>
                <a:gd name="T103" fmla="*/ 1481 h 1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818" h="1974">
                  <a:moveTo>
                    <a:pt x="1474" y="1029"/>
                  </a:moveTo>
                  <a:lnTo>
                    <a:pt x="1474" y="1029"/>
                  </a:lnTo>
                  <a:cubicBezTo>
                    <a:pt x="1436" y="1009"/>
                    <a:pt x="1416" y="996"/>
                    <a:pt x="1371" y="996"/>
                  </a:cubicBezTo>
                  <a:cubicBezTo>
                    <a:pt x="1332" y="996"/>
                    <a:pt x="1300" y="1022"/>
                    <a:pt x="1300" y="1061"/>
                  </a:cubicBezTo>
                  <a:cubicBezTo>
                    <a:pt x="1300" y="1074"/>
                    <a:pt x="1300" y="1080"/>
                    <a:pt x="1300" y="1093"/>
                  </a:cubicBezTo>
                  <a:cubicBezTo>
                    <a:pt x="1293" y="1119"/>
                    <a:pt x="1261" y="1132"/>
                    <a:pt x="1261" y="1158"/>
                  </a:cubicBezTo>
                  <a:cubicBezTo>
                    <a:pt x="1261" y="1184"/>
                    <a:pt x="1280" y="1197"/>
                    <a:pt x="1293" y="1216"/>
                  </a:cubicBezTo>
                  <a:cubicBezTo>
                    <a:pt x="1306" y="1235"/>
                    <a:pt x="1306" y="1249"/>
                    <a:pt x="1319" y="1268"/>
                  </a:cubicBezTo>
                  <a:cubicBezTo>
                    <a:pt x="1326" y="1274"/>
                    <a:pt x="1332" y="1281"/>
                    <a:pt x="1339" y="1287"/>
                  </a:cubicBezTo>
                  <a:cubicBezTo>
                    <a:pt x="1352" y="1307"/>
                    <a:pt x="1358" y="1333"/>
                    <a:pt x="1377" y="1333"/>
                  </a:cubicBezTo>
                  <a:cubicBezTo>
                    <a:pt x="1416" y="1333"/>
                    <a:pt x="1429" y="1307"/>
                    <a:pt x="1455" y="1287"/>
                  </a:cubicBezTo>
                  <a:cubicBezTo>
                    <a:pt x="1500" y="1242"/>
                    <a:pt x="1507" y="1190"/>
                    <a:pt x="1507" y="1126"/>
                  </a:cubicBezTo>
                  <a:cubicBezTo>
                    <a:pt x="1507" y="1113"/>
                    <a:pt x="1500" y="1106"/>
                    <a:pt x="1500" y="1093"/>
                  </a:cubicBezTo>
                  <a:cubicBezTo>
                    <a:pt x="1500" y="1080"/>
                    <a:pt x="1507" y="1080"/>
                    <a:pt x="1507" y="1074"/>
                  </a:cubicBezTo>
                  <a:cubicBezTo>
                    <a:pt x="1507" y="1061"/>
                    <a:pt x="1481" y="1042"/>
                    <a:pt x="1474" y="1029"/>
                  </a:cubicBezTo>
                  <a:close/>
                  <a:moveTo>
                    <a:pt x="1785" y="945"/>
                  </a:moveTo>
                  <a:lnTo>
                    <a:pt x="1785" y="945"/>
                  </a:lnTo>
                  <a:cubicBezTo>
                    <a:pt x="1785" y="964"/>
                    <a:pt x="1778" y="977"/>
                    <a:pt x="1778" y="990"/>
                  </a:cubicBezTo>
                  <a:cubicBezTo>
                    <a:pt x="1778" y="1016"/>
                    <a:pt x="1791" y="1029"/>
                    <a:pt x="1791" y="1054"/>
                  </a:cubicBezTo>
                  <a:cubicBezTo>
                    <a:pt x="1798" y="1080"/>
                    <a:pt x="1791" y="1093"/>
                    <a:pt x="1791" y="1119"/>
                  </a:cubicBezTo>
                  <a:cubicBezTo>
                    <a:pt x="1798" y="1177"/>
                    <a:pt x="1817" y="1203"/>
                    <a:pt x="1817" y="1261"/>
                  </a:cubicBezTo>
                  <a:cubicBezTo>
                    <a:pt x="1817" y="1320"/>
                    <a:pt x="1804" y="1352"/>
                    <a:pt x="1778" y="1404"/>
                  </a:cubicBezTo>
                  <a:cubicBezTo>
                    <a:pt x="1759" y="1455"/>
                    <a:pt x="1759" y="1494"/>
                    <a:pt x="1714" y="1527"/>
                  </a:cubicBezTo>
                  <a:cubicBezTo>
                    <a:pt x="1649" y="1578"/>
                    <a:pt x="1584" y="1585"/>
                    <a:pt x="1500" y="1578"/>
                  </a:cubicBezTo>
                  <a:cubicBezTo>
                    <a:pt x="1533" y="1624"/>
                    <a:pt x="1539" y="1662"/>
                    <a:pt x="1539" y="1721"/>
                  </a:cubicBezTo>
                  <a:cubicBezTo>
                    <a:pt x="1539" y="1759"/>
                    <a:pt x="1533" y="1785"/>
                    <a:pt x="1513" y="1824"/>
                  </a:cubicBezTo>
                  <a:cubicBezTo>
                    <a:pt x="1507" y="1837"/>
                    <a:pt x="1494" y="1843"/>
                    <a:pt x="1487" y="1856"/>
                  </a:cubicBezTo>
                  <a:cubicBezTo>
                    <a:pt x="1468" y="1895"/>
                    <a:pt x="1455" y="1921"/>
                    <a:pt x="1455" y="1960"/>
                  </a:cubicBezTo>
                  <a:lnTo>
                    <a:pt x="1455" y="1960"/>
                  </a:lnTo>
                  <a:cubicBezTo>
                    <a:pt x="1429" y="1966"/>
                    <a:pt x="1416" y="1973"/>
                    <a:pt x="1384" y="1973"/>
                  </a:cubicBezTo>
                  <a:cubicBezTo>
                    <a:pt x="1300" y="1973"/>
                    <a:pt x="1255" y="1934"/>
                    <a:pt x="1183" y="1889"/>
                  </a:cubicBezTo>
                  <a:cubicBezTo>
                    <a:pt x="1125" y="1850"/>
                    <a:pt x="1086" y="1837"/>
                    <a:pt x="1028" y="1798"/>
                  </a:cubicBezTo>
                  <a:cubicBezTo>
                    <a:pt x="1009" y="1779"/>
                    <a:pt x="1009" y="1753"/>
                    <a:pt x="996" y="1734"/>
                  </a:cubicBezTo>
                  <a:cubicBezTo>
                    <a:pt x="964" y="1688"/>
                    <a:pt x="944" y="1656"/>
                    <a:pt x="886" y="1637"/>
                  </a:cubicBezTo>
                  <a:cubicBezTo>
                    <a:pt x="808" y="1611"/>
                    <a:pt x="744" y="1565"/>
                    <a:pt x="744" y="1481"/>
                  </a:cubicBezTo>
                  <a:cubicBezTo>
                    <a:pt x="744" y="1391"/>
                    <a:pt x="756" y="1346"/>
                    <a:pt x="776" y="1261"/>
                  </a:cubicBezTo>
                  <a:cubicBezTo>
                    <a:pt x="782" y="1235"/>
                    <a:pt x="815" y="1235"/>
                    <a:pt x="815" y="1203"/>
                  </a:cubicBezTo>
                  <a:cubicBezTo>
                    <a:pt x="815" y="1184"/>
                    <a:pt x="795" y="1177"/>
                    <a:pt x="789" y="1158"/>
                  </a:cubicBezTo>
                  <a:cubicBezTo>
                    <a:pt x="789" y="1145"/>
                    <a:pt x="789" y="1139"/>
                    <a:pt x="789" y="1126"/>
                  </a:cubicBezTo>
                  <a:cubicBezTo>
                    <a:pt x="789" y="1100"/>
                    <a:pt x="795" y="1080"/>
                    <a:pt x="795" y="1054"/>
                  </a:cubicBezTo>
                  <a:cubicBezTo>
                    <a:pt x="795" y="893"/>
                    <a:pt x="698" y="815"/>
                    <a:pt x="575" y="705"/>
                  </a:cubicBezTo>
                  <a:cubicBezTo>
                    <a:pt x="556" y="692"/>
                    <a:pt x="537" y="686"/>
                    <a:pt x="517" y="673"/>
                  </a:cubicBezTo>
                  <a:cubicBezTo>
                    <a:pt x="472" y="647"/>
                    <a:pt x="459" y="608"/>
                    <a:pt x="427" y="563"/>
                  </a:cubicBezTo>
                  <a:cubicBezTo>
                    <a:pt x="362" y="459"/>
                    <a:pt x="349" y="388"/>
                    <a:pt x="258" y="298"/>
                  </a:cubicBezTo>
                  <a:cubicBezTo>
                    <a:pt x="200" y="240"/>
                    <a:pt x="161" y="220"/>
                    <a:pt x="90" y="188"/>
                  </a:cubicBezTo>
                  <a:cubicBezTo>
                    <a:pt x="65" y="175"/>
                    <a:pt x="58" y="169"/>
                    <a:pt x="39" y="149"/>
                  </a:cubicBezTo>
                  <a:cubicBezTo>
                    <a:pt x="19" y="136"/>
                    <a:pt x="0" y="130"/>
                    <a:pt x="0" y="110"/>
                  </a:cubicBezTo>
                  <a:cubicBezTo>
                    <a:pt x="0" y="7"/>
                    <a:pt x="0" y="7"/>
                    <a:pt x="0" y="7"/>
                  </a:cubicBezTo>
                  <a:lnTo>
                    <a:pt x="0" y="7"/>
                  </a:lnTo>
                  <a:cubicBezTo>
                    <a:pt x="26" y="0"/>
                    <a:pt x="45" y="0"/>
                    <a:pt x="65" y="0"/>
                  </a:cubicBezTo>
                  <a:cubicBezTo>
                    <a:pt x="103" y="0"/>
                    <a:pt x="123" y="13"/>
                    <a:pt x="161" y="26"/>
                  </a:cubicBezTo>
                  <a:cubicBezTo>
                    <a:pt x="194" y="33"/>
                    <a:pt x="213" y="20"/>
                    <a:pt x="246" y="26"/>
                  </a:cubicBezTo>
                  <a:cubicBezTo>
                    <a:pt x="246" y="59"/>
                    <a:pt x="239" y="78"/>
                    <a:pt x="246" y="117"/>
                  </a:cubicBezTo>
                  <a:cubicBezTo>
                    <a:pt x="265" y="123"/>
                    <a:pt x="265" y="123"/>
                    <a:pt x="265" y="123"/>
                  </a:cubicBezTo>
                  <a:cubicBezTo>
                    <a:pt x="278" y="104"/>
                    <a:pt x="284" y="85"/>
                    <a:pt x="310" y="85"/>
                  </a:cubicBezTo>
                  <a:cubicBezTo>
                    <a:pt x="343" y="85"/>
                    <a:pt x="349" y="110"/>
                    <a:pt x="375" y="130"/>
                  </a:cubicBezTo>
                  <a:cubicBezTo>
                    <a:pt x="394" y="143"/>
                    <a:pt x="407" y="143"/>
                    <a:pt x="427" y="143"/>
                  </a:cubicBezTo>
                  <a:cubicBezTo>
                    <a:pt x="478" y="143"/>
                    <a:pt x="498" y="175"/>
                    <a:pt x="543" y="188"/>
                  </a:cubicBezTo>
                  <a:cubicBezTo>
                    <a:pt x="569" y="188"/>
                    <a:pt x="575" y="201"/>
                    <a:pt x="595" y="207"/>
                  </a:cubicBezTo>
                  <a:cubicBezTo>
                    <a:pt x="614" y="214"/>
                    <a:pt x="634" y="207"/>
                    <a:pt x="646" y="220"/>
                  </a:cubicBezTo>
                  <a:cubicBezTo>
                    <a:pt x="653" y="227"/>
                    <a:pt x="660" y="233"/>
                    <a:pt x="660" y="240"/>
                  </a:cubicBezTo>
                  <a:cubicBezTo>
                    <a:pt x="698" y="266"/>
                    <a:pt x="724" y="285"/>
                    <a:pt x="769" y="285"/>
                  </a:cubicBezTo>
                  <a:cubicBezTo>
                    <a:pt x="808" y="285"/>
                    <a:pt x="802" y="233"/>
                    <a:pt x="802" y="194"/>
                  </a:cubicBezTo>
                  <a:cubicBezTo>
                    <a:pt x="802" y="156"/>
                    <a:pt x="815" y="130"/>
                    <a:pt x="815" y="85"/>
                  </a:cubicBezTo>
                  <a:cubicBezTo>
                    <a:pt x="821" y="85"/>
                    <a:pt x="828" y="78"/>
                    <a:pt x="828" y="71"/>
                  </a:cubicBezTo>
                  <a:cubicBezTo>
                    <a:pt x="860" y="91"/>
                    <a:pt x="866" y="110"/>
                    <a:pt x="899" y="136"/>
                  </a:cubicBezTo>
                  <a:cubicBezTo>
                    <a:pt x="931" y="156"/>
                    <a:pt x="957" y="169"/>
                    <a:pt x="983" y="201"/>
                  </a:cubicBezTo>
                  <a:cubicBezTo>
                    <a:pt x="996" y="227"/>
                    <a:pt x="1009" y="246"/>
                    <a:pt x="1035" y="266"/>
                  </a:cubicBezTo>
                  <a:cubicBezTo>
                    <a:pt x="1054" y="278"/>
                    <a:pt x="1067" y="298"/>
                    <a:pt x="1093" y="298"/>
                  </a:cubicBezTo>
                  <a:cubicBezTo>
                    <a:pt x="1119" y="298"/>
                    <a:pt x="1125" y="272"/>
                    <a:pt x="1145" y="253"/>
                  </a:cubicBezTo>
                  <a:cubicBezTo>
                    <a:pt x="1164" y="240"/>
                    <a:pt x="1177" y="240"/>
                    <a:pt x="1196" y="227"/>
                  </a:cubicBezTo>
                  <a:cubicBezTo>
                    <a:pt x="1229" y="214"/>
                    <a:pt x="1267" y="201"/>
                    <a:pt x="1300" y="201"/>
                  </a:cubicBezTo>
                  <a:lnTo>
                    <a:pt x="1300" y="201"/>
                  </a:lnTo>
                  <a:cubicBezTo>
                    <a:pt x="1364" y="233"/>
                    <a:pt x="1410" y="240"/>
                    <a:pt x="1481" y="266"/>
                  </a:cubicBezTo>
                  <a:cubicBezTo>
                    <a:pt x="1500" y="272"/>
                    <a:pt x="1520" y="272"/>
                    <a:pt x="1533" y="285"/>
                  </a:cubicBezTo>
                  <a:cubicBezTo>
                    <a:pt x="1545" y="304"/>
                    <a:pt x="1545" y="317"/>
                    <a:pt x="1545" y="343"/>
                  </a:cubicBezTo>
                  <a:cubicBezTo>
                    <a:pt x="1545" y="369"/>
                    <a:pt x="1552" y="388"/>
                    <a:pt x="1552" y="414"/>
                  </a:cubicBezTo>
                  <a:cubicBezTo>
                    <a:pt x="1552" y="453"/>
                    <a:pt x="1520" y="473"/>
                    <a:pt x="1520" y="518"/>
                  </a:cubicBezTo>
                  <a:cubicBezTo>
                    <a:pt x="1520" y="550"/>
                    <a:pt x="1533" y="563"/>
                    <a:pt x="1533" y="595"/>
                  </a:cubicBezTo>
                  <a:cubicBezTo>
                    <a:pt x="1533" y="628"/>
                    <a:pt x="1520" y="641"/>
                    <a:pt x="1520" y="673"/>
                  </a:cubicBezTo>
                  <a:cubicBezTo>
                    <a:pt x="1520" y="763"/>
                    <a:pt x="1520" y="763"/>
                    <a:pt x="1520" y="763"/>
                  </a:cubicBezTo>
                  <a:cubicBezTo>
                    <a:pt x="1520" y="777"/>
                    <a:pt x="1533" y="783"/>
                    <a:pt x="1533" y="796"/>
                  </a:cubicBezTo>
                  <a:cubicBezTo>
                    <a:pt x="1533" y="893"/>
                    <a:pt x="1533" y="893"/>
                    <a:pt x="1533" y="893"/>
                  </a:cubicBezTo>
                  <a:cubicBezTo>
                    <a:pt x="1578" y="893"/>
                    <a:pt x="1597" y="912"/>
                    <a:pt x="1636" y="925"/>
                  </a:cubicBezTo>
                  <a:cubicBezTo>
                    <a:pt x="1688" y="945"/>
                    <a:pt x="1733" y="938"/>
                    <a:pt x="1785" y="945"/>
                  </a:cubicBezTo>
                  <a:close/>
                  <a:moveTo>
                    <a:pt x="1455" y="1436"/>
                  </a:moveTo>
                  <a:lnTo>
                    <a:pt x="1455" y="1436"/>
                  </a:lnTo>
                  <a:cubicBezTo>
                    <a:pt x="1442" y="1442"/>
                    <a:pt x="1436" y="1449"/>
                    <a:pt x="1423" y="1449"/>
                  </a:cubicBezTo>
                  <a:cubicBezTo>
                    <a:pt x="1410" y="1449"/>
                    <a:pt x="1397" y="1449"/>
                    <a:pt x="1384" y="1442"/>
                  </a:cubicBezTo>
                  <a:cubicBezTo>
                    <a:pt x="1371" y="1436"/>
                    <a:pt x="1364" y="1436"/>
                    <a:pt x="1352" y="1436"/>
                  </a:cubicBezTo>
                  <a:cubicBezTo>
                    <a:pt x="1339" y="1442"/>
                    <a:pt x="1339" y="1455"/>
                    <a:pt x="1339" y="1468"/>
                  </a:cubicBezTo>
                  <a:cubicBezTo>
                    <a:pt x="1339" y="1481"/>
                    <a:pt x="1339" y="1501"/>
                    <a:pt x="1345" y="1501"/>
                  </a:cubicBezTo>
                  <a:cubicBezTo>
                    <a:pt x="1352" y="1507"/>
                    <a:pt x="1352" y="1507"/>
                    <a:pt x="1352" y="1507"/>
                  </a:cubicBezTo>
                  <a:cubicBezTo>
                    <a:pt x="1352" y="1514"/>
                    <a:pt x="1358" y="1514"/>
                    <a:pt x="1364" y="1520"/>
                  </a:cubicBezTo>
                  <a:cubicBezTo>
                    <a:pt x="1371" y="1527"/>
                    <a:pt x="1377" y="1527"/>
                    <a:pt x="1384" y="1533"/>
                  </a:cubicBezTo>
                  <a:cubicBezTo>
                    <a:pt x="1390" y="1539"/>
                    <a:pt x="1384" y="1539"/>
                    <a:pt x="1397" y="1539"/>
                  </a:cubicBezTo>
                  <a:cubicBezTo>
                    <a:pt x="1397" y="1546"/>
                    <a:pt x="1397" y="1546"/>
                    <a:pt x="1403" y="1553"/>
                  </a:cubicBezTo>
                  <a:cubicBezTo>
                    <a:pt x="1410" y="1553"/>
                    <a:pt x="1423" y="1546"/>
                    <a:pt x="1423" y="1546"/>
                  </a:cubicBezTo>
                  <a:cubicBezTo>
                    <a:pt x="1429" y="1539"/>
                    <a:pt x="1429" y="1539"/>
                    <a:pt x="1436" y="1533"/>
                  </a:cubicBezTo>
                  <a:cubicBezTo>
                    <a:pt x="1436" y="1527"/>
                    <a:pt x="1436" y="1520"/>
                    <a:pt x="1436" y="1520"/>
                  </a:cubicBezTo>
                  <a:cubicBezTo>
                    <a:pt x="1442" y="1514"/>
                    <a:pt x="1436" y="1514"/>
                    <a:pt x="1442" y="1514"/>
                  </a:cubicBezTo>
                  <a:cubicBezTo>
                    <a:pt x="1448" y="1507"/>
                    <a:pt x="1442" y="1507"/>
                    <a:pt x="1442" y="1501"/>
                  </a:cubicBezTo>
                  <a:cubicBezTo>
                    <a:pt x="1442" y="1494"/>
                    <a:pt x="1448" y="1488"/>
                    <a:pt x="1448" y="1481"/>
                  </a:cubicBezTo>
                  <a:cubicBezTo>
                    <a:pt x="1455" y="1481"/>
                    <a:pt x="1455" y="1481"/>
                    <a:pt x="1455" y="1481"/>
                  </a:cubicBezTo>
                  <a:lnTo>
                    <a:pt x="1455" y="1436"/>
                  </a:ln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7" name="Freeform 83">
              <a:extLst>
                <a:ext uri="{FF2B5EF4-FFF2-40B4-BE49-F238E27FC236}">
                  <a16:creationId xmlns:a16="http://schemas.microsoft.com/office/drawing/2014/main" id="{AE4EF806-DEC2-674E-9A94-E9054028C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8849" y="6698975"/>
              <a:ext cx="402621" cy="494159"/>
            </a:xfrm>
            <a:custGeom>
              <a:avLst/>
              <a:gdLst>
                <a:gd name="T0" fmla="*/ 52 w 583"/>
                <a:gd name="T1" fmla="*/ 130 h 713"/>
                <a:gd name="T2" fmla="*/ 52 w 583"/>
                <a:gd name="T3" fmla="*/ 130 h 713"/>
                <a:gd name="T4" fmla="*/ 33 w 583"/>
                <a:gd name="T5" fmla="*/ 220 h 713"/>
                <a:gd name="T6" fmla="*/ 0 w 583"/>
                <a:gd name="T7" fmla="*/ 382 h 713"/>
                <a:gd name="T8" fmla="*/ 39 w 583"/>
                <a:gd name="T9" fmla="*/ 440 h 713"/>
                <a:gd name="T10" fmla="*/ 58 w 583"/>
                <a:gd name="T11" fmla="*/ 531 h 713"/>
                <a:gd name="T12" fmla="*/ 188 w 583"/>
                <a:gd name="T13" fmla="*/ 291 h 713"/>
                <a:gd name="T14" fmla="*/ 162 w 583"/>
                <a:gd name="T15" fmla="*/ 227 h 713"/>
                <a:gd name="T16" fmla="*/ 52 w 583"/>
                <a:gd name="T17" fmla="*/ 130 h 713"/>
                <a:gd name="T18" fmla="*/ 369 w 583"/>
                <a:gd name="T19" fmla="*/ 686 h 713"/>
                <a:gd name="T20" fmla="*/ 369 w 583"/>
                <a:gd name="T21" fmla="*/ 686 h 713"/>
                <a:gd name="T22" fmla="*/ 382 w 583"/>
                <a:gd name="T23" fmla="*/ 686 h 713"/>
                <a:gd name="T24" fmla="*/ 401 w 583"/>
                <a:gd name="T25" fmla="*/ 692 h 713"/>
                <a:gd name="T26" fmla="*/ 408 w 583"/>
                <a:gd name="T27" fmla="*/ 692 h 713"/>
                <a:gd name="T28" fmla="*/ 421 w 583"/>
                <a:gd name="T29" fmla="*/ 692 h 713"/>
                <a:gd name="T30" fmla="*/ 434 w 583"/>
                <a:gd name="T31" fmla="*/ 699 h 713"/>
                <a:gd name="T32" fmla="*/ 453 w 583"/>
                <a:gd name="T33" fmla="*/ 699 h 713"/>
                <a:gd name="T34" fmla="*/ 460 w 583"/>
                <a:gd name="T35" fmla="*/ 699 h 713"/>
                <a:gd name="T36" fmla="*/ 485 w 583"/>
                <a:gd name="T37" fmla="*/ 712 h 713"/>
                <a:gd name="T38" fmla="*/ 485 w 583"/>
                <a:gd name="T39" fmla="*/ 712 h 713"/>
                <a:gd name="T40" fmla="*/ 576 w 583"/>
                <a:gd name="T41" fmla="*/ 712 h 713"/>
                <a:gd name="T42" fmla="*/ 576 w 583"/>
                <a:gd name="T43" fmla="*/ 595 h 713"/>
                <a:gd name="T44" fmla="*/ 576 w 583"/>
                <a:gd name="T45" fmla="*/ 518 h 713"/>
                <a:gd name="T46" fmla="*/ 544 w 583"/>
                <a:gd name="T47" fmla="*/ 382 h 713"/>
                <a:gd name="T48" fmla="*/ 544 w 583"/>
                <a:gd name="T49" fmla="*/ 97 h 713"/>
                <a:gd name="T50" fmla="*/ 537 w 583"/>
                <a:gd name="T51" fmla="*/ 7 h 713"/>
                <a:gd name="T52" fmla="*/ 401 w 583"/>
                <a:gd name="T53" fmla="*/ 7 h 713"/>
                <a:gd name="T54" fmla="*/ 291 w 583"/>
                <a:gd name="T55" fmla="*/ 0 h 713"/>
                <a:gd name="T56" fmla="*/ 291 w 583"/>
                <a:gd name="T57" fmla="*/ 0 h 713"/>
                <a:gd name="T58" fmla="*/ 317 w 583"/>
                <a:gd name="T59" fmla="*/ 130 h 713"/>
                <a:gd name="T60" fmla="*/ 311 w 583"/>
                <a:gd name="T61" fmla="*/ 194 h 713"/>
                <a:gd name="T62" fmla="*/ 356 w 583"/>
                <a:gd name="T63" fmla="*/ 363 h 713"/>
                <a:gd name="T64" fmla="*/ 369 w 583"/>
                <a:gd name="T65" fmla="*/ 485 h 713"/>
                <a:gd name="T66" fmla="*/ 408 w 583"/>
                <a:gd name="T67" fmla="*/ 641 h 713"/>
                <a:gd name="T68" fmla="*/ 369 w 583"/>
                <a:gd name="T69" fmla="*/ 686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3" h="713">
                  <a:moveTo>
                    <a:pt x="52" y="130"/>
                  </a:moveTo>
                  <a:lnTo>
                    <a:pt x="52" y="130"/>
                  </a:lnTo>
                  <a:cubicBezTo>
                    <a:pt x="26" y="149"/>
                    <a:pt x="33" y="181"/>
                    <a:pt x="33" y="220"/>
                  </a:cubicBezTo>
                  <a:cubicBezTo>
                    <a:pt x="26" y="285"/>
                    <a:pt x="0" y="317"/>
                    <a:pt x="0" y="382"/>
                  </a:cubicBezTo>
                  <a:cubicBezTo>
                    <a:pt x="0" y="408"/>
                    <a:pt x="33" y="414"/>
                    <a:pt x="39" y="440"/>
                  </a:cubicBezTo>
                  <a:cubicBezTo>
                    <a:pt x="52" y="472"/>
                    <a:pt x="46" y="498"/>
                    <a:pt x="58" y="531"/>
                  </a:cubicBezTo>
                  <a:cubicBezTo>
                    <a:pt x="149" y="479"/>
                    <a:pt x="188" y="401"/>
                    <a:pt x="188" y="291"/>
                  </a:cubicBezTo>
                  <a:cubicBezTo>
                    <a:pt x="188" y="265"/>
                    <a:pt x="169" y="253"/>
                    <a:pt x="162" y="227"/>
                  </a:cubicBezTo>
                  <a:cubicBezTo>
                    <a:pt x="143" y="175"/>
                    <a:pt x="110" y="130"/>
                    <a:pt x="52" y="130"/>
                  </a:cubicBezTo>
                  <a:close/>
                  <a:moveTo>
                    <a:pt x="369" y="686"/>
                  </a:moveTo>
                  <a:lnTo>
                    <a:pt x="369" y="686"/>
                  </a:lnTo>
                  <a:cubicBezTo>
                    <a:pt x="375" y="686"/>
                    <a:pt x="375" y="686"/>
                    <a:pt x="382" y="686"/>
                  </a:cubicBezTo>
                  <a:cubicBezTo>
                    <a:pt x="388" y="692"/>
                    <a:pt x="395" y="692"/>
                    <a:pt x="401" y="692"/>
                  </a:cubicBezTo>
                  <a:lnTo>
                    <a:pt x="408" y="692"/>
                  </a:lnTo>
                  <a:cubicBezTo>
                    <a:pt x="414" y="692"/>
                    <a:pt x="414" y="692"/>
                    <a:pt x="421" y="692"/>
                  </a:cubicBezTo>
                  <a:cubicBezTo>
                    <a:pt x="427" y="699"/>
                    <a:pt x="434" y="699"/>
                    <a:pt x="434" y="699"/>
                  </a:cubicBezTo>
                  <a:cubicBezTo>
                    <a:pt x="440" y="699"/>
                    <a:pt x="446" y="699"/>
                    <a:pt x="453" y="699"/>
                  </a:cubicBezTo>
                  <a:cubicBezTo>
                    <a:pt x="460" y="699"/>
                    <a:pt x="460" y="699"/>
                    <a:pt x="460" y="699"/>
                  </a:cubicBezTo>
                  <a:cubicBezTo>
                    <a:pt x="485" y="712"/>
                    <a:pt x="485" y="712"/>
                    <a:pt x="485" y="712"/>
                  </a:cubicBezTo>
                  <a:lnTo>
                    <a:pt x="485" y="712"/>
                  </a:lnTo>
                  <a:cubicBezTo>
                    <a:pt x="576" y="712"/>
                    <a:pt x="576" y="712"/>
                    <a:pt x="576" y="712"/>
                  </a:cubicBezTo>
                  <a:cubicBezTo>
                    <a:pt x="582" y="667"/>
                    <a:pt x="576" y="641"/>
                    <a:pt x="576" y="595"/>
                  </a:cubicBezTo>
                  <a:cubicBezTo>
                    <a:pt x="576" y="563"/>
                    <a:pt x="582" y="550"/>
                    <a:pt x="576" y="518"/>
                  </a:cubicBezTo>
                  <a:cubicBezTo>
                    <a:pt x="569" y="460"/>
                    <a:pt x="544" y="434"/>
                    <a:pt x="544" y="382"/>
                  </a:cubicBezTo>
                  <a:cubicBezTo>
                    <a:pt x="544" y="272"/>
                    <a:pt x="544" y="207"/>
                    <a:pt x="544" y="97"/>
                  </a:cubicBezTo>
                  <a:cubicBezTo>
                    <a:pt x="537" y="7"/>
                    <a:pt x="537" y="7"/>
                    <a:pt x="537" y="7"/>
                  </a:cubicBezTo>
                  <a:cubicBezTo>
                    <a:pt x="401" y="7"/>
                    <a:pt x="401" y="7"/>
                    <a:pt x="401" y="7"/>
                  </a:cubicBezTo>
                  <a:cubicBezTo>
                    <a:pt x="356" y="7"/>
                    <a:pt x="330" y="0"/>
                    <a:pt x="291" y="0"/>
                  </a:cubicBezTo>
                  <a:lnTo>
                    <a:pt x="291" y="0"/>
                  </a:lnTo>
                  <a:cubicBezTo>
                    <a:pt x="298" y="39"/>
                    <a:pt x="311" y="78"/>
                    <a:pt x="317" y="130"/>
                  </a:cubicBezTo>
                  <a:cubicBezTo>
                    <a:pt x="311" y="194"/>
                    <a:pt x="311" y="194"/>
                    <a:pt x="311" y="194"/>
                  </a:cubicBezTo>
                  <a:cubicBezTo>
                    <a:pt x="317" y="265"/>
                    <a:pt x="337" y="298"/>
                    <a:pt x="356" y="363"/>
                  </a:cubicBezTo>
                  <a:cubicBezTo>
                    <a:pt x="362" y="414"/>
                    <a:pt x="362" y="440"/>
                    <a:pt x="369" y="485"/>
                  </a:cubicBezTo>
                  <a:cubicBezTo>
                    <a:pt x="388" y="544"/>
                    <a:pt x="408" y="576"/>
                    <a:pt x="408" y="641"/>
                  </a:cubicBezTo>
                  <a:cubicBezTo>
                    <a:pt x="408" y="660"/>
                    <a:pt x="388" y="673"/>
                    <a:pt x="369" y="686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8" name="Freeform 84">
              <a:extLst>
                <a:ext uri="{FF2B5EF4-FFF2-40B4-BE49-F238E27FC236}">
                  <a16:creationId xmlns:a16="http://schemas.microsoft.com/office/drawing/2014/main" id="{0BC3E3ED-569E-204C-8618-BEDA06DEE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46993" y="5442225"/>
              <a:ext cx="268415" cy="494159"/>
            </a:xfrm>
            <a:custGeom>
              <a:avLst/>
              <a:gdLst>
                <a:gd name="T0" fmla="*/ 388 w 389"/>
                <a:gd name="T1" fmla="*/ 272 h 713"/>
                <a:gd name="T2" fmla="*/ 388 w 389"/>
                <a:gd name="T3" fmla="*/ 272 h 713"/>
                <a:gd name="T4" fmla="*/ 330 w 389"/>
                <a:gd name="T5" fmla="*/ 349 h 713"/>
                <a:gd name="T6" fmla="*/ 265 w 389"/>
                <a:gd name="T7" fmla="*/ 492 h 713"/>
                <a:gd name="T8" fmla="*/ 239 w 389"/>
                <a:gd name="T9" fmla="*/ 524 h 713"/>
                <a:gd name="T10" fmla="*/ 135 w 389"/>
                <a:gd name="T11" fmla="*/ 647 h 713"/>
                <a:gd name="T12" fmla="*/ 90 w 389"/>
                <a:gd name="T13" fmla="*/ 712 h 713"/>
                <a:gd name="T14" fmla="*/ 90 w 389"/>
                <a:gd name="T15" fmla="*/ 712 h 713"/>
                <a:gd name="T16" fmla="*/ 51 w 389"/>
                <a:gd name="T17" fmla="*/ 653 h 713"/>
                <a:gd name="T18" fmla="*/ 0 w 389"/>
                <a:gd name="T19" fmla="*/ 466 h 713"/>
                <a:gd name="T20" fmla="*/ 0 w 389"/>
                <a:gd name="T21" fmla="*/ 459 h 713"/>
                <a:gd name="T22" fmla="*/ 0 w 389"/>
                <a:gd name="T23" fmla="*/ 459 h 713"/>
                <a:gd name="T24" fmla="*/ 19 w 389"/>
                <a:gd name="T25" fmla="*/ 239 h 713"/>
                <a:gd name="T26" fmla="*/ 77 w 389"/>
                <a:gd name="T27" fmla="*/ 227 h 713"/>
                <a:gd name="T28" fmla="*/ 45 w 389"/>
                <a:gd name="T29" fmla="*/ 71 h 713"/>
                <a:gd name="T30" fmla="*/ 123 w 389"/>
                <a:gd name="T31" fmla="*/ 0 h 713"/>
                <a:gd name="T32" fmla="*/ 252 w 389"/>
                <a:gd name="T33" fmla="*/ 52 h 713"/>
                <a:gd name="T34" fmla="*/ 278 w 389"/>
                <a:gd name="T35" fmla="*/ 201 h 713"/>
                <a:gd name="T36" fmla="*/ 388 w 389"/>
                <a:gd name="T37" fmla="*/ 272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9" h="713">
                  <a:moveTo>
                    <a:pt x="388" y="272"/>
                  </a:moveTo>
                  <a:lnTo>
                    <a:pt x="388" y="272"/>
                  </a:lnTo>
                  <a:cubicBezTo>
                    <a:pt x="368" y="304"/>
                    <a:pt x="355" y="317"/>
                    <a:pt x="330" y="349"/>
                  </a:cubicBezTo>
                  <a:cubicBezTo>
                    <a:pt x="291" y="395"/>
                    <a:pt x="291" y="434"/>
                    <a:pt x="265" y="492"/>
                  </a:cubicBezTo>
                  <a:cubicBezTo>
                    <a:pt x="258" y="505"/>
                    <a:pt x="252" y="511"/>
                    <a:pt x="239" y="524"/>
                  </a:cubicBezTo>
                  <a:cubicBezTo>
                    <a:pt x="200" y="576"/>
                    <a:pt x="174" y="602"/>
                    <a:pt x="135" y="647"/>
                  </a:cubicBezTo>
                  <a:cubicBezTo>
                    <a:pt x="116" y="666"/>
                    <a:pt x="103" y="686"/>
                    <a:pt x="90" y="712"/>
                  </a:cubicBezTo>
                  <a:lnTo>
                    <a:pt x="90" y="712"/>
                  </a:lnTo>
                  <a:cubicBezTo>
                    <a:pt x="71" y="692"/>
                    <a:pt x="58" y="679"/>
                    <a:pt x="51" y="653"/>
                  </a:cubicBezTo>
                  <a:cubicBezTo>
                    <a:pt x="26" y="582"/>
                    <a:pt x="26" y="537"/>
                    <a:pt x="0" y="466"/>
                  </a:cubicBezTo>
                  <a:lnTo>
                    <a:pt x="0" y="459"/>
                  </a:lnTo>
                  <a:lnTo>
                    <a:pt x="0" y="459"/>
                  </a:lnTo>
                  <a:cubicBezTo>
                    <a:pt x="19" y="375"/>
                    <a:pt x="13" y="324"/>
                    <a:pt x="19" y="239"/>
                  </a:cubicBezTo>
                  <a:cubicBezTo>
                    <a:pt x="45" y="239"/>
                    <a:pt x="58" y="233"/>
                    <a:pt x="77" y="227"/>
                  </a:cubicBezTo>
                  <a:cubicBezTo>
                    <a:pt x="64" y="168"/>
                    <a:pt x="45" y="130"/>
                    <a:pt x="45" y="71"/>
                  </a:cubicBezTo>
                  <a:cubicBezTo>
                    <a:pt x="45" y="33"/>
                    <a:pt x="77" y="0"/>
                    <a:pt x="123" y="0"/>
                  </a:cubicBezTo>
                  <a:cubicBezTo>
                    <a:pt x="174" y="0"/>
                    <a:pt x="232" y="7"/>
                    <a:pt x="252" y="52"/>
                  </a:cubicBezTo>
                  <a:cubicBezTo>
                    <a:pt x="278" y="104"/>
                    <a:pt x="252" y="149"/>
                    <a:pt x="278" y="201"/>
                  </a:cubicBezTo>
                  <a:cubicBezTo>
                    <a:pt x="297" y="246"/>
                    <a:pt x="342" y="246"/>
                    <a:pt x="388" y="27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9" name="Freeform 85">
              <a:extLst>
                <a:ext uri="{FF2B5EF4-FFF2-40B4-BE49-F238E27FC236}">
                  <a16:creationId xmlns:a16="http://schemas.microsoft.com/office/drawing/2014/main" id="{23BEE3B4-41F9-7A49-ABCD-28C1D6ACF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9308" y="6311580"/>
              <a:ext cx="1500682" cy="2482998"/>
            </a:xfrm>
            <a:custGeom>
              <a:avLst/>
              <a:gdLst>
                <a:gd name="T0" fmla="*/ 246 w 2168"/>
                <a:gd name="T1" fmla="*/ 1325 h 3589"/>
                <a:gd name="T2" fmla="*/ 349 w 2168"/>
                <a:gd name="T3" fmla="*/ 1287 h 3589"/>
                <a:gd name="T4" fmla="*/ 550 w 2168"/>
                <a:gd name="T5" fmla="*/ 1009 h 3589"/>
                <a:gd name="T6" fmla="*/ 757 w 2168"/>
                <a:gd name="T7" fmla="*/ 899 h 3589"/>
                <a:gd name="T8" fmla="*/ 751 w 2168"/>
                <a:gd name="T9" fmla="*/ 769 h 3589"/>
                <a:gd name="T10" fmla="*/ 828 w 2168"/>
                <a:gd name="T11" fmla="*/ 692 h 3589"/>
                <a:gd name="T12" fmla="*/ 880 w 2168"/>
                <a:gd name="T13" fmla="*/ 511 h 3589"/>
                <a:gd name="T14" fmla="*/ 912 w 2168"/>
                <a:gd name="T15" fmla="*/ 304 h 3589"/>
                <a:gd name="T16" fmla="*/ 983 w 2168"/>
                <a:gd name="T17" fmla="*/ 233 h 3589"/>
                <a:gd name="T18" fmla="*/ 1300 w 2168"/>
                <a:gd name="T19" fmla="*/ 453 h 3589"/>
                <a:gd name="T20" fmla="*/ 1397 w 2168"/>
                <a:gd name="T21" fmla="*/ 200 h 3589"/>
                <a:gd name="T22" fmla="*/ 1695 w 2168"/>
                <a:gd name="T23" fmla="*/ 103 h 3589"/>
                <a:gd name="T24" fmla="*/ 2057 w 2168"/>
                <a:gd name="T25" fmla="*/ 239 h 3589"/>
                <a:gd name="T26" fmla="*/ 2050 w 2168"/>
                <a:gd name="T27" fmla="*/ 478 h 3589"/>
                <a:gd name="T28" fmla="*/ 2128 w 2168"/>
                <a:gd name="T29" fmla="*/ 634 h 3589"/>
                <a:gd name="T30" fmla="*/ 2167 w 2168"/>
                <a:gd name="T31" fmla="*/ 853 h 3589"/>
                <a:gd name="T32" fmla="*/ 1960 w 2168"/>
                <a:gd name="T33" fmla="*/ 938 h 3589"/>
                <a:gd name="T34" fmla="*/ 1850 w 2168"/>
                <a:gd name="T35" fmla="*/ 1047 h 3589"/>
                <a:gd name="T36" fmla="*/ 1746 w 2168"/>
                <a:gd name="T37" fmla="*/ 1364 h 3589"/>
                <a:gd name="T38" fmla="*/ 1701 w 2168"/>
                <a:gd name="T39" fmla="*/ 1629 h 3589"/>
                <a:gd name="T40" fmla="*/ 1643 w 2168"/>
                <a:gd name="T41" fmla="*/ 1726 h 3589"/>
                <a:gd name="T42" fmla="*/ 1643 w 2168"/>
                <a:gd name="T43" fmla="*/ 1804 h 3589"/>
                <a:gd name="T44" fmla="*/ 1578 w 2168"/>
                <a:gd name="T45" fmla="*/ 1992 h 3589"/>
                <a:gd name="T46" fmla="*/ 1578 w 2168"/>
                <a:gd name="T47" fmla="*/ 2095 h 3589"/>
                <a:gd name="T48" fmla="*/ 1565 w 2168"/>
                <a:gd name="T49" fmla="*/ 2367 h 3589"/>
                <a:gd name="T50" fmla="*/ 1695 w 2168"/>
                <a:gd name="T51" fmla="*/ 2573 h 3589"/>
                <a:gd name="T52" fmla="*/ 1785 w 2168"/>
                <a:gd name="T53" fmla="*/ 2786 h 3589"/>
                <a:gd name="T54" fmla="*/ 1895 w 2168"/>
                <a:gd name="T55" fmla="*/ 2961 h 3589"/>
                <a:gd name="T56" fmla="*/ 1869 w 2168"/>
                <a:gd name="T57" fmla="*/ 3155 h 3589"/>
                <a:gd name="T58" fmla="*/ 1953 w 2168"/>
                <a:gd name="T59" fmla="*/ 3336 h 3589"/>
                <a:gd name="T60" fmla="*/ 1986 w 2168"/>
                <a:gd name="T61" fmla="*/ 3491 h 3589"/>
                <a:gd name="T62" fmla="*/ 1779 w 2168"/>
                <a:gd name="T63" fmla="*/ 3588 h 3589"/>
                <a:gd name="T64" fmla="*/ 1585 w 2168"/>
                <a:gd name="T65" fmla="*/ 3426 h 3589"/>
                <a:gd name="T66" fmla="*/ 1488 w 2168"/>
                <a:gd name="T67" fmla="*/ 3484 h 3589"/>
                <a:gd name="T68" fmla="*/ 1332 w 2168"/>
                <a:gd name="T69" fmla="*/ 3510 h 3589"/>
                <a:gd name="T70" fmla="*/ 1113 w 2168"/>
                <a:gd name="T71" fmla="*/ 3433 h 3589"/>
                <a:gd name="T72" fmla="*/ 951 w 2168"/>
                <a:gd name="T73" fmla="*/ 3413 h 3589"/>
                <a:gd name="T74" fmla="*/ 847 w 2168"/>
                <a:gd name="T75" fmla="*/ 3316 h 3589"/>
                <a:gd name="T76" fmla="*/ 686 w 2168"/>
                <a:gd name="T77" fmla="*/ 3297 h 3589"/>
                <a:gd name="T78" fmla="*/ 556 w 2168"/>
                <a:gd name="T79" fmla="*/ 3252 h 3589"/>
                <a:gd name="T80" fmla="*/ 524 w 2168"/>
                <a:gd name="T81" fmla="*/ 3135 h 3589"/>
                <a:gd name="T82" fmla="*/ 621 w 2168"/>
                <a:gd name="T83" fmla="*/ 3090 h 3589"/>
                <a:gd name="T84" fmla="*/ 783 w 2168"/>
                <a:gd name="T85" fmla="*/ 3090 h 3589"/>
                <a:gd name="T86" fmla="*/ 641 w 2168"/>
                <a:gd name="T87" fmla="*/ 2999 h 3589"/>
                <a:gd name="T88" fmla="*/ 466 w 2168"/>
                <a:gd name="T89" fmla="*/ 2799 h 3589"/>
                <a:gd name="T90" fmla="*/ 414 w 2168"/>
                <a:gd name="T91" fmla="*/ 2650 h 3589"/>
                <a:gd name="T92" fmla="*/ 304 w 2168"/>
                <a:gd name="T93" fmla="*/ 2560 h 3589"/>
                <a:gd name="T94" fmla="*/ 362 w 2168"/>
                <a:gd name="T95" fmla="*/ 2347 h 3589"/>
                <a:gd name="T96" fmla="*/ 395 w 2168"/>
                <a:gd name="T97" fmla="*/ 2179 h 3589"/>
                <a:gd name="T98" fmla="*/ 324 w 2168"/>
                <a:gd name="T99" fmla="*/ 1979 h 3589"/>
                <a:gd name="T100" fmla="*/ 324 w 2168"/>
                <a:gd name="T101" fmla="*/ 1849 h 3589"/>
                <a:gd name="T102" fmla="*/ 401 w 2168"/>
                <a:gd name="T103" fmla="*/ 1862 h 3589"/>
                <a:gd name="T104" fmla="*/ 324 w 2168"/>
                <a:gd name="T105" fmla="*/ 1791 h 3589"/>
                <a:gd name="T106" fmla="*/ 395 w 2168"/>
                <a:gd name="T107" fmla="*/ 1759 h 3589"/>
                <a:gd name="T108" fmla="*/ 142 w 2168"/>
                <a:gd name="T109" fmla="*/ 1565 h 3589"/>
                <a:gd name="T110" fmla="*/ 52 w 2168"/>
                <a:gd name="T111" fmla="*/ 1481 h 3589"/>
                <a:gd name="T112" fmla="*/ 65 w 2168"/>
                <a:gd name="T113" fmla="*/ 1248 h 3589"/>
                <a:gd name="T114" fmla="*/ 97 w 2168"/>
                <a:gd name="T115" fmla="*/ 1254 h 3589"/>
                <a:gd name="T116" fmla="*/ 130 w 2168"/>
                <a:gd name="T117" fmla="*/ 1261 h 3589"/>
                <a:gd name="T118" fmla="*/ 181 w 2168"/>
                <a:gd name="T119" fmla="*/ 1274 h 3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68" h="3589">
                  <a:moveTo>
                    <a:pt x="181" y="1274"/>
                  </a:moveTo>
                  <a:lnTo>
                    <a:pt x="181" y="1274"/>
                  </a:lnTo>
                  <a:cubicBezTo>
                    <a:pt x="181" y="1280"/>
                    <a:pt x="220" y="1306"/>
                    <a:pt x="246" y="1325"/>
                  </a:cubicBezTo>
                  <a:cubicBezTo>
                    <a:pt x="265" y="1338"/>
                    <a:pt x="265" y="1364"/>
                    <a:pt x="291" y="1364"/>
                  </a:cubicBezTo>
                  <a:cubicBezTo>
                    <a:pt x="304" y="1364"/>
                    <a:pt x="317" y="1351"/>
                    <a:pt x="324" y="1338"/>
                  </a:cubicBezTo>
                  <a:cubicBezTo>
                    <a:pt x="330" y="1319"/>
                    <a:pt x="337" y="1306"/>
                    <a:pt x="349" y="1287"/>
                  </a:cubicBezTo>
                  <a:cubicBezTo>
                    <a:pt x="375" y="1261"/>
                    <a:pt x="388" y="1241"/>
                    <a:pt x="414" y="1215"/>
                  </a:cubicBezTo>
                  <a:cubicBezTo>
                    <a:pt x="460" y="1164"/>
                    <a:pt x="492" y="1138"/>
                    <a:pt x="524" y="1080"/>
                  </a:cubicBezTo>
                  <a:cubicBezTo>
                    <a:pt x="537" y="1054"/>
                    <a:pt x="531" y="1034"/>
                    <a:pt x="550" y="1009"/>
                  </a:cubicBezTo>
                  <a:cubicBezTo>
                    <a:pt x="569" y="989"/>
                    <a:pt x="602" y="989"/>
                    <a:pt x="628" y="983"/>
                  </a:cubicBezTo>
                  <a:cubicBezTo>
                    <a:pt x="653" y="970"/>
                    <a:pt x="673" y="950"/>
                    <a:pt x="699" y="938"/>
                  </a:cubicBezTo>
                  <a:cubicBezTo>
                    <a:pt x="725" y="925"/>
                    <a:pt x="757" y="925"/>
                    <a:pt x="757" y="899"/>
                  </a:cubicBezTo>
                  <a:cubicBezTo>
                    <a:pt x="757" y="892"/>
                    <a:pt x="751" y="886"/>
                    <a:pt x="751" y="879"/>
                  </a:cubicBezTo>
                  <a:cubicBezTo>
                    <a:pt x="744" y="860"/>
                    <a:pt x="744" y="847"/>
                    <a:pt x="744" y="821"/>
                  </a:cubicBezTo>
                  <a:cubicBezTo>
                    <a:pt x="744" y="802"/>
                    <a:pt x="744" y="789"/>
                    <a:pt x="751" y="769"/>
                  </a:cubicBezTo>
                  <a:cubicBezTo>
                    <a:pt x="751" y="756"/>
                    <a:pt x="751" y="737"/>
                    <a:pt x="757" y="731"/>
                  </a:cubicBezTo>
                  <a:cubicBezTo>
                    <a:pt x="763" y="724"/>
                    <a:pt x="783" y="731"/>
                    <a:pt x="789" y="724"/>
                  </a:cubicBezTo>
                  <a:cubicBezTo>
                    <a:pt x="809" y="718"/>
                    <a:pt x="815" y="705"/>
                    <a:pt x="828" y="692"/>
                  </a:cubicBezTo>
                  <a:cubicBezTo>
                    <a:pt x="854" y="672"/>
                    <a:pt x="880" y="659"/>
                    <a:pt x="880" y="634"/>
                  </a:cubicBezTo>
                  <a:cubicBezTo>
                    <a:pt x="880" y="562"/>
                    <a:pt x="880" y="562"/>
                    <a:pt x="880" y="562"/>
                  </a:cubicBezTo>
                  <a:cubicBezTo>
                    <a:pt x="880" y="543"/>
                    <a:pt x="873" y="530"/>
                    <a:pt x="880" y="511"/>
                  </a:cubicBezTo>
                  <a:cubicBezTo>
                    <a:pt x="899" y="465"/>
                    <a:pt x="938" y="453"/>
                    <a:pt x="938" y="407"/>
                  </a:cubicBezTo>
                  <a:cubicBezTo>
                    <a:pt x="938" y="381"/>
                    <a:pt x="938" y="362"/>
                    <a:pt x="925" y="336"/>
                  </a:cubicBezTo>
                  <a:cubicBezTo>
                    <a:pt x="925" y="323"/>
                    <a:pt x="912" y="317"/>
                    <a:pt x="912" y="304"/>
                  </a:cubicBezTo>
                  <a:cubicBezTo>
                    <a:pt x="912" y="291"/>
                    <a:pt x="925" y="297"/>
                    <a:pt x="925" y="291"/>
                  </a:cubicBezTo>
                  <a:cubicBezTo>
                    <a:pt x="944" y="265"/>
                    <a:pt x="964" y="252"/>
                    <a:pt x="983" y="233"/>
                  </a:cubicBezTo>
                  <a:lnTo>
                    <a:pt x="983" y="233"/>
                  </a:lnTo>
                  <a:cubicBezTo>
                    <a:pt x="996" y="252"/>
                    <a:pt x="1009" y="271"/>
                    <a:pt x="1029" y="291"/>
                  </a:cubicBezTo>
                  <a:cubicBezTo>
                    <a:pt x="1119" y="355"/>
                    <a:pt x="1145" y="420"/>
                    <a:pt x="1216" y="511"/>
                  </a:cubicBezTo>
                  <a:cubicBezTo>
                    <a:pt x="1248" y="491"/>
                    <a:pt x="1261" y="465"/>
                    <a:pt x="1300" y="453"/>
                  </a:cubicBezTo>
                  <a:cubicBezTo>
                    <a:pt x="1332" y="439"/>
                    <a:pt x="1378" y="446"/>
                    <a:pt x="1378" y="407"/>
                  </a:cubicBezTo>
                  <a:cubicBezTo>
                    <a:pt x="1378" y="388"/>
                    <a:pt x="1365" y="375"/>
                    <a:pt x="1365" y="349"/>
                  </a:cubicBezTo>
                  <a:cubicBezTo>
                    <a:pt x="1365" y="291"/>
                    <a:pt x="1346" y="239"/>
                    <a:pt x="1397" y="200"/>
                  </a:cubicBezTo>
                  <a:cubicBezTo>
                    <a:pt x="1442" y="168"/>
                    <a:pt x="1488" y="194"/>
                    <a:pt x="1533" y="168"/>
                  </a:cubicBezTo>
                  <a:cubicBezTo>
                    <a:pt x="1572" y="149"/>
                    <a:pt x="1565" y="90"/>
                    <a:pt x="1611" y="90"/>
                  </a:cubicBezTo>
                  <a:cubicBezTo>
                    <a:pt x="1643" y="90"/>
                    <a:pt x="1662" y="103"/>
                    <a:pt x="1695" y="103"/>
                  </a:cubicBezTo>
                  <a:cubicBezTo>
                    <a:pt x="1785" y="103"/>
                    <a:pt x="1811" y="0"/>
                    <a:pt x="1895" y="0"/>
                  </a:cubicBezTo>
                  <a:cubicBezTo>
                    <a:pt x="2012" y="0"/>
                    <a:pt x="1999" y="149"/>
                    <a:pt x="2057" y="239"/>
                  </a:cubicBezTo>
                  <a:lnTo>
                    <a:pt x="2057" y="239"/>
                  </a:lnTo>
                  <a:cubicBezTo>
                    <a:pt x="2057" y="271"/>
                    <a:pt x="2089" y="284"/>
                    <a:pt x="2089" y="317"/>
                  </a:cubicBezTo>
                  <a:cubicBezTo>
                    <a:pt x="2089" y="368"/>
                    <a:pt x="2083" y="394"/>
                    <a:pt x="2063" y="439"/>
                  </a:cubicBezTo>
                  <a:cubicBezTo>
                    <a:pt x="2063" y="453"/>
                    <a:pt x="2050" y="459"/>
                    <a:pt x="2050" y="478"/>
                  </a:cubicBezTo>
                  <a:cubicBezTo>
                    <a:pt x="2050" y="498"/>
                    <a:pt x="2070" y="504"/>
                    <a:pt x="2070" y="530"/>
                  </a:cubicBezTo>
                  <a:cubicBezTo>
                    <a:pt x="2076" y="562"/>
                    <a:pt x="2050" y="588"/>
                    <a:pt x="2076" y="614"/>
                  </a:cubicBezTo>
                  <a:cubicBezTo>
                    <a:pt x="2089" y="634"/>
                    <a:pt x="2109" y="627"/>
                    <a:pt x="2128" y="634"/>
                  </a:cubicBezTo>
                  <a:cubicBezTo>
                    <a:pt x="2134" y="640"/>
                    <a:pt x="2134" y="646"/>
                    <a:pt x="2141" y="653"/>
                  </a:cubicBezTo>
                  <a:cubicBezTo>
                    <a:pt x="2160" y="672"/>
                    <a:pt x="2167" y="692"/>
                    <a:pt x="2167" y="724"/>
                  </a:cubicBezTo>
                  <a:cubicBezTo>
                    <a:pt x="2167" y="853"/>
                    <a:pt x="2167" y="853"/>
                    <a:pt x="2167" y="853"/>
                  </a:cubicBezTo>
                  <a:cubicBezTo>
                    <a:pt x="2167" y="899"/>
                    <a:pt x="2128" y="918"/>
                    <a:pt x="2083" y="918"/>
                  </a:cubicBezTo>
                  <a:cubicBezTo>
                    <a:pt x="2044" y="918"/>
                    <a:pt x="2018" y="899"/>
                    <a:pt x="1979" y="899"/>
                  </a:cubicBezTo>
                  <a:cubicBezTo>
                    <a:pt x="1966" y="899"/>
                    <a:pt x="1966" y="925"/>
                    <a:pt x="1960" y="938"/>
                  </a:cubicBezTo>
                  <a:cubicBezTo>
                    <a:pt x="1947" y="957"/>
                    <a:pt x="1941" y="976"/>
                    <a:pt x="1921" y="989"/>
                  </a:cubicBezTo>
                  <a:cubicBezTo>
                    <a:pt x="1902" y="1009"/>
                    <a:pt x="1876" y="1009"/>
                    <a:pt x="1856" y="1028"/>
                  </a:cubicBezTo>
                  <a:cubicBezTo>
                    <a:pt x="1850" y="1034"/>
                    <a:pt x="1850" y="1041"/>
                    <a:pt x="1850" y="1047"/>
                  </a:cubicBezTo>
                  <a:cubicBezTo>
                    <a:pt x="1818" y="1112"/>
                    <a:pt x="1811" y="1144"/>
                    <a:pt x="1785" y="1209"/>
                  </a:cubicBezTo>
                  <a:cubicBezTo>
                    <a:pt x="1772" y="1254"/>
                    <a:pt x="1759" y="1287"/>
                    <a:pt x="1753" y="1332"/>
                  </a:cubicBezTo>
                  <a:cubicBezTo>
                    <a:pt x="1753" y="1345"/>
                    <a:pt x="1753" y="1358"/>
                    <a:pt x="1746" y="1364"/>
                  </a:cubicBezTo>
                  <a:cubicBezTo>
                    <a:pt x="1727" y="1429"/>
                    <a:pt x="1695" y="1455"/>
                    <a:pt x="1695" y="1513"/>
                  </a:cubicBezTo>
                  <a:cubicBezTo>
                    <a:pt x="1695" y="1545"/>
                    <a:pt x="1721" y="1558"/>
                    <a:pt x="1721" y="1584"/>
                  </a:cubicBezTo>
                  <a:cubicBezTo>
                    <a:pt x="1721" y="1603"/>
                    <a:pt x="1708" y="1610"/>
                    <a:pt x="1701" y="1629"/>
                  </a:cubicBezTo>
                  <a:cubicBezTo>
                    <a:pt x="1695" y="1649"/>
                    <a:pt x="1695" y="1662"/>
                    <a:pt x="1682" y="1681"/>
                  </a:cubicBezTo>
                  <a:cubicBezTo>
                    <a:pt x="1675" y="1694"/>
                    <a:pt x="1669" y="1701"/>
                    <a:pt x="1656" y="1714"/>
                  </a:cubicBezTo>
                  <a:cubicBezTo>
                    <a:pt x="1656" y="1714"/>
                    <a:pt x="1643" y="1714"/>
                    <a:pt x="1643" y="1726"/>
                  </a:cubicBezTo>
                  <a:cubicBezTo>
                    <a:pt x="1643" y="1739"/>
                    <a:pt x="1650" y="1752"/>
                    <a:pt x="1650" y="1765"/>
                  </a:cubicBezTo>
                  <a:cubicBezTo>
                    <a:pt x="1650" y="1772"/>
                    <a:pt x="1643" y="1772"/>
                    <a:pt x="1643" y="1778"/>
                  </a:cubicBezTo>
                  <a:cubicBezTo>
                    <a:pt x="1643" y="1785"/>
                    <a:pt x="1650" y="1791"/>
                    <a:pt x="1643" y="1804"/>
                  </a:cubicBezTo>
                  <a:cubicBezTo>
                    <a:pt x="1636" y="1823"/>
                    <a:pt x="1617" y="1830"/>
                    <a:pt x="1598" y="1849"/>
                  </a:cubicBezTo>
                  <a:cubicBezTo>
                    <a:pt x="1585" y="1875"/>
                    <a:pt x="1591" y="1895"/>
                    <a:pt x="1591" y="1927"/>
                  </a:cubicBezTo>
                  <a:cubicBezTo>
                    <a:pt x="1591" y="1953"/>
                    <a:pt x="1591" y="1972"/>
                    <a:pt x="1578" y="1992"/>
                  </a:cubicBezTo>
                  <a:cubicBezTo>
                    <a:pt x="1572" y="2011"/>
                    <a:pt x="1559" y="2017"/>
                    <a:pt x="1559" y="2037"/>
                  </a:cubicBezTo>
                  <a:cubicBezTo>
                    <a:pt x="1559" y="2063"/>
                    <a:pt x="1572" y="2069"/>
                    <a:pt x="1578" y="2095"/>
                  </a:cubicBezTo>
                  <a:lnTo>
                    <a:pt x="1578" y="2095"/>
                  </a:lnTo>
                  <a:cubicBezTo>
                    <a:pt x="1565" y="2147"/>
                    <a:pt x="1533" y="2173"/>
                    <a:pt x="1533" y="2231"/>
                  </a:cubicBezTo>
                  <a:cubicBezTo>
                    <a:pt x="1533" y="2250"/>
                    <a:pt x="1546" y="2263"/>
                    <a:pt x="1552" y="2283"/>
                  </a:cubicBezTo>
                  <a:cubicBezTo>
                    <a:pt x="1565" y="2315"/>
                    <a:pt x="1546" y="2341"/>
                    <a:pt x="1565" y="2367"/>
                  </a:cubicBezTo>
                  <a:cubicBezTo>
                    <a:pt x="1572" y="2380"/>
                    <a:pt x="1591" y="2386"/>
                    <a:pt x="1598" y="2393"/>
                  </a:cubicBezTo>
                  <a:cubicBezTo>
                    <a:pt x="1630" y="2412"/>
                    <a:pt x="1656" y="2430"/>
                    <a:pt x="1662" y="2469"/>
                  </a:cubicBezTo>
                  <a:cubicBezTo>
                    <a:pt x="1669" y="2508"/>
                    <a:pt x="1675" y="2534"/>
                    <a:pt x="1695" y="2573"/>
                  </a:cubicBezTo>
                  <a:cubicBezTo>
                    <a:pt x="1714" y="2624"/>
                    <a:pt x="1759" y="2644"/>
                    <a:pt x="1759" y="2702"/>
                  </a:cubicBezTo>
                  <a:cubicBezTo>
                    <a:pt x="1759" y="2728"/>
                    <a:pt x="1753" y="2741"/>
                    <a:pt x="1753" y="2760"/>
                  </a:cubicBezTo>
                  <a:cubicBezTo>
                    <a:pt x="1753" y="2780"/>
                    <a:pt x="1772" y="2780"/>
                    <a:pt x="1785" y="2786"/>
                  </a:cubicBezTo>
                  <a:cubicBezTo>
                    <a:pt x="1811" y="2805"/>
                    <a:pt x="1824" y="2818"/>
                    <a:pt x="1856" y="2838"/>
                  </a:cubicBezTo>
                  <a:cubicBezTo>
                    <a:pt x="1882" y="2851"/>
                    <a:pt x="1902" y="2877"/>
                    <a:pt x="1902" y="2909"/>
                  </a:cubicBezTo>
                  <a:cubicBezTo>
                    <a:pt x="1902" y="2928"/>
                    <a:pt x="1895" y="2941"/>
                    <a:pt x="1895" y="2961"/>
                  </a:cubicBezTo>
                  <a:cubicBezTo>
                    <a:pt x="1889" y="2973"/>
                    <a:pt x="1895" y="2986"/>
                    <a:pt x="1895" y="2999"/>
                  </a:cubicBezTo>
                  <a:cubicBezTo>
                    <a:pt x="1889" y="3019"/>
                    <a:pt x="1869" y="3025"/>
                    <a:pt x="1869" y="3051"/>
                  </a:cubicBezTo>
                  <a:cubicBezTo>
                    <a:pt x="1869" y="3155"/>
                    <a:pt x="1869" y="3155"/>
                    <a:pt x="1869" y="3155"/>
                  </a:cubicBezTo>
                  <a:cubicBezTo>
                    <a:pt x="1869" y="3174"/>
                    <a:pt x="1882" y="3187"/>
                    <a:pt x="1889" y="3206"/>
                  </a:cubicBezTo>
                  <a:cubicBezTo>
                    <a:pt x="1902" y="3232"/>
                    <a:pt x="1908" y="3252"/>
                    <a:pt x="1921" y="3277"/>
                  </a:cubicBezTo>
                  <a:cubicBezTo>
                    <a:pt x="1934" y="3297"/>
                    <a:pt x="1953" y="3310"/>
                    <a:pt x="1953" y="3336"/>
                  </a:cubicBezTo>
                  <a:cubicBezTo>
                    <a:pt x="1953" y="3361"/>
                    <a:pt x="1941" y="3381"/>
                    <a:pt x="1941" y="3407"/>
                  </a:cubicBezTo>
                  <a:cubicBezTo>
                    <a:pt x="1941" y="3426"/>
                    <a:pt x="1986" y="3478"/>
                    <a:pt x="1986" y="3491"/>
                  </a:cubicBezTo>
                  <a:lnTo>
                    <a:pt x="1986" y="3491"/>
                  </a:lnTo>
                  <a:cubicBezTo>
                    <a:pt x="1953" y="3491"/>
                    <a:pt x="1915" y="3504"/>
                    <a:pt x="1882" y="3517"/>
                  </a:cubicBezTo>
                  <a:cubicBezTo>
                    <a:pt x="1863" y="3530"/>
                    <a:pt x="1850" y="3530"/>
                    <a:pt x="1831" y="3543"/>
                  </a:cubicBezTo>
                  <a:cubicBezTo>
                    <a:pt x="1811" y="3562"/>
                    <a:pt x="1805" y="3588"/>
                    <a:pt x="1779" y="3588"/>
                  </a:cubicBezTo>
                  <a:cubicBezTo>
                    <a:pt x="1753" y="3588"/>
                    <a:pt x="1740" y="3568"/>
                    <a:pt x="1721" y="3556"/>
                  </a:cubicBezTo>
                  <a:cubicBezTo>
                    <a:pt x="1695" y="3536"/>
                    <a:pt x="1682" y="3517"/>
                    <a:pt x="1669" y="3491"/>
                  </a:cubicBezTo>
                  <a:cubicBezTo>
                    <a:pt x="1643" y="3459"/>
                    <a:pt x="1617" y="3446"/>
                    <a:pt x="1585" y="3426"/>
                  </a:cubicBezTo>
                  <a:cubicBezTo>
                    <a:pt x="1552" y="3400"/>
                    <a:pt x="1546" y="3381"/>
                    <a:pt x="1514" y="3361"/>
                  </a:cubicBezTo>
                  <a:cubicBezTo>
                    <a:pt x="1514" y="3368"/>
                    <a:pt x="1507" y="3375"/>
                    <a:pt x="1501" y="3375"/>
                  </a:cubicBezTo>
                  <a:cubicBezTo>
                    <a:pt x="1501" y="3420"/>
                    <a:pt x="1488" y="3446"/>
                    <a:pt x="1488" y="3484"/>
                  </a:cubicBezTo>
                  <a:cubicBezTo>
                    <a:pt x="1488" y="3523"/>
                    <a:pt x="1494" y="3575"/>
                    <a:pt x="1455" y="3575"/>
                  </a:cubicBezTo>
                  <a:cubicBezTo>
                    <a:pt x="1410" y="3575"/>
                    <a:pt x="1384" y="3556"/>
                    <a:pt x="1346" y="3530"/>
                  </a:cubicBezTo>
                  <a:cubicBezTo>
                    <a:pt x="1346" y="3523"/>
                    <a:pt x="1339" y="3517"/>
                    <a:pt x="1332" y="3510"/>
                  </a:cubicBezTo>
                  <a:cubicBezTo>
                    <a:pt x="1320" y="3497"/>
                    <a:pt x="1300" y="3504"/>
                    <a:pt x="1281" y="3497"/>
                  </a:cubicBezTo>
                  <a:cubicBezTo>
                    <a:pt x="1261" y="3491"/>
                    <a:pt x="1255" y="3478"/>
                    <a:pt x="1229" y="3478"/>
                  </a:cubicBezTo>
                  <a:cubicBezTo>
                    <a:pt x="1184" y="3465"/>
                    <a:pt x="1164" y="3433"/>
                    <a:pt x="1113" y="3433"/>
                  </a:cubicBezTo>
                  <a:cubicBezTo>
                    <a:pt x="1093" y="3433"/>
                    <a:pt x="1080" y="3433"/>
                    <a:pt x="1061" y="3420"/>
                  </a:cubicBezTo>
                  <a:cubicBezTo>
                    <a:pt x="1035" y="3400"/>
                    <a:pt x="1029" y="3375"/>
                    <a:pt x="996" y="3375"/>
                  </a:cubicBezTo>
                  <a:cubicBezTo>
                    <a:pt x="970" y="3375"/>
                    <a:pt x="964" y="3394"/>
                    <a:pt x="951" y="3413"/>
                  </a:cubicBezTo>
                  <a:cubicBezTo>
                    <a:pt x="932" y="3407"/>
                    <a:pt x="932" y="3407"/>
                    <a:pt x="932" y="3407"/>
                  </a:cubicBezTo>
                  <a:cubicBezTo>
                    <a:pt x="925" y="3368"/>
                    <a:pt x="932" y="3349"/>
                    <a:pt x="932" y="3316"/>
                  </a:cubicBezTo>
                  <a:cubicBezTo>
                    <a:pt x="899" y="3310"/>
                    <a:pt x="880" y="3323"/>
                    <a:pt x="847" y="3316"/>
                  </a:cubicBezTo>
                  <a:cubicBezTo>
                    <a:pt x="809" y="3303"/>
                    <a:pt x="789" y="3290"/>
                    <a:pt x="751" y="3290"/>
                  </a:cubicBezTo>
                  <a:cubicBezTo>
                    <a:pt x="731" y="3290"/>
                    <a:pt x="712" y="3290"/>
                    <a:pt x="686" y="3297"/>
                  </a:cubicBezTo>
                  <a:lnTo>
                    <a:pt x="686" y="3297"/>
                  </a:lnTo>
                  <a:cubicBezTo>
                    <a:pt x="660" y="3297"/>
                    <a:pt x="660" y="3297"/>
                    <a:pt x="660" y="3297"/>
                  </a:cubicBezTo>
                  <a:cubicBezTo>
                    <a:pt x="641" y="3297"/>
                    <a:pt x="628" y="3316"/>
                    <a:pt x="608" y="3316"/>
                  </a:cubicBezTo>
                  <a:cubicBezTo>
                    <a:pt x="576" y="3316"/>
                    <a:pt x="582" y="3265"/>
                    <a:pt x="556" y="3252"/>
                  </a:cubicBezTo>
                  <a:cubicBezTo>
                    <a:pt x="531" y="3245"/>
                    <a:pt x="518" y="3252"/>
                    <a:pt x="498" y="3252"/>
                  </a:cubicBezTo>
                  <a:cubicBezTo>
                    <a:pt x="498" y="3232"/>
                    <a:pt x="498" y="3232"/>
                    <a:pt x="498" y="3232"/>
                  </a:cubicBezTo>
                  <a:cubicBezTo>
                    <a:pt x="524" y="3135"/>
                    <a:pt x="524" y="3135"/>
                    <a:pt x="524" y="3135"/>
                  </a:cubicBezTo>
                  <a:cubicBezTo>
                    <a:pt x="518" y="3122"/>
                    <a:pt x="518" y="3109"/>
                    <a:pt x="518" y="3096"/>
                  </a:cubicBezTo>
                  <a:cubicBezTo>
                    <a:pt x="518" y="3084"/>
                    <a:pt x="531" y="3084"/>
                    <a:pt x="544" y="3084"/>
                  </a:cubicBezTo>
                  <a:cubicBezTo>
                    <a:pt x="576" y="3084"/>
                    <a:pt x="589" y="3090"/>
                    <a:pt x="621" y="3090"/>
                  </a:cubicBezTo>
                  <a:cubicBezTo>
                    <a:pt x="673" y="3090"/>
                    <a:pt x="705" y="3077"/>
                    <a:pt x="737" y="3038"/>
                  </a:cubicBezTo>
                  <a:cubicBezTo>
                    <a:pt x="763" y="3084"/>
                    <a:pt x="744" y="3122"/>
                    <a:pt x="763" y="3168"/>
                  </a:cubicBezTo>
                  <a:cubicBezTo>
                    <a:pt x="776" y="3142"/>
                    <a:pt x="776" y="3122"/>
                    <a:pt x="783" y="3090"/>
                  </a:cubicBezTo>
                  <a:cubicBezTo>
                    <a:pt x="783" y="3051"/>
                    <a:pt x="783" y="2993"/>
                    <a:pt x="744" y="2993"/>
                  </a:cubicBezTo>
                  <a:cubicBezTo>
                    <a:pt x="699" y="2993"/>
                    <a:pt x="686" y="3032"/>
                    <a:pt x="647" y="3032"/>
                  </a:cubicBezTo>
                  <a:cubicBezTo>
                    <a:pt x="634" y="3032"/>
                    <a:pt x="641" y="3012"/>
                    <a:pt x="641" y="2999"/>
                  </a:cubicBezTo>
                  <a:cubicBezTo>
                    <a:pt x="641" y="2980"/>
                    <a:pt x="641" y="2967"/>
                    <a:pt x="634" y="2941"/>
                  </a:cubicBezTo>
                  <a:cubicBezTo>
                    <a:pt x="621" y="2902"/>
                    <a:pt x="589" y="2889"/>
                    <a:pt x="563" y="2857"/>
                  </a:cubicBezTo>
                  <a:cubicBezTo>
                    <a:pt x="531" y="2825"/>
                    <a:pt x="511" y="2805"/>
                    <a:pt x="466" y="2799"/>
                  </a:cubicBezTo>
                  <a:cubicBezTo>
                    <a:pt x="427" y="2792"/>
                    <a:pt x="369" y="2812"/>
                    <a:pt x="369" y="2773"/>
                  </a:cubicBezTo>
                  <a:cubicBezTo>
                    <a:pt x="369" y="2728"/>
                    <a:pt x="427" y="2708"/>
                    <a:pt x="427" y="2663"/>
                  </a:cubicBezTo>
                  <a:cubicBezTo>
                    <a:pt x="427" y="2657"/>
                    <a:pt x="421" y="2657"/>
                    <a:pt x="414" y="2650"/>
                  </a:cubicBezTo>
                  <a:cubicBezTo>
                    <a:pt x="343" y="2650"/>
                    <a:pt x="343" y="2650"/>
                    <a:pt x="343" y="2650"/>
                  </a:cubicBezTo>
                  <a:cubicBezTo>
                    <a:pt x="317" y="2637"/>
                    <a:pt x="285" y="2637"/>
                    <a:pt x="285" y="2605"/>
                  </a:cubicBezTo>
                  <a:cubicBezTo>
                    <a:pt x="285" y="2585"/>
                    <a:pt x="304" y="2579"/>
                    <a:pt x="304" y="2560"/>
                  </a:cubicBezTo>
                  <a:cubicBezTo>
                    <a:pt x="311" y="2534"/>
                    <a:pt x="304" y="2514"/>
                    <a:pt x="317" y="2495"/>
                  </a:cubicBezTo>
                  <a:cubicBezTo>
                    <a:pt x="337" y="2456"/>
                    <a:pt x="362" y="2437"/>
                    <a:pt x="362" y="2399"/>
                  </a:cubicBezTo>
                  <a:cubicBezTo>
                    <a:pt x="362" y="2347"/>
                    <a:pt x="362" y="2347"/>
                    <a:pt x="362" y="2347"/>
                  </a:cubicBezTo>
                  <a:cubicBezTo>
                    <a:pt x="362" y="2302"/>
                    <a:pt x="388" y="2283"/>
                    <a:pt x="408" y="2244"/>
                  </a:cubicBezTo>
                  <a:cubicBezTo>
                    <a:pt x="427" y="2211"/>
                    <a:pt x="434" y="2192"/>
                    <a:pt x="446" y="2160"/>
                  </a:cubicBezTo>
                  <a:cubicBezTo>
                    <a:pt x="427" y="2166"/>
                    <a:pt x="414" y="2179"/>
                    <a:pt x="395" y="2179"/>
                  </a:cubicBezTo>
                  <a:cubicBezTo>
                    <a:pt x="356" y="2179"/>
                    <a:pt x="343" y="2140"/>
                    <a:pt x="337" y="2102"/>
                  </a:cubicBezTo>
                  <a:cubicBezTo>
                    <a:pt x="337" y="2063"/>
                    <a:pt x="337" y="2037"/>
                    <a:pt x="324" y="1998"/>
                  </a:cubicBezTo>
                  <a:cubicBezTo>
                    <a:pt x="324" y="1992"/>
                    <a:pt x="324" y="1985"/>
                    <a:pt x="324" y="1979"/>
                  </a:cubicBezTo>
                  <a:cubicBezTo>
                    <a:pt x="324" y="1946"/>
                    <a:pt x="330" y="1933"/>
                    <a:pt x="330" y="1901"/>
                  </a:cubicBezTo>
                  <a:cubicBezTo>
                    <a:pt x="330" y="1888"/>
                    <a:pt x="324" y="1875"/>
                    <a:pt x="324" y="1862"/>
                  </a:cubicBezTo>
                  <a:cubicBezTo>
                    <a:pt x="324" y="1856"/>
                    <a:pt x="324" y="1856"/>
                    <a:pt x="324" y="1849"/>
                  </a:cubicBezTo>
                  <a:cubicBezTo>
                    <a:pt x="343" y="1849"/>
                    <a:pt x="343" y="1849"/>
                    <a:pt x="343" y="1849"/>
                  </a:cubicBezTo>
                  <a:cubicBezTo>
                    <a:pt x="362" y="1849"/>
                    <a:pt x="375" y="1862"/>
                    <a:pt x="395" y="1862"/>
                  </a:cubicBezTo>
                  <a:lnTo>
                    <a:pt x="401" y="1862"/>
                  </a:lnTo>
                  <a:cubicBezTo>
                    <a:pt x="401" y="1836"/>
                    <a:pt x="414" y="1817"/>
                    <a:pt x="414" y="1785"/>
                  </a:cubicBezTo>
                  <a:cubicBezTo>
                    <a:pt x="414" y="1772"/>
                    <a:pt x="401" y="1765"/>
                    <a:pt x="382" y="1765"/>
                  </a:cubicBezTo>
                  <a:cubicBezTo>
                    <a:pt x="362" y="1765"/>
                    <a:pt x="349" y="1785"/>
                    <a:pt x="324" y="1791"/>
                  </a:cubicBezTo>
                  <a:cubicBezTo>
                    <a:pt x="311" y="1772"/>
                    <a:pt x="298" y="1759"/>
                    <a:pt x="291" y="1739"/>
                  </a:cubicBezTo>
                  <a:cubicBezTo>
                    <a:pt x="298" y="1733"/>
                    <a:pt x="298" y="1733"/>
                    <a:pt x="298" y="1733"/>
                  </a:cubicBezTo>
                  <a:cubicBezTo>
                    <a:pt x="395" y="1759"/>
                    <a:pt x="395" y="1759"/>
                    <a:pt x="395" y="1759"/>
                  </a:cubicBezTo>
                  <a:cubicBezTo>
                    <a:pt x="388" y="1752"/>
                    <a:pt x="388" y="1752"/>
                    <a:pt x="388" y="1752"/>
                  </a:cubicBezTo>
                  <a:cubicBezTo>
                    <a:pt x="317" y="1701"/>
                    <a:pt x="285" y="1668"/>
                    <a:pt x="220" y="1617"/>
                  </a:cubicBezTo>
                  <a:cubicBezTo>
                    <a:pt x="194" y="1591"/>
                    <a:pt x="181" y="1565"/>
                    <a:pt x="142" y="1565"/>
                  </a:cubicBezTo>
                  <a:cubicBezTo>
                    <a:pt x="130" y="1565"/>
                    <a:pt x="117" y="1565"/>
                    <a:pt x="104" y="1565"/>
                  </a:cubicBezTo>
                  <a:cubicBezTo>
                    <a:pt x="78" y="1565"/>
                    <a:pt x="91" y="1533"/>
                    <a:pt x="78" y="1513"/>
                  </a:cubicBezTo>
                  <a:cubicBezTo>
                    <a:pt x="71" y="1500"/>
                    <a:pt x="58" y="1494"/>
                    <a:pt x="52" y="1481"/>
                  </a:cubicBezTo>
                  <a:cubicBezTo>
                    <a:pt x="26" y="1448"/>
                    <a:pt x="0" y="1422"/>
                    <a:pt x="0" y="1384"/>
                  </a:cubicBezTo>
                  <a:cubicBezTo>
                    <a:pt x="0" y="1338"/>
                    <a:pt x="0" y="1300"/>
                    <a:pt x="33" y="1267"/>
                  </a:cubicBezTo>
                  <a:cubicBezTo>
                    <a:pt x="46" y="1261"/>
                    <a:pt x="58" y="1254"/>
                    <a:pt x="65" y="1248"/>
                  </a:cubicBezTo>
                  <a:lnTo>
                    <a:pt x="65" y="1248"/>
                  </a:lnTo>
                  <a:cubicBezTo>
                    <a:pt x="71" y="1248"/>
                    <a:pt x="71" y="1248"/>
                    <a:pt x="78" y="1248"/>
                  </a:cubicBezTo>
                  <a:cubicBezTo>
                    <a:pt x="84" y="1254"/>
                    <a:pt x="91" y="1254"/>
                    <a:pt x="97" y="1254"/>
                  </a:cubicBezTo>
                  <a:lnTo>
                    <a:pt x="104" y="1254"/>
                  </a:lnTo>
                  <a:cubicBezTo>
                    <a:pt x="110" y="1254"/>
                    <a:pt x="110" y="1254"/>
                    <a:pt x="117" y="1254"/>
                  </a:cubicBezTo>
                  <a:cubicBezTo>
                    <a:pt x="123" y="1261"/>
                    <a:pt x="130" y="1261"/>
                    <a:pt x="130" y="1261"/>
                  </a:cubicBezTo>
                  <a:cubicBezTo>
                    <a:pt x="136" y="1261"/>
                    <a:pt x="142" y="1261"/>
                    <a:pt x="149" y="1261"/>
                  </a:cubicBezTo>
                  <a:cubicBezTo>
                    <a:pt x="156" y="1261"/>
                    <a:pt x="156" y="1261"/>
                    <a:pt x="156" y="1261"/>
                  </a:cubicBezTo>
                  <a:cubicBezTo>
                    <a:pt x="181" y="1274"/>
                    <a:pt x="181" y="1274"/>
                    <a:pt x="181" y="127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0" name="Freeform 86">
              <a:extLst>
                <a:ext uri="{FF2B5EF4-FFF2-40B4-BE49-F238E27FC236}">
                  <a16:creationId xmlns:a16="http://schemas.microsoft.com/office/drawing/2014/main" id="{8E9DE205-9122-9741-A636-4F2E6639F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91690" y="9239931"/>
              <a:ext cx="1070610" cy="966965"/>
            </a:xfrm>
            <a:custGeom>
              <a:avLst/>
              <a:gdLst>
                <a:gd name="T0" fmla="*/ 407 w 1547"/>
                <a:gd name="T1" fmla="*/ 1396 h 1397"/>
                <a:gd name="T2" fmla="*/ 407 w 1547"/>
                <a:gd name="T3" fmla="*/ 1396 h 1397"/>
                <a:gd name="T4" fmla="*/ 530 w 1547"/>
                <a:gd name="T5" fmla="*/ 1312 h 1397"/>
                <a:gd name="T6" fmla="*/ 601 w 1547"/>
                <a:gd name="T7" fmla="*/ 1248 h 1397"/>
                <a:gd name="T8" fmla="*/ 673 w 1547"/>
                <a:gd name="T9" fmla="*/ 1222 h 1397"/>
                <a:gd name="T10" fmla="*/ 711 w 1547"/>
                <a:gd name="T11" fmla="*/ 1228 h 1397"/>
                <a:gd name="T12" fmla="*/ 802 w 1547"/>
                <a:gd name="T13" fmla="*/ 1228 h 1397"/>
                <a:gd name="T14" fmla="*/ 880 w 1547"/>
                <a:gd name="T15" fmla="*/ 1215 h 1397"/>
                <a:gd name="T16" fmla="*/ 1002 w 1547"/>
                <a:gd name="T17" fmla="*/ 1215 h 1397"/>
                <a:gd name="T18" fmla="*/ 1080 w 1547"/>
                <a:gd name="T19" fmla="*/ 1202 h 1397"/>
                <a:gd name="T20" fmla="*/ 1235 w 1547"/>
                <a:gd name="T21" fmla="*/ 1299 h 1397"/>
                <a:gd name="T22" fmla="*/ 1319 w 1547"/>
                <a:gd name="T23" fmla="*/ 1358 h 1397"/>
                <a:gd name="T24" fmla="*/ 1319 w 1547"/>
                <a:gd name="T25" fmla="*/ 1358 h 1397"/>
                <a:gd name="T26" fmla="*/ 1390 w 1547"/>
                <a:gd name="T27" fmla="*/ 1319 h 1397"/>
                <a:gd name="T28" fmla="*/ 1416 w 1547"/>
                <a:gd name="T29" fmla="*/ 1254 h 1397"/>
                <a:gd name="T30" fmla="*/ 1416 w 1547"/>
                <a:gd name="T31" fmla="*/ 1164 h 1397"/>
                <a:gd name="T32" fmla="*/ 1429 w 1547"/>
                <a:gd name="T33" fmla="*/ 970 h 1397"/>
                <a:gd name="T34" fmla="*/ 1462 w 1547"/>
                <a:gd name="T35" fmla="*/ 905 h 1397"/>
                <a:gd name="T36" fmla="*/ 1546 w 1547"/>
                <a:gd name="T37" fmla="*/ 666 h 1397"/>
                <a:gd name="T38" fmla="*/ 1546 w 1547"/>
                <a:gd name="T39" fmla="*/ 666 h 1397"/>
                <a:gd name="T40" fmla="*/ 1520 w 1547"/>
                <a:gd name="T41" fmla="*/ 601 h 1397"/>
                <a:gd name="T42" fmla="*/ 1494 w 1547"/>
                <a:gd name="T43" fmla="*/ 569 h 1397"/>
                <a:gd name="T44" fmla="*/ 1300 w 1547"/>
                <a:gd name="T45" fmla="*/ 465 h 1397"/>
                <a:gd name="T46" fmla="*/ 1209 w 1547"/>
                <a:gd name="T47" fmla="*/ 407 h 1397"/>
                <a:gd name="T48" fmla="*/ 1125 w 1547"/>
                <a:gd name="T49" fmla="*/ 336 h 1397"/>
                <a:gd name="T50" fmla="*/ 983 w 1547"/>
                <a:gd name="T51" fmla="*/ 220 h 1397"/>
                <a:gd name="T52" fmla="*/ 815 w 1547"/>
                <a:gd name="T53" fmla="*/ 168 h 1397"/>
                <a:gd name="T54" fmla="*/ 660 w 1547"/>
                <a:gd name="T55" fmla="*/ 116 h 1397"/>
                <a:gd name="T56" fmla="*/ 537 w 1547"/>
                <a:gd name="T57" fmla="*/ 97 h 1397"/>
                <a:gd name="T58" fmla="*/ 446 w 1547"/>
                <a:gd name="T59" fmla="*/ 32 h 1397"/>
                <a:gd name="T60" fmla="*/ 330 w 1547"/>
                <a:gd name="T61" fmla="*/ 0 h 1397"/>
                <a:gd name="T62" fmla="*/ 330 w 1547"/>
                <a:gd name="T63" fmla="*/ 0 h 1397"/>
                <a:gd name="T64" fmla="*/ 323 w 1547"/>
                <a:gd name="T65" fmla="*/ 45 h 1397"/>
                <a:gd name="T66" fmla="*/ 336 w 1547"/>
                <a:gd name="T67" fmla="*/ 109 h 1397"/>
                <a:gd name="T68" fmla="*/ 336 w 1547"/>
                <a:gd name="T69" fmla="*/ 174 h 1397"/>
                <a:gd name="T70" fmla="*/ 362 w 1547"/>
                <a:gd name="T71" fmla="*/ 316 h 1397"/>
                <a:gd name="T72" fmla="*/ 323 w 1547"/>
                <a:gd name="T73" fmla="*/ 459 h 1397"/>
                <a:gd name="T74" fmla="*/ 259 w 1547"/>
                <a:gd name="T75" fmla="*/ 582 h 1397"/>
                <a:gd name="T76" fmla="*/ 45 w 1547"/>
                <a:gd name="T77" fmla="*/ 633 h 1397"/>
                <a:gd name="T78" fmla="*/ 84 w 1547"/>
                <a:gd name="T79" fmla="*/ 776 h 1397"/>
                <a:gd name="T80" fmla="*/ 58 w 1547"/>
                <a:gd name="T81" fmla="*/ 879 h 1397"/>
                <a:gd name="T82" fmla="*/ 32 w 1547"/>
                <a:gd name="T83" fmla="*/ 911 h 1397"/>
                <a:gd name="T84" fmla="*/ 0 w 1547"/>
                <a:gd name="T85" fmla="*/ 1015 h 1397"/>
                <a:gd name="T86" fmla="*/ 0 w 1547"/>
                <a:gd name="T87" fmla="*/ 1015 h 1397"/>
                <a:gd name="T88" fmla="*/ 19 w 1547"/>
                <a:gd name="T89" fmla="*/ 1015 h 1397"/>
                <a:gd name="T90" fmla="*/ 84 w 1547"/>
                <a:gd name="T91" fmla="*/ 1060 h 1397"/>
                <a:gd name="T92" fmla="*/ 129 w 1547"/>
                <a:gd name="T93" fmla="*/ 1105 h 1397"/>
                <a:gd name="T94" fmla="*/ 116 w 1547"/>
                <a:gd name="T95" fmla="*/ 1138 h 1397"/>
                <a:gd name="T96" fmla="*/ 200 w 1547"/>
                <a:gd name="T97" fmla="*/ 1254 h 1397"/>
                <a:gd name="T98" fmla="*/ 226 w 1547"/>
                <a:gd name="T99" fmla="*/ 1319 h 1397"/>
                <a:gd name="T100" fmla="*/ 246 w 1547"/>
                <a:gd name="T101" fmla="*/ 1351 h 1397"/>
                <a:gd name="T102" fmla="*/ 304 w 1547"/>
                <a:gd name="T103" fmla="*/ 1338 h 1397"/>
                <a:gd name="T104" fmla="*/ 388 w 1547"/>
                <a:gd name="T105" fmla="*/ 1384 h 1397"/>
                <a:gd name="T106" fmla="*/ 407 w 1547"/>
                <a:gd name="T107" fmla="*/ 1396 h 1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47" h="1397">
                  <a:moveTo>
                    <a:pt x="407" y="1396"/>
                  </a:moveTo>
                  <a:lnTo>
                    <a:pt x="407" y="1396"/>
                  </a:lnTo>
                  <a:cubicBezTo>
                    <a:pt x="453" y="1364"/>
                    <a:pt x="479" y="1338"/>
                    <a:pt x="530" y="1312"/>
                  </a:cubicBezTo>
                  <a:cubicBezTo>
                    <a:pt x="563" y="1293"/>
                    <a:pt x="569" y="1267"/>
                    <a:pt x="601" y="1248"/>
                  </a:cubicBezTo>
                  <a:cubicBezTo>
                    <a:pt x="627" y="1235"/>
                    <a:pt x="647" y="1228"/>
                    <a:pt x="673" y="1222"/>
                  </a:cubicBezTo>
                  <a:cubicBezTo>
                    <a:pt x="711" y="1228"/>
                    <a:pt x="711" y="1228"/>
                    <a:pt x="711" y="1228"/>
                  </a:cubicBezTo>
                  <a:cubicBezTo>
                    <a:pt x="802" y="1228"/>
                    <a:pt x="802" y="1228"/>
                    <a:pt x="802" y="1228"/>
                  </a:cubicBezTo>
                  <a:cubicBezTo>
                    <a:pt x="880" y="1215"/>
                    <a:pt x="880" y="1215"/>
                    <a:pt x="880" y="1215"/>
                  </a:cubicBezTo>
                  <a:cubicBezTo>
                    <a:pt x="1002" y="1215"/>
                    <a:pt x="1002" y="1215"/>
                    <a:pt x="1002" y="1215"/>
                  </a:cubicBezTo>
                  <a:cubicBezTo>
                    <a:pt x="1035" y="1215"/>
                    <a:pt x="1048" y="1202"/>
                    <a:pt x="1080" y="1202"/>
                  </a:cubicBezTo>
                  <a:cubicBezTo>
                    <a:pt x="1151" y="1202"/>
                    <a:pt x="1183" y="1254"/>
                    <a:pt x="1235" y="1299"/>
                  </a:cubicBezTo>
                  <a:cubicBezTo>
                    <a:pt x="1268" y="1325"/>
                    <a:pt x="1280" y="1351"/>
                    <a:pt x="1319" y="1358"/>
                  </a:cubicBezTo>
                  <a:lnTo>
                    <a:pt x="1319" y="1358"/>
                  </a:lnTo>
                  <a:cubicBezTo>
                    <a:pt x="1345" y="1338"/>
                    <a:pt x="1371" y="1345"/>
                    <a:pt x="1390" y="1319"/>
                  </a:cubicBezTo>
                  <a:cubicBezTo>
                    <a:pt x="1410" y="1299"/>
                    <a:pt x="1416" y="1280"/>
                    <a:pt x="1416" y="1254"/>
                  </a:cubicBezTo>
                  <a:cubicBezTo>
                    <a:pt x="1416" y="1164"/>
                    <a:pt x="1416" y="1164"/>
                    <a:pt x="1416" y="1164"/>
                  </a:cubicBezTo>
                  <a:cubicBezTo>
                    <a:pt x="1416" y="1086"/>
                    <a:pt x="1403" y="1041"/>
                    <a:pt x="1429" y="970"/>
                  </a:cubicBezTo>
                  <a:cubicBezTo>
                    <a:pt x="1442" y="944"/>
                    <a:pt x="1449" y="931"/>
                    <a:pt x="1462" y="905"/>
                  </a:cubicBezTo>
                  <a:cubicBezTo>
                    <a:pt x="1494" y="808"/>
                    <a:pt x="1533" y="769"/>
                    <a:pt x="1546" y="666"/>
                  </a:cubicBezTo>
                  <a:lnTo>
                    <a:pt x="1546" y="666"/>
                  </a:lnTo>
                  <a:cubicBezTo>
                    <a:pt x="1539" y="640"/>
                    <a:pt x="1533" y="627"/>
                    <a:pt x="1520" y="601"/>
                  </a:cubicBezTo>
                  <a:cubicBezTo>
                    <a:pt x="1513" y="588"/>
                    <a:pt x="1507" y="575"/>
                    <a:pt x="1494" y="569"/>
                  </a:cubicBezTo>
                  <a:cubicBezTo>
                    <a:pt x="1416" y="530"/>
                    <a:pt x="1365" y="517"/>
                    <a:pt x="1300" y="465"/>
                  </a:cubicBezTo>
                  <a:cubicBezTo>
                    <a:pt x="1268" y="439"/>
                    <a:pt x="1242" y="426"/>
                    <a:pt x="1209" y="407"/>
                  </a:cubicBezTo>
                  <a:cubicBezTo>
                    <a:pt x="1171" y="388"/>
                    <a:pt x="1158" y="368"/>
                    <a:pt x="1125" y="336"/>
                  </a:cubicBezTo>
                  <a:cubicBezTo>
                    <a:pt x="1067" y="290"/>
                    <a:pt x="1041" y="252"/>
                    <a:pt x="983" y="220"/>
                  </a:cubicBezTo>
                  <a:cubicBezTo>
                    <a:pt x="925" y="187"/>
                    <a:pt x="880" y="187"/>
                    <a:pt x="815" y="168"/>
                  </a:cubicBezTo>
                  <a:cubicBezTo>
                    <a:pt x="757" y="148"/>
                    <a:pt x="724" y="122"/>
                    <a:pt x="660" y="116"/>
                  </a:cubicBezTo>
                  <a:cubicBezTo>
                    <a:pt x="608" y="109"/>
                    <a:pt x="576" y="116"/>
                    <a:pt x="537" y="97"/>
                  </a:cubicBezTo>
                  <a:cubicBezTo>
                    <a:pt x="498" y="77"/>
                    <a:pt x="485" y="51"/>
                    <a:pt x="446" y="32"/>
                  </a:cubicBezTo>
                  <a:cubicBezTo>
                    <a:pt x="407" y="19"/>
                    <a:pt x="369" y="13"/>
                    <a:pt x="330" y="0"/>
                  </a:cubicBezTo>
                  <a:lnTo>
                    <a:pt x="330" y="0"/>
                  </a:lnTo>
                  <a:cubicBezTo>
                    <a:pt x="330" y="19"/>
                    <a:pt x="323" y="32"/>
                    <a:pt x="323" y="45"/>
                  </a:cubicBezTo>
                  <a:cubicBezTo>
                    <a:pt x="323" y="71"/>
                    <a:pt x="336" y="84"/>
                    <a:pt x="336" y="109"/>
                  </a:cubicBezTo>
                  <a:cubicBezTo>
                    <a:pt x="343" y="135"/>
                    <a:pt x="336" y="148"/>
                    <a:pt x="336" y="174"/>
                  </a:cubicBezTo>
                  <a:cubicBezTo>
                    <a:pt x="343" y="232"/>
                    <a:pt x="362" y="258"/>
                    <a:pt x="362" y="316"/>
                  </a:cubicBezTo>
                  <a:cubicBezTo>
                    <a:pt x="362" y="375"/>
                    <a:pt x="349" y="407"/>
                    <a:pt x="323" y="459"/>
                  </a:cubicBezTo>
                  <a:cubicBezTo>
                    <a:pt x="304" y="510"/>
                    <a:pt x="304" y="549"/>
                    <a:pt x="259" y="582"/>
                  </a:cubicBezTo>
                  <a:cubicBezTo>
                    <a:pt x="194" y="633"/>
                    <a:pt x="129" y="640"/>
                    <a:pt x="45" y="633"/>
                  </a:cubicBezTo>
                  <a:cubicBezTo>
                    <a:pt x="78" y="679"/>
                    <a:pt x="84" y="717"/>
                    <a:pt x="84" y="776"/>
                  </a:cubicBezTo>
                  <a:cubicBezTo>
                    <a:pt x="84" y="814"/>
                    <a:pt x="78" y="840"/>
                    <a:pt x="58" y="879"/>
                  </a:cubicBezTo>
                  <a:cubicBezTo>
                    <a:pt x="52" y="892"/>
                    <a:pt x="39" y="898"/>
                    <a:pt x="32" y="911"/>
                  </a:cubicBezTo>
                  <a:cubicBezTo>
                    <a:pt x="13" y="950"/>
                    <a:pt x="0" y="976"/>
                    <a:pt x="0" y="1015"/>
                  </a:cubicBezTo>
                  <a:lnTo>
                    <a:pt x="0" y="1015"/>
                  </a:lnTo>
                  <a:cubicBezTo>
                    <a:pt x="6" y="1015"/>
                    <a:pt x="13" y="1015"/>
                    <a:pt x="19" y="1015"/>
                  </a:cubicBezTo>
                  <a:cubicBezTo>
                    <a:pt x="52" y="1015"/>
                    <a:pt x="58" y="1041"/>
                    <a:pt x="84" y="1060"/>
                  </a:cubicBezTo>
                  <a:cubicBezTo>
                    <a:pt x="97" y="1080"/>
                    <a:pt x="129" y="1080"/>
                    <a:pt x="129" y="1105"/>
                  </a:cubicBezTo>
                  <a:cubicBezTo>
                    <a:pt x="129" y="1118"/>
                    <a:pt x="116" y="1125"/>
                    <a:pt x="116" y="1138"/>
                  </a:cubicBezTo>
                  <a:cubicBezTo>
                    <a:pt x="116" y="1196"/>
                    <a:pt x="175" y="1202"/>
                    <a:pt x="200" y="1254"/>
                  </a:cubicBezTo>
                  <a:cubicBezTo>
                    <a:pt x="213" y="1280"/>
                    <a:pt x="220" y="1293"/>
                    <a:pt x="226" y="1319"/>
                  </a:cubicBezTo>
                  <a:cubicBezTo>
                    <a:pt x="233" y="1332"/>
                    <a:pt x="226" y="1351"/>
                    <a:pt x="246" y="1351"/>
                  </a:cubicBezTo>
                  <a:cubicBezTo>
                    <a:pt x="265" y="1351"/>
                    <a:pt x="278" y="1338"/>
                    <a:pt x="304" y="1338"/>
                  </a:cubicBezTo>
                  <a:cubicBezTo>
                    <a:pt x="343" y="1338"/>
                    <a:pt x="362" y="1364"/>
                    <a:pt x="388" y="1384"/>
                  </a:cubicBezTo>
                  <a:cubicBezTo>
                    <a:pt x="394" y="1390"/>
                    <a:pt x="401" y="1390"/>
                    <a:pt x="407" y="139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1" name="Freeform 87">
              <a:extLst>
                <a:ext uri="{FF2B5EF4-FFF2-40B4-BE49-F238E27FC236}">
                  <a16:creationId xmlns:a16="http://schemas.microsoft.com/office/drawing/2014/main" id="{7715AB4C-AF83-E54D-8677-5E6FE7EB9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72306" y="10072681"/>
              <a:ext cx="631386" cy="457555"/>
            </a:xfrm>
            <a:custGeom>
              <a:avLst/>
              <a:gdLst>
                <a:gd name="T0" fmla="*/ 912 w 913"/>
                <a:gd name="T1" fmla="*/ 156 h 661"/>
                <a:gd name="T2" fmla="*/ 912 w 913"/>
                <a:gd name="T3" fmla="*/ 156 h 661"/>
                <a:gd name="T4" fmla="*/ 861 w 913"/>
                <a:gd name="T5" fmla="*/ 253 h 661"/>
                <a:gd name="T6" fmla="*/ 835 w 913"/>
                <a:gd name="T7" fmla="*/ 304 h 661"/>
                <a:gd name="T8" fmla="*/ 828 w 913"/>
                <a:gd name="T9" fmla="*/ 356 h 661"/>
                <a:gd name="T10" fmla="*/ 789 w 913"/>
                <a:gd name="T11" fmla="*/ 453 h 661"/>
                <a:gd name="T12" fmla="*/ 796 w 913"/>
                <a:gd name="T13" fmla="*/ 479 h 661"/>
                <a:gd name="T14" fmla="*/ 848 w 913"/>
                <a:gd name="T15" fmla="*/ 505 h 661"/>
                <a:gd name="T16" fmla="*/ 861 w 913"/>
                <a:gd name="T17" fmla="*/ 537 h 661"/>
                <a:gd name="T18" fmla="*/ 873 w 913"/>
                <a:gd name="T19" fmla="*/ 570 h 661"/>
                <a:gd name="T20" fmla="*/ 861 w 913"/>
                <a:gd name="T21" fmla="*/ 582 h 661"/>
                <a:gd name="T22" fmla="*/ 809 w 913"/>
                <a:gd name="T23" fmla="*/ 602 h 661"/>
                <a:gd name="T24" fmla="*/ 783 w 913"/>
                <a:gd name="T25" fmla="*/ 660 h 661"/>
                <a:gd name="T26" fmla="*/ 783 w 913"/>
                <a:gd name="T27" fmla="*/ 660 h 661"/>
                <a:gd name="T28" fmla="*/ 731 w 913"/>
                <a:gd name="T29" fmla="*/ 647 h 661"/>
                <a:gd name="T30" fmla="*/ 582 w 913"/>
                <a:gd name="T31" fmla="*/ 602 h 661"/>
                <a:gd name="T32" fmla="*/ 376 w 913"/>
                <a:gd name="T33" fmla="*/ 505 h 661"/>
                <a:gd name="T34" fmla="*/ 214 w 913"/>
                <a:gd name="T35" fmla="*/ 388 h 661"/>
                <a:gd name="T36" fmla="*/ 123 w 913"/>
                <a:gd name="T37" fmla="*/ 291 h 661"/>
                <a:gd name="T38" fmla="*/ 52 w 913"/>
                <a:gd name="T39" fmla="*/ 227 h 661"/>
                <a:gd name="T40" fmla="*/ 0 w 913"/>
                <a:gd name="T41" fmla="*/ 194 h 661"/>
                <a:gd name="T42" fmla="*/ 0 w 913"/>
                <a:gd name="T43" fmla="*/ 194 h 661"/>
                <a:gd name="T44" fmla="*/ 123 w 913"/>
                <a:gd name="T45" fmla="*/ 110 h 661"/>
                <a:gd name="T46" fmla="*/ 194 w 913"/>
                <a:gd name="T47" fmla="*/ 46 h 661"/>
                <a:gd name="T48" fmla="*/ 266 w 913"/>
                <a:gd name="T49" fmla="*/ 20 h 661"/>
                <a:gd name="T50" fmla="*/ 304 w 913"/>
                <a:gd name="T51" fmla="*/ 26 h 661"/>
                <a:gd name="T52" fmla="*/ 395 w 913"/>
                <a:gd name="T53" fmla="*/ 26 h 661"/>
                <a:gd name="T54" fmla="*/ 473 w 913"/>
                <a:gd name="T55" fmla="*/ 13 h 661"/>
                <a:gd name="T56" fmla="*/ 595 w 913"/>
                <a:gd name="T57" fmla="*/ 13 h 661"/>
                <a:gd name="T58" fmla="*/ 673 w 913"/>
                <a:gd name="T59" fmla="*/ 0 h 661"/>
                <a:gd name="T60" fmla="*/ 828 w 913"/>
                <a:gd name="T61" fmla="*/ 97 h 661"/>
                <a:gd name="T62" fmla="*/ 912 w 913"/>
                <a:gd name="T63" fmla="*/ 156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13" h="661">
                  <a:moveTo>
                    <a:pt x="912" y="156"/>
                  </a:moveTo>
                  <a:lnTo>
                    <a:pt x="912" y="156"/>
                  </a:lnTo>
                  <a:cubicBezTo>
                    <a:pt x="873" y="182"/>
                    <a:pt x="873" y="214"/>
                    <a:pt x="861" y="253"/>
                  </a:cubicBezTo>
                  <a:cubicBezTo>
                    <a:pt x="854" y="272"/>
                    <a:pt x="841" y="285"/>
                    <a:pt x="835" y="304"/>
                  </a:cubicBezTo>
                  <a:cubicBezTo>
                    <a:pt x="835" y="324"/>
                    <a:pt x="835" y="337"/>
                    <a:pt x="828" y="356"/>
                  </a:cubicBezTo>
                  <a:cubicBezTo>
                    <a:pt x="815" y="395"/>
                    <a:pt x="789" y="414"/>
                    <a:pt x="789" y="453"/>
                  </a:cubicBezTo>
                  <a:cubicBezTo>
                    <a:pt x="789" y="466"/>
                    <a:pt x="789" y="472"/>
                    <a:pt x="796" y="479"/>
                  </a:cubicBezTo>
                  <a:cubicBezTo>
                    <a:pt x="809" y="492"/>
                    <a:pt x="828" y="485"/>
                    <a:pt x="848" y="505"/>
                  </a:cubicBezTo>
                  <a:cubicBezTo>
                    <a:pt x="854" y="511"/>
                    <a:pt x="861" y="524"/>
                    <a:pt x="861" y="537"/>
                  </a:cubicBezTo>
                  <a:cubicBezTo>
                    <a:pt x="867" y="550"/>
                    <a:pt x="873" y="557"/>
                    <a:pt x="873" y="570"/>
                  </a:cubicBezTo>
                  <a:cubicBezTo>
                    <a:pt x="873" y="582"/>
                    <a:pt x="867" y="582"/>
                    <a:pt x="861" y="582"/>
                  </a:cubicBezTo>
                  <a:cubicBezTo>
                    <a:pt x="841" y="595"/>
                    <a:pt x="822" y="589"/>
                    <a:pt x="809" y="602"/>
                  </a:cubicBezTo>
                  <a:cubicBezTo>
                    <a:pt x="789" y="615"/>
                    <a:pt x="789" y="641"/>
                    <a:pt x="783" y="660"/>
                  </a:cubicBezTo>
                  <a:lnTo>
                    <a:pt x="783" y="660"/>
                  </a:lnTo>
                  <a:cubicBezTo>
                    <a:pt x="770" y="654"/>
                    <a:pt x="751" y="654"/>
                    <a:pt x="731" y="647"/>
                  </a:cubicBezTo>
                  <a:cubicBezTo>
                    <a:pt x="673" y="641"/>
                    <a:pt x="641" y="615"/>
                    <a:pt x="582" y="602"/>
                  </a:cubicBezTo>
                  <a:cubicBezTo>
                    <a:pt x="498" y="576"/>
                    <a:pt x="453" y="550"/>
                    <a:pt x="376" y="505"/>
                  </a:cubicBezTo>
                  <a:cubicBezTo>
                    <a:pt x="311" y="466"/>
                    <a:pt x="266" y="447"/>
                    <a:pt x="214" y="388"/>
                  </a:cubicBezTo>
                  <a:cubicBezTo>
                    <a:pt x="181" y="350"/>
                    <a:pt x="162" y="330"/>
                    <a:pt x="123" y="291"/>
                  </a:cubicBezTo>
                  <a:cubicBezTo>
                    <a:pt x="91" y="272"/>
                    <a:pt x="78" y="253"/>
                    <a:pt x="52" y="227"/>
                  </a:cubicBezTo>
                  <a:cubicBezTo>
                    <a:pt x="33" y="207"/>
                    <a:pt x="20" y="201"/>
                    <a:pt x="0" y="194"/>
                  </a:cubicBezTo>
                  <a:lnTo>
                    <a:pt x="0" y="194"/>
                  </a:lnTo>
                  <a:cubicBezTo>
                    <a:pt x="46" y="162"/>
                    <a:pt x="72" y="136"/>
                    <a:pt x="123" y="110"/>
                  </a:cubicBezTo>
                  <a:cubicBezTo>
                    <a:pt x="156" y="91"/>
                    <a:pt x="162" y="65"/>
                    <a:pt x="194" y="46"/>
                  </a:cubicBezTo>
                  <a:cubicBezTo>
                    <a:pt x="220" y="33"/>
                    <a:pt x="240" y="26"/>
                    <a:pt x="266" y="20"/>
                  </a:cubicBezTo>
                  <a:cubicBezTo>
                    <a:pt x="304" y="26"/>
                    <a:pt x="304" y="26"/>
                    <a:pt x="304" y="26"/>
                  </a:cubicBezTo>
                  <a:cubicBezTo>
                    <a:pt x="395" y="26"/>
                    <a:pt x="395" y="26"/>
                    <a:pt x="395" y="26"/>
                  </a:cubicBezTo>
                  <a:cubicBezTo>
                    <a:pt x="473" y="13"/>
                    <a:pt x="473" y="13"/>
                    <a:pt x="473" y="13"/>
                  </a:cubicBezTo>
                  <a:cubicBezTo>
                    <a:pt x="595" y="13"/>
                    <a:pt x="595" y="13"/>
                    <a:pt x="595" y="13"/>
                  </a:cubicBezTo>
                  <a:cubicBezTo>
                    <a:pt x="628" y="13"/>
                    <a:pt x="641" y="0"/>
                    <a:pt x="673" y="0"/>
                  </a:cubicBezTo>
                  <a:cubicBezTo>
                    <a:pt x="744" y="0"/>
                    <a:pt x="776" y="52"/>
                    <a:pt x="828" y="97"/>
                  </a:cubicBezTo>
                  <a:cubicBezTo>
                    <a:pt x="861" y="123"/>
                    <a:pt x="873" y="149"/>
                    <a:pt x="912" y="15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2" name="Freeform 88">
              <a:extLst>
                <a:ext uri="{FF2B5EF4-FFF2-40B4-BE49-F238E27FC236}">
                  <a16:creationId xmlns:a16="http://schemas.microsoft.com/office/drawing/2014/main" id="{F17A6510-36BA-D742-945B-987A8557F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89068" y="5988240"/>
              <a:ext cx="1409177" cy="1830219"/>
            </a:xfrm>
            <a:custGeom>
              <a:avLst/>
              <a:gdLst>
                <a:gd name="T0" fmla="*/ 19 w 2038"/>
                <a:gd name="T1" fmla="*/ 2561 h 2646"/>
                <a:gd name="T2" fmla="*/ 71 w 2038"/>
                <a:gd name="T3" fmla="*/ 2574 h 2646"/>
                <a:gd name="T4" fmla="*/ 246 w 2038"/>
                <a:gd name="T5" fmla="*/ 2574 h 2646"/>
                <a:gd name="T6" fmla="*/ 401 w 2038"/>
                <a:gd name="T7" fmla="*/ 2645 h 2646"/>
                <a:gd name="T8" fmla="*/ 504 w 2038"/>
                <a:gd name="T9" fmla="*/ 2574 h 2646"/>
                <a:gd name="T10" fmla="*/ 660 w 2038"/>
                <a:gd name="T11" fmla="*/ 2309 h 2646"/>
                <a:gd name="T12" fmla="*/ 770 w 2038"/>
                <a:gd name="T13" fmla="*/ 2432 h 2646"/>
                <a:gd name="T14" fmla="*/ 828 w 2038"/>
                <a:gd name="T15" fmla="*/ 2522 h 2646"/>
                <a:gd name="T16" fmla="*/ 886 w 2038"/>
                <a:gd name="T17" fmla="*/ 2490 h 2646"/>
                <a:gd name="T18" fmla="*/ 931 w 2038"/>
                <a:gd name="T19" fmla="*/ 2348 h 2646"/>
                <a:gd name="T20" fmla="*/ 1035 w 2038"/>
                <a:gd name="T21" fmla="*/ 2354 h 2646"/>
                <a:gd name="T22" fmla="*/ 1158 w 2038"/>
                <a:gd name="T23" fmla="*/ 2309 h 2646"/>
                <a:gd name="T24" fmla="*/ 1222 w 2038"/>
                <a:gd name="T25" fmla="*/ 2393 h 2646"/>
                <a:gd name="T26" fmla="*/ 1293 w 2038"/>
                <a:gd name="T27" fmla="*/ 2464 h 2646"/>
                <a:gd name="T28" fmla="*/ 1520 w 2038"/>
                <a:gd name="T29" fmla="*/ 2490 h 2646"/>
                <a:gd name="T30" fmla="*/ 1584 w 2038"/>
                <a:gd name="T31" fmla="*/ 2406 h 2646"/>
                <a:gd name="T32" fmla="*/ 1675 w 2038"/>
                <a:gd name="T33" fmla="*/ 2393 h 2646"/>
                <a:gd name="T34" fmla="*/ 1791 w 2038"/>
                <a:gd name="T35" fmla="*/ 2451 h 2646"/>
                <a:gd name="T36" fmla="*/ 1901 w 2038"/>
                <a:gd name="T37" fmla="*/ 2464 h 2646"/>
                <a:gd name="T38" fmla="*/ 1934 w 2038"/>
                <a:gd name="T39" fmla="*/ 2367 h 2646"/>
                <a:gd name="T40" fmla="*/ 2037 w 2038"/>
                <a:gd name="T41" fmla="*/ 2212 h 2646"/>
                <a:gd name="T42" fmla="*/ 1998 w 2038"/>
                <a:gd name="T43" fmla="*/ 2147 h 2646"/>
                <a:gd name="T44" fmla="*/ 1895 w 2038"/>
                <a:gd name="T45" fmla="*/ 2108 h 2646"/>
                <a:gd name="T46" fmla="*/ 1824 w 2038"/>
                <a:gd name="T47" fmla="*/ 2057 h 2646"/>
                <a:gd name="T48" fmla="*/ 1798 w 2038"/>
                <a:gd name="T49" fmla="*/ 1927 h 2646"/>
                <a:gd name="T50" fmla="*/ 1727 w 2038"/>
                <a:gd name="T51" fmla="*/ 1656 h 2646"/>
                <a:gd name="T52" fmla="*/ 1669 w 2038"/>
                <a:gd name="T53" fmla="*/ 1578 h 2646"/>
                <a:gd name="T54" fmla="*/ 1688 w 2038"/>
                <a:gd name="T55" fmla="*/ 1332 h 2646"/>
                <a:gd name="T56" fmla="*/ 1630 w 2038"/>
                <a:gd name="T57" fmla="*/ 1242 h 2646"/>
                <a:gd name="T58" fmla="*/ 1610 w 2038"/>
                <a:gd name="T59" fmla="*/ 1125 h 2646"/>
                <a:gd name="T60" fmla="*/ 1623 w 2038"/>
                <a:gd name="T61" fmla="*/ 925 h 2646"/>
                <a:gd name="T62" fmla="*/ 1649 w 2038"/>
                <a:gd name="T63" fmla="*/ 809 h 2646"/>
                <a:gd name="T64" fmla="*/ 1817 w 2038"/>
                <a:gd name="T65" fmla="*/ 653 h 2646"/>
                <a:gd name="T66" fmla="*/ 1850 w 2038"/>
                <a:gd name="T67" fmla="*/ 589 h 2646"/>
                <a:gd name="T68" fmla="*/ 1817 w 2038"/>
                <a:gd name="T69" fmla="*/ 569 h 2646"/>
                <a:gd name="T70" fmla="*/ 1681 w 2038"/>
                <a:gd name="T71" fmla="*/ 285 h 2646"/>
                <a:gd name="T72" fmla="*/ 1558 w 2038"/>
                <a:gd name="T73" fmla="*/ 117 h 2646"/>
                <a:gd name="T74" fmla="*/ 1520 w 2038"/>
                <a:gd name="T75" fmla="*/ 39 h 2646"/>
                <a:gd name="T76" fmla="*/ 1455 w 2038"/>
                <a:gd name="T77" fmla="*/ 13 h 2646"/>
                <a:gd name="T78" fmla="*/ 1177 w 2038"/>
                <a:gd name="T79" fmla="*/ 0 h 2646"/>
                <a:gd name="T80" fmla="*/ 1119 w 2038"/>
                <a:gd name="T81" fmla="*/ 201 h 2646"/>
                <a:gd name="T82" fmla="*/ 867 w 2038"/>
                <a:gd name="T83" fmla="*/ 517 h 2646"/>
                <a:gd name="T84" fmla="*/ 718 w 2038"/>
                <a:gd name="T85" fmla="*/ 763 h 2646"/>
                <a:gd name="T86" fmla="*/ 498 w 2038"/>
                <a:gd name="T87" fmla="*/ 705 h 2646"/>
                <a:gd name="T88" fmla="*/ 530 w 2038"/>
                <a:gd name="T89" fmla="*/ 783 h 2646"/>
                <a:gd name="T90" fmla="*/ 491 w 2038"/>
                <a:gd name="T91" fmla="*/ 944 h 2646"/>
                <a:gd name="T92" fmla="*/ 517 w 2038"/>
                <a:gd name="T93" fmla="*/ 1080 h 2646"/>
                <a:gd name="T94" fmla="*/ 582 w 2038"/>
                <a:gd name="T95" fmla="*/ 1119 h 2646"/>
                <a:gd name="T96" fmla="*/ 608 w 2038"/>
                <a:gd name="T97" fmla="*/ 1319 h 2646"/>
                <a:gd name="T98" fmla="*/ 420 w 2038"/>
                <a:gd name="T99" fmla="*/ 1365 h 2646"/>
                <a:gd name="T100" fmla="*/ 362 w 2038"/>
                <a:gd name="T101" fmla="*/ 1455 h 2646"/>
                <a:gd name="T102" fmla="*/ 291 w 2038"/>
                <a:gd name="T103" fmla="*/ 1513 h 2646"/>
                <a:gd name="T104" fmla="*/ 194 w 2038"/>
                <a:gd name="T105" fmla="*/ 1798 h 2646"/>
                <a:gd name="T106" fmla="*/ 136 w 2038"/>
                <a:gd name="T107" fmla="*/ 1979 h 2646"/>
                <a:gd name="T108" fmla="*/ 142 w 2038"/>
                <a:gd name="T109" fmla="*/ 2095 h 2646"/>
                <a:gd name="T110" fmla="*/ 97 w 2038"/>
                <a:gd name="T111" fmla="*/ 2180 h 2646"/>
                <a:gd name="T112" fmla="*/ 91 w 2038"/>
                <a:gd name="T113" fmla="*/ 2231 h 2646"/>
                <a:gd name="T114" fmla="*/ 84 w 2038"/>
                <a:gd name="T115" fmla="*/ 2270 h 2646"/>
                <a:gd name="T116" fmla="*/ 32 w 2038"/>
                <a:gd name="T117" fmla="*/ 2393 h 2646"/>
                <a:gd name="T118" fmla="*/ 0 w 2038"/>
                <a:gd name="T119" fmla="*/ 2503 h 2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38" h="2646">
                  <a:moveTo>
                    <a:pt x="19" y="2561"/>
                  </a:moveTo>
                  <a:lnTo>
                    <a:pt x="19" y="2561"/>
                  </a:lnTo>
                  <a:cubicBezTo>
                    <a:pt x="26" y="2561"/>
                    <a:pt x="32" y="2548"/>
                    <a:pt x="39" y="2548"/>
                  </a:cubicBezTo>
                  <a:cubicBezTo>
                    <a:pt x="52" y="2548"/>
                    <a:pt x="58" y="2568"/>
                    <a:pt x="71" y="2574"/>
                  </a:cubicBezTo>
                  <a:cubicBezTo>
                    <a:pt x="103" y="2593"/>
                    <a:pt x="123" y="2613"/>
                    <a:pt x="162" y="2613"/>
                  </a:cubicBezTo>
                  <a:cubicBezTo>
                    <a:pt x="194" y="2613"/>
                    <a:pt x="207" y="2574"/>
                    <a:pt x="246" y="2574"/>
                  </a:cubicBezTo>
                  <a:cubicBezTo>
                    <a:pt x="297" y="2574"/>
                    <a:pt x="323" y="2600"/>
                    <a:pt x="368" y="2626"/>
                  </a:cubicBezTo>
                  <a:cubicBezTo>
                    <a:pt x="382" y="2632"/>
                    <a:pt x="388" y="2645"/>
                    <a:pt x="401" y="2645"/>
                  </a:cubicBezTo>
                  <a:cubicBezTo>
                    <a:pt x="427" y="2645"/>
                    <a:pt x="433" y="2619"/>
                    <a:pt x="453" y="2606"/>
                  </a:cubicBezTo>
                  <a:cubicBezTo>
                    <a:pt x="466" y="2587"/>
                    <a:pt x="485" y="2587"/>
                    <a:pt x="504" y="2574"/>
                  </a:cubicBezTo>
                  <a:cubicBezTo>
                    <a:pt x="543" y="2561"/>
                    <a:pt x="582" y="2561"/>
                    <a:pt x="608" y="2522"/>
                  </a:cubicBezTo>
                  <a:cubicBezTo>
                    <a:pt x="653" y="2451"/>
                    <a:pt x="640" y="2393"/>
                    <a:pt x="660" y="2309"/>
                  </a:cubicBezTo>
                  <a:cubicBezTo>
                    <a:pt x="666" y="2315"/>
                    <a:pt x="672" y="2309"/>
                    <a:pt x="679" y="2309"/>
                  </a:cubicBezTo>
                  <a:cubicBezTo>
                    <a:pt x="724" y="2348"/>
                    <a:pt x="724" y="2387"/>
                    <a:pt x="770" y="2432"/>
                  </a:cubicBezTo>
                  <a:cubicBezTo>
                    <a:pt x="782" y="2445"/>
                    <a:pt x="802" y="2451"/>
                    <a:pt x="815" y="2471"/>
                  </a:cubicBezTo>
                  <a:cubicBezTo>
                    <a:pt x="821" y="2490"/>
                    <a:pt x="815" y="2509"/>
                    <a:pt x="828" y="2522"/>
                  </a:cubicBezTo>
                  <a:cubicBezTo>
                    <a:pt x="834" y="2535"/>
                    <a:pt x="847" y="2535"/>
                    <a:pt x="860" y="2535"/>
                  </a:cubicBezTo>
                  <a:cubicBezTo>
                    <a:pt x="879" y="2535"/>
                    <a:pt x="879" y="2509"/>
                    <a:pt x="886" y="2490"/>
                  </a:cubicBezTo>
                  <a:cubicBezTo>
                    <a:pt x="892" y="2451"/>
                    <a:pt x="905" y="2432"/>
                    <a:pt x="912" y="2399"/>
                  </a:cubicBezTo>
                  <a:cubicBezTo>
                    <a:pt x="918" y="2380"/>
                    <a:pt x="918" y="2367"/>
                    <a:pt x="931" y="2348"/>
                  </a:cubicBezTo>
                  <a:cubicBezTo>
                    <a:pt x="938" y="2335"/>
                    <a:pt x="944" y="2322"/>
                    <a:pt x="957" y="2322"/>
                  </a:cubicBezTo>
                  <a:cubicBezTo>
                    <a:pt x="989" y="2322"/>
                    <a:pt x="1002" y="2354"/>
                    <a:pt x="1035" y="2354"/>
                  </a:cubicBezTo>
                  <a:cubicBezTo>
                    <a:pt x="1054" y="2354"/>
                    <a:pt x="1061" y="2341"/>
                    <a:pt x="1080" y="2328"/>
                  </a:cubicBezTo>
                  <a:cubicBezTo>
                    <a:pt x="1106" y="2315"/>
                    <a:pt x="1125" y="2309"/>
                    <a:pt x="1158" y="2309"/>
                  </a:cubicBezTo>
                  <a:cubicBezTo>
                    <a:pt x="1164" y="2309"/>
                    <a:pt x="1164" y="2322"/>
                    <a:pt x="1170" y="2328"/>
                  </a:cubicBezTo>
                  <a:cubicBezTo>
                    <a:pt x="1196" y="2348"/>
                    <a:pt x="1196" y="2373"/>
                    <a:pt x="1222" y="2393"/>
                  </a:cubicBezTo>
                  <a:cubicBezTo>
                    <a:pt x="1235" y="2406"/>
                    <a:pt x="1248" y="2406"/>
                    <a:pt x="1261" y="2419"/>
                  </a:cubicBezTo>
                  <a:cubicBezTo>
                    <a:pt x="1274" y="2432"/>
                    <a:pt x="1274" y="2451"/>
                    <a:pt x="1293" y="2464"/>
                  </a:cubicBezTo>
                  <a:cubicBezTo>
                    <a:pt x="1345" y="2496"/>
                    <a:pt x="1390" y="2477"/>
                    <a:pt x="1449" y="2477"/>
                  </a:cubicBezTo>
                  <a:cubicBezTo>
                    <a:pt x="1474" y="2477"/>
                    <a:pt x="1487" y="2490"/>
                    <a:pt x="1520" y="2490"/>
                  </a:cubicBezTo>
                  <a:cubicBezTo>
                    <a:pt x="1533" y="2490"/>
                    <a:pt x="1533" y="2471"/>
                    <a:pt x="1539" y="2458"/>
                  </a:cubicBezTo>
                  <a:cubicBezTo>
                    <a:pt x="1546" y="2432"/>
                    <a:pt x="1558" y="2412"/>
                    <a:pt x="1584" y="2406"/>
                  </a:cubicBezTo>
                  <a:cubicBezTo>
                    <a:pt x="1604" y="2406"/>
                    <a:pt x="1617" y="2406"/>
                    <a:pt x="1636" y="2406"/>
                  </a:cubicBezTo>
                  <a:cubicBezTo>
                    <a:pt x="1649" y="2399"/>
                    <a:pt x="1662" y="2393"/>
                    <a:pt x="1675" y="2393"/>
                  </a:cubicBezTo>
                  <a:cubicBezTo>
                    <a:pt x="1694" y="2393"/>
                    <a:pt x="1694" y="2419"/>
                    <a:pt x="1720" y="2432"/>
                  </a:cubicBezTo>
                  <a:cubicBezTo>
                    <a:pt x="1740" y="2445"/>
                    <a:pt x="1759" y="2451"/>
                    <a:pt x="1791" y="2451"/>
                  </a:cubicBezTo>
                  <a:cubicBezTo>
                    <a:pt x="1811" y="2451"/>
                    <a:pt x="1824" y="2445"/>
                    <a:pt x="1850" y="2445"/>
                  </a:cubicBezTo>
                  <a:cubicBezTo>
                    <a:pt x="1869" y="2445"/>
                    <a:pt x="1882" y="2464"/>
                    <a:pt x="1901" y="2464"/>
                  </a:cubicBezTo>
                  <a:cubicBezTo>
                    <a:pt x="1934" y="2464"/>
                    <a:pt x="1934" y="2464"/>
                    <a:pt x="1934" y="2464"/>
                  </a:cubicBezTo>
                  <a:cubicBezTo>
                    <a:pt x="1934" y="2367"/>
                    <a:pt x="1934" y="2367"/>
                    <a:pt x="1934" y="2367"/>
                  </a:cubicBezTo>
                  <a:cubicBezTo>
                    <a:pt x="1934" y="2335"/>
                    <a:pt x="1947" y="2315"/>
                    <a:pt x="1960" y="2296"/>
                  </a:cubicBezTo>
                  <a:cubicBezTo>
                    <a:pt x="1985" y="2257"/>
                    <a:pt x="1998" y="2238"/>
                    <a:pt x="2037" y="2212"/>
                  </a:cubicBezTo>
                  <a:lnTo>
                    <a:pt x="2037" y="2212"/>
                  </a:lnTo>
                  <a:cubicBezTo>
                    <a:pt x="2024" y="2186"/>
                    <a:pt x="2018" y="2167"/>
                    <a:pt x="1998" y="2147"/>
                  </a:cubicBezTo>
                  <a:cubicBezTo>
                    <a:pt x="1992" y="2141"/>
                    <a:pt x="1992" y="2134"/>
                    <a:pt x="1985" y="2128"/>
                  </a:cubicBezTo>
                  <a:cubicBezTo>
                    <a:pt x="1953" y="2115"/>
                    <a:pt x="1927" y="2121"/>
                    <a:pt x="1895" y="2108"/>
                  </a:cubicBezTo>
                  <a:cubicBezTo>
                    <a:pt x="1882" y="2102"/>
                    <a:pt x="1876" y="2089"/>
                    <a:pt x="1862" y="2083"/>
                  </a:cubicBezTo>
                  <a:cubicBezTo>
                    <a:pt x="1850" y="2069"/>
                    <a:pt x="1837" y="2069"/>
                    <a:pt x="1824" y="2057"/>
                  </a:cubicBezTo>
                  <a:cubicBezTo>
                    <a:pt x="1811" y="2031"/>
                    <a:pt x="1817" y="2011"/>
                    <a:pt x="1811" y="1985"/>
                  </a:cubicBezTo>
                  <a:cubicBezTo>
                    <a:pt x="1811" y="1966"/>
                    <a:pt x="1798" y="1953"/>
                    <a:pt x="1798" y="1927"/>
                  </a:cubicBezTo>
                  <a:cubicBezTo>
                    <a:pt x="1798" y="1772"/>
                    <a:pt x="1798" y="1772"/>
                    <a:pt x="1798" y="1772"/>
                  </a:cubicBezTo>
                  <a:cubicBezTo>
                    <a:pt x="1798" y="1720"/>
                    <a:pt x="1772" y="1681"/>
                    <a:pt x="1727" y="1656"/>
                  </a:cubicBezTo>
                  <a:cubicBezTo>
                    <a:pt x="1701" y="1636"/>
                    <a:pt x="1669" y="1630"/>
                    <a:pt x="1669" y="1604"/>
                  </a:cubicBezTo>
                  <a:cubicBezTo>
                    <a:pt x="1669" y="1578"/>
                    <a:pt x="1669" y="1578"/>
                    <a:pt x="1669" y="1578"/>
                  </a:cubicBezTo>
                  <a:cubicBezTo>
                    <a:pt x="1669" y="1500"/>
                    <a:pt x="1675" y="1462"/>
                    <a:pt x="1675" y="1384"/>
                  </a:cubicBezTo>
                  <a:cubicBezTo>
                    <a:pt x="1688" y="1332"/>
                    <a:pt x="1688" y="1332"/>
                    <a:pt x="1688" y="1332"/>
                  </a:cubicBezTo>
                  <a:cubicBezTo>
                    <a:pt x="1681" y="1319"/>
                    <a:pt x="1681" y="1307"/>
                    <a:pt x="1675" y="1300"/>
                  </a:cubicBezTo>
                  <a:cubicBezTo>
                    <a:pt x="1662" y="1274"/>
                    <a:pt x="1630" y="1268"/>
                    <a:pt x="1630" y="1242"/>
                  </a:cubicBezTo>
                  <a:cubicBezTo>
                    <a:pt x="1630" y="1216"/>
                    <a:pt x="1636" y="1197"/>
                    <a:pt x="1630" y="1171"/>
                  </a:cubicBezTo>
                  <a:cubicBezTo>
                    <a:pt x="1623" y="1151"/>
                    <a:pt x="1610" y="1145"/>
                    <a:pt x="1610" y="1125"/>
                  </a:cubicBezTo>
                  <a:cubicBezTo>
                    <a:pt x="1610" y="1087"/>
                    <a:pt x="1643" y="1074"/>
                    <a:pt x="1643" y="1035"/>
                  </a:cubicBezTo>
                  <a:cubicBezTo>
                    <a:pt x="1643" y="990"/>
                    <a:pt x="1643" y="964"/>
                    <a:pt x="1623" y="925"/>
                  </a:cubicBezTo>
                  <a:cubicBezTo>
                    <a:pt x="1617" y="905"/>
                    <a:pt x="1597" y="899"/>
                    <a:pt x="1597" y="873"/>
                  </a:cubicBezTo>
                  <a:cubicBezTo>
                    <a:pt x="1597" y="841"/>
                    <a:pt x="1623" y="834"/>
                    <a:pt x="1649" y="809"/>
                  </a:cubicBezTo>
                  <a:cubicBezTo>
                    <a:pt x="1675" y="783"/>
                    <a:pt x="1701" y="776"/>
                    <a:pt x="1733" y="757"/>
                  </a:cubicBezTo>
                  <a:cubicBezTo>
                    <a:pt x="1778" y="731"/>
                    <a:pt x="1791" y="692"/>
                    <a:pt x="1817" y="653"/>
                  </a:cubicBezTo>
                  <a:cubicBezTo>
                    <a:pt x="1824" y="647"/>
                    <a:pt x="1830" y="647"/>
                    <a:pt x="1837" y="640"/>
                  </a:cubicBezTo>
                  <a:cubicBezTo>
                    <a:pt x="1843" y="627"/>
                    <a:pt x="1843" y="615"/>
                    <a:pt x="1850" y="589"/>
                  </a:cubicBezTo>
                  <a:lnTo>
                    <a:pt x="1850" y="589"/>
                  </a:lnTo>
                  <a:cubicBezTo>
                    <a:pt x="1837" y="582"/>
                    <a:pt x="1824" y="576"/>
                    <a:pt x="1817" y="569"/>
                  </a:cubicBezTo>
                  <a:cubicBezTo>
                    <a:pt x="1785" y="537"/>
                    <a:pt x="1778" y="511"/>
                    <a:pt x="1759" y="472"/>
                  </a:cubicBezTo>
                  <a:cubicBezTo>
                    <a:pt x="1727" y="401"/>
                    <a:pt x="1707" y="356"/>
                    <a:pt x="1681" y="285"/>
                  </a:cubicBezTo>
                  <a:cubicBezTo>
                    <a:pt x="1662" y="240"/>
                    <a:pt x="1630" y="227"/>
                    <a:pt x="1604" y="181"/>
                  </a:cubicBezTo>
                  <a:cubicBezTo>
                    <a:pt x="1584" y="155"/>
                    <a:pt x="1591" y="117"/>
                    <a:pt x="1558" y="117"/>
                  </a:cubicBezTo>
                  <a:cubicBezTo>
                    <a:pt x="1507" y="117"/>
                    <a:pt x="1494" y="168"/>
                    <a:pt x="1442" y="181"/>
                  </a:cubicBezTo>
                  <a:cubicBezTo>
                    <a:pt x="1462" y="123"/>
                    <a:pt x="1487" y="91"/>
                    <a:pt x="1520" y="39"/>
                  </a:cubicBezTo>
                  <a:cubicBezTo>
                    <a:pt x="1513" y="26"/>
                    <a:pt x="1513" y="26"/>
                    <a:pt x="1513" y="26"/>
                  </a:cubicBezTo>
                  <a:cubicBezTo>
                    <a:pt x="1487" y="26"/>
                    <a:pt x="1474" y="26"/>
                    <a:pt x="1455" y="13"/>
                  </a:cubicBezTo>
                  <a:cubicBezTo>
                    <a:pt x="1416" y="45"/>
                    <a:pt x="1397" y="78"/>
                    <a:pt x="1345" y="78"/>
                  </a:cubicBezTo>
                  <a:cubicBezTo>
                    <a:pt x="1274" y="78"/>
                    <a:pt x="1229" y="45"/>
                    <a:pt x="1177" y="0"/>
                  </a:cubicBezTo>
                  <a:lnTo>
                    <a:pt x="1177" y="0"/>
                  </a:lnTo>
                  <a:cubicBezTo>
                    <a:pt x="1145" y="71"/>
                    <a:pt x="1164" y="142"/>
                    <a:pt x="1119" y="201"/>
                  </a:cubicBezTo>
                  <a:cubicBezTo>
                    <a:pt x="1086" y="240"/>
                    <a:pt x="1054" y="246"/>
                    <a:pt x="1015" y="272"/>
                  </a:cubicBezTo>
                  <a:cubicBezTo>
                    <a:pt x="918" y="336"/>
                    <a:pt x="892" y="414"/>
                    <a:pt x="867" y="517"/>
                  </a:cubicBezTo>
                  <a:cubicBezTo>
                    <a:pt x="873" y="576"/>
                    <a:pt x="873" y="621"/>
                    <a:pt x="841" y="660"/>
                  </a:cubicBezTo>
                  <a:cubicBezTo>
                    <a:pt x="795" y="705"/>
                    <a:pt x="744" y="705"/>
                    <a:pt x="718" y="763"/>
                  </a:cubicBezTo>
                  <a:cubicBezTo>
                    <a:pt x="653" y="731"/>
                    <a:pt x="634" y="660"/>
                    <a:pt x="563" y="660"/>
                  </a:cubicBezTo>
                  <a:cubicBezTo>
                    <a:pt x="537" y="660"/>
                    <a:pt x="524" y="686"/>
                    <a:pt x="498" y="705"/>
                  </a:cubicBezTo>
                  <a:lnTo>
                    <a:pt x="498" y="705"/>
                  </a:lnTo>
                  <a:cubicBezTo>
                    <a:pt x="498" y="737"/>
                    <a:pt x="530" y="750"/>
                    <a:pt x="530" y="783"/>
                  </a:cubicBezTo>
                  <a:cubicBezTo>
                    <a:pt x="530" y="834"/>
                    <a:pt x="524" y="860"/>
                    <a:pt x="504" y="905"/>
                  </a:cubicBezTo>
                  <a:cubicBezTo>
                    <a:pt x="504" y="919"/>
                    <a:pt x="491" y="925"/>
                    <a:pt x="491" y="944"/>
                  </a:cubicBezTo>
                  <a:cubicBezTo>
                    <a:pt x="491" y="964"/>
                    <a:pt x="511" y="970"/>
                    <a:pt x="511" y="996"/>
                  </a:cubicBezTo>
                  <a:cubicBezTo>
                    <a:pt x="517" y="1028"/>
                    <a:pt x="491" y="1054"/>
                    <a:pt x="517" y="1080"/>
                  </a:cubicBezTo>
                  <a:cubicBezTo>
                    <a:pt x="530" y="1100"/>
                    <a:pt x="550" y="1093"/>
                    <a:pt x="569" y="1100"/>
                  </a:cubicBezTo>
                  <a:cubicBezTo>
                    <a:pt x="575" y="1106"/>
                    <a:pt x="575" y="1112"/>
                    <a:pt x="582" y="1119"/>
                  </a:cubicBezTo>
                  <a:cubicBezTo>
                    <a:pt x="601" y="1138"/>
                    <a:pt x="608" y="1158"/>
                    <a:pt x="608" y="1190"/>
                  </a:cubicBezTo>
                  <a:cubicBezTo>
                    <a:pt x="608" y="1319"/>
                    <a:pt x="608" y="1319"/>
                    <a:pt x="608" y="1319"/>
                  </a:cubicBezTo>
                  <a:cubicBezTo>
                    <a:pt x="608" y="1365"/>
                    <a:pt x="569" y="1384"/>
                    <a:pt x="524" y="1384"/>
                  </a:cubicBezTo>
                  <a:cubicBezTo>
                    <a:pt x="485" y="1384"/>
                    <a:pt x="459" y="1365"/>
                    <a:pt x="420" y="1365"/>
                  </a:cubicBezTo>
                  <a:cubicBezTo>
                    <a:pt x="407" y="1365"/>
                    <a:pt x="407" y="1391"/>
                    <a:pt x="401" y="1404"/>
                  </a:cubicBezTo>
                  <a:cubicBezTo>
                    <a:pt x="388" y="1423"/>
                    <a:pt x="382" y="1442"/>
                    <a:pt x="362" y="1455"/>
                  </a:cubicBezTo>
                  <a:cubicBezTo>
                    <a:pt x="343" y="1475"/>
                    <a:pt x="317" y="1475"/>
                    <a:pt x="297" y="1494"/>
                  </a:cubicBezTo>
                  <a:cubicBezTo>
                    <a:pt x="291" y="1500"/>
                    <a:pt x="291" y="1507"/>
                    <a:pt x="291" y="1513"/>
                  </a:cubicBezTo>
                  <a:cubicBezTo>
                    <a:pt x="259" y="1578"/>
                    <a:pt x="252" y="1610"/>
                    <a:pt x="226" y="1675"/>
                  </a:cubicBezTo>
                  <a:cubicBezTo>
                    <a:pt x="213" y="1720"/>
                    <a:pt x="200" y="1753"/>
                    <a:pt x="194" y="1798"/>
                  </a:cubicBezTo>
                  <a:cubicBezTo>
                    <a:pt x="194" y="1811"/>
                    <a:pt x="194" y="1824"/>
                    <a:pt x="187" y="1830"/>
                  </a:cubicBezTo>
                  <a:cubicBezTo>
                    <a:pt x="168" y="1895"/>
                    <a:pt x="136" y="1921"/>
                    <a:pt x="136" y="1979"/>
                  </a:cubicBezTo>
                  <a:cubicBezTo>
                    <a:pt x="136" y="2011"/>
                    <a:pt x="162" y="2024"/>
                    <a:pt x="162" y="2050"/>
                  </a:cubicBezTo>
                  <a:cubicBezTo>
                    <a:pt x="162" y="2069"/>
                    <a:pt x="149" y="2076"/>
                    <a:pt x="142" y="2095"/>
                  </a:cubicBezTo>
                  <a:cubicBezTo>
                    <a:pt x="136" y="2115"/>
                    <a:pt x="136" y="2128"/>
                    <a:pt x="123" y="2147"/>
                  </a:cubicBezTo>
                  <a:cubicBezTo>
                    <a:pt x="116" y="2160"/>
                    <a:pt x="110" y="2167"/>
                    <a:pt x="97" y="2180"/>
                  </a:cubicBezTo>
                  <a:cubicBezTo>
                    <a:pt x="97" y="2180"/>
                    <a:pt x="84" y="2180"/>
                    <a:pt x="84" y="2192"/>
                  </a:cubicBezTo>
                  <a:cubicBezTo>
                    <a:pt x="84" y="2205"/>
                    <a:pt x="91" y="2218"/>
                    <a:pt x="91" y="2231"/>
                  </a:cubicBezTo>
                  <a:cubicBezTo>
                    <a:pt x="91" y="2238"/>
                    <a:pt x="84" y="2238"/>
                    <a:pt x="84" y="2244"/>
                  </a:cubicBezTo>
                  <a:cubicBezTo>
                    <a:pt x="84" y="2251"/>
                    <a:pt x="91" y="2257"/>
                    <a:pt x="84" y="2270"/>
                  </a:cubicBezTo>
                  <a:cubicBezTo>
                    <a:pt x="77" y="2289"/>
                    <a:pt x="58" y="2296"/>
                    <a:pt x="39" y="2315"/>
                  </a:cubicBezTo>
                  <a:cubicBezTo>
                    <a:pt x="26" y="2341"/>
                    <a:pt x="32" y="2361"/>
                    <a:pt x="32" y="2393"/>
                  </a:cubicBezTo>
                  <a:cubicBezTo>
                    <a:pt x="32" y="2419"/>
                    <a:pt x="32" y="2438"/>
                    <a:pt x="19" y="2458"/>
                  </a:cubicBezTo>
                  <a:cubicBezTo>
                    <a:pt x="13" y="2477"/>
                    <a:pt x="0" y="2483"/>
                    <a:pt x="0" y="2503"/>
                  </a:cubicBezTo>
                  <a:cubicBezTo>
                    <a:pt x="0" y="2529"/>
                    <a:pt x="13" y="2535"/>
                    <a:pt x="19" y="2561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3" name="Freeform 89">
              <a:extLst>
                <a:ext uri="{FF2B5EF4-FFF2-40B4-BE49-F238E27FC236}">
                  <a16:creationId xmlns:a16="http://schemas.microsoft.com/office/drawing/2014/main" id="{3889C691-D6CA-6B40-A5A1-AAF5FD99D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3215" y="5631345"/>
              <a:ext cx="1619638" cy="1622795"/>
            </a:xfrm>
            <a:custGeom>
              <a:avLst/>
              <a:gdLst>
                <a:gd name="T0" fmla="*/ 7 w 2342"/>
                <a:gd name="T1" fmla="*/ 181 h 2348"/>
                <a:gd name="T2" fmla="*/ 123 w 2342"/>
                <a:gd name="T3" fmla="*/ 200 h 2348"/>
                <a:gd name="T4" fmla="*/ 207 w 2342"/>
                <a:gd name="T5" fmla="*/ 187 h 2348"/>
                <a:gd name="T6" fmla="*/ 304 w 2342"/>
                <a:gd name="T7" fmla="*/ 136 h 2348"/>
                <a:gd name="T8" fmla="*/ 362 w 2342"/>
                <a:gd name="T9" fmla="*/ 200 h 2348"/>
                <a:gd name="T10" fmla="*/ 401 w 2342"/>
                <a:gd name="T11" fmla="*/ 343 h 2348"/>
                <a:gd name="T12" fmla="*/ 382 w 2342"/>
                <a:gd name="T13" fmla="*/ 349 h 2348"/>
                <a:gd name="T14" fmla="*/ 272 w 2342"/>
                <a:gd name="T15" fmla="*/ 323 h 2348"/>
                <a:gd name="T16" fmla="*/ 123 w 2342"/>
                <a:gd name="T17" fmla="*/ 414 h 2348"/>
                <a:gd name="T18" fmla="*/ 123 w 2342"/>
                <a:gd name="T19" fmla="*/ 381 h 2348"/>
                <a:gd name="T20" fmla="*/ 0 w 2342"/>
                <a:gd name="T21" fmla="*/ 291 h 2348"/>
                <a:gd name="T22" fmla="*/ 13 w 2342"/>
                <a:gd name="T23" fmla="*/ 213 h 2348"/>
                <a:gd name="T24" fmla="*/ 272 w 2342"/>
                <a:gd name="T25" fmla="*/ 459 h 2348"/>
                <a:gd name="T26" fmla="*/ 259 w 2342"/>
                <a:gd name="T27" fmla="*/ 433 h 2348"/>
                <a:gd name="T28" fmla="*/ 233 w 2342"/>
                <a:gd name="T29" fmla="*/ 478 h 2348"/>
                <a:gd name="T30" fmla="*/ 233 w 2342"/>
                <a:gd name="T31" fmla="*/ 537 h 2348"/>
                <a:gd name="T32" fmla="*/ 272 w 2342"/>
                <a:gd name="T33" fmla="*/ 459 h 2348"/>
                <a:gd name="T34" fmla="*/ 860 w 2342"/>
                <a:gd name="T35" fmla="*/ 440 h 2348"/>
                <a:gd name="T36" fmla="*/ 970 w 2342"/>
                <a:gd name="T37" fmla="*/ 614 h 2348"/>
                <a:gd name="T38" fmla="*/ 1158 w 2342"/>
                <a:gd name="T39" fmla="*/ 1190 h 2348"/>
                <a:gd name="T40" fmla="*/ 1119 w 2342"/>
                <a:gd name="T41" fmla="*/ 1403 h 2348"/>
                <a:gd name="T42" fmla="*/ 1138 w 2342"/>
                <a:gd name="T43" fmla="*/ 1545 h 2348"/>
                <a:gd name="T44" fmla="*/ 1248 w 2342"/>
                <a:gd name="T45" fmla="*/ 1552 h 2348"/>
                <a:gd name="T46" fmla="*/ 1391 w 2342"/>
                <a:gd name="T47" fmla="*/ 1642 h 2348"/>
                <a:gd name="T48" fmla="*/ 1423 w 2342"/>
                <a:gd name="T49" fmla="*/ 2063 h 2348"/>
                <a:gd name="T50" fmla="*/ 1423 w 2342"/>
                <a:gd name="T51" fmla="*/ 2257 h 2348"/>
                <a:gd name="T52" fmla="*/ 1332 w 2342"/>
                <a:gd name="T53" fmla="*/ 2257 h 2348"/>
                <a:gd name="T54" fmla="*/ 1442 w 2342"/>
                <a:gd name="T55" fmla="*/ 2347 h 2348"/>
                <a:gd name="T56" fmla="*/ 1500 w 2342"/>
                <a:gd name="T57" fmla="*/ 2270 h 2348"/>
                <a:gd name="T58" fmla="*/ 1675 w 2342"/>
                <a:gd name="T59" fmla="*/ 2063 h 2348"/>
                <a:gd name="T60" fmla="*/ 1779 w 2342"/>
                <a:gd name="T61" fmla="*/ 1966 h 2348"/>
                <a:gd name="T62" fmla="*/ 1908 w 2342"/>
                <a:gd name="T63" fmla="*/ 1882 h 2348"/>
                <a:gd name="T64" fmla="*/ 1895 w 2342"/>
                <a:gd name="T65" fmla="*/ 1804 h 2348"/>
                <a:gd name="T66" fmla="*/ 1908 w 2342"/>
                <a:gd name="T67" fmla="*/ 1714 h 2348"/>
                <a:gd name="T68" fmla="*/ 1979 w 2342"/>
                <a:gd name="T69" fmla="*/ 1675 h 2348"/>
                <a:gd name="T70" fmla="*/ 2031 w 2342"/>
                <a:gd name="T71" fmla="*/ 1545 h 2348"/>
                <a:gd name="T72" fmla="*/ 2089 w 2342"/>
                <a:gd name="T73" fmla="*/ 1390 h 2348"/>
                <a:gd name="T74" fmla="*/ 2063 w 2342"/>
                <a:gd name="T75" fmla="*/ 1287 h 2348"/>
                <a:gd name="T76" fmla="*/ 2134 w 2342"/>
                <a:gd name="T77" fmla="*/ 1216 h 2348"/>
                <a:gd name="T78" fmla="*/ 2095 w 2342"/>
                <a:gd name="T79" fmla="*/ 1190 h 2348"/>
                <a:gd name="T80" fmla="*/ 2180 w 2342"/>
                <a:gd name="T81" fmla="*/ 996 h 2348"/>
                <a:gd name="T82" fmla="*/ 2322 w 2342"/>
                <a:gd name="T83" fmla="*/ 808 h 2348"/>
                <a:gd name="T84" fmla="*/ 2335 w 2342"/>
                <a:gd name="T85" fmla="*/ 595 h 2348"/>
                <a:gd name="T86" fmla="*/ 2270 w 2342"/>
                <a:gd name="T87" fmla="*/ 459 h 2348"/>
                <a:gd name="T88" fmla="*/ 2128 w 2342"/>
                <a:gd name="T89" fmla="*/ 446 h 2348"/>
                <a:gd name="T90" fmla="*/ 1908 w 2342"/>
                <a:gd name="T91" fmla="*/ 401 h 2348"/>
                <a:gd name="T92" fmla="*/ 1766 w 2342"/>
                <a:gd name="T93" fmla="*/ 155 h 2348"/>
                <a:gd name="T94" fmla="*/ 1539 w 2342"/>
                <a:gd name="T95" fmla="*/ 116 h 2348"/>
                <a:gd name="T96" fmla="*/ 1248 w 2342"/>
                <a:gd name="T97" fmla="*/ 13 h 2348"/>
                <a:gd name="T98" fmla="*/ 1158 w 2342"/>
                <a:gd name="T99" fmla="*/ 0 h 2348"/>
                <a:gd name="T100" fmla="*/ 1100 w 2342"/>
                <a:gd name="T101" fmla="*/ 77 h 2348"/>
                <a:gd name="T102" fmla="*/ 1009 w 2342"/>
                <a:gd name="T103" fmla="*/ 252 h 2348"/>
                <a:gd name="T104" fmla="*/ 860 w 2342"/>
                <a:gd name="T105" fmla="*/ 440 h 2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42" h="2348">
                  <a:moveTo>
                    <a:pt x="7" y="181"/>
                  </a:moveTo>
                  <a:lnTo>
                    <a:pt x="7" y="181"/>
                  </a:lnTo>
                  <a:cubicBezTo>
                    <a:pt x="78" y="181"/>
                    <a:pt x="78" y="181"/>
                    <a:pt x="78" y="181"/>
                  </a:cubicBezTo>
                  <a:cubicBezTo>
                    <a:pt x="97" y="181"/>
                    <a:pt x="103" y="200"/>
                    <a:pt x="123" y="200"/>
                  </a:cubicBezTo>
                  <a:cubicBezTo>
                    <a:pt x="136" y="200"/>
                    <a:pt x="142" y="187"/>
                    <a:pt x="155" y="187"/>
                  </a:cubicBezTo>
                  <a:cubicBezTo>
                    <a:pt x="207" y="187"/>
                    <a:pt x="207" y="187"/>
                    <a:pt x="207" y="187"/>
                  </a:cubicBezTo>
                  <a:cubicBezTo>
                    <a:pt x="233" y="194"/>
                    <a:pt x="233" y="194"/>
                    <a:pt x="233" y="194"/>
                  </a:cubicBezTo>
                  <a:cubicBezTo>
                    <a:pt x="265" y="181"/>
                    <a:pt x="265" y="136"/>
                    <a:pt x="304" y="136"/>
                  </a:cubicBezTo>
                  <a:cubicBezTo>
                    <a:pt x="317" y="136"/>
                    <a:pt x="310" y="168"/>
                    <a:pt x="317" y="181"/>
                  </a:cubicBezTo>
                  <a:cubicBezTo>
                    <a:pt x="330" y="194"/>
                    <a:pt x="349" y="187"/>
                    <a:pt x="362" y="200"/>
                  </a:cubicBezTo>
                  <a:cubicBezTo>
                    <a:pt x="382" y="220"/>
                    <a:pt x="375" y="239"/>
                    <a:pt x="382" y="265"/>
                  </a:cubicBezTo>
                  <a:cubicBezTo>
                    <a:pt x="382" y="297"/>
                    <a:pt x="401" y="310"/>
                    <a:pt x="401" y="343"/>
                  </a:cubicBezTo>
                  <a:cubicBezTo>
                    <a:pt x="401" y="362"/>
                    <a:pt x="401" y="362"/>
                    <a:pt x="401" y="362"/>
                  </a:cubicBezTo>
                  <a:cubicBezTo>
                    <a:pt x="395" y="355"/>
                    <a:pt x="395" y="349"/>
                    <a:pt x="382" y="349"/>
                  </a:cubicBezTo>
                  <a:cubicBezTo>
                    <a:pt x="349" y="349"/>
                    <a:pt x="343" y="375"/>
                    <a:pt x="310" y="388"/>
                  </a:cubicBezTo>
                  <a:cubicBezTo>
                    <a:pt x="310" y="355"/>
                    <a:pt x="304" y="323"/>
                    <a:pt x="272" y="323"/>
                  </a:cubicBezTo>
                  <a:cubicBezTo>
                    <a:pt x="246" y="323"/>
                    <a:pt x="246" y="355"/>
                    <a:pt x="220" y="375"/>
                  </a:cubicBezTo>
                  <a:cubicBezTo>
                    <a:pt x="188" y="401"/>
                    <a:pt x="155" y="394"/>
                    <a:pt x="123" y="414"/>
                  </a:cubicBezTo>
                  <a:cubicBezTo>
                    <a:pt x="110" y="414"/>
                    <a:pt x="110" y="414"/>
                    <a:pt x="110" y="414"/>
                  </a:cubicBezTo>
                  <a:cubicBezTo>
                    <a:pt x="117" y="401"/>
                    <a:pt x="123" y="394"/>
                    <a:pt x="123" y="381"/>
                  </a:cubicBezTo>
                  <a:cubicBezTo>
                    <a:pt x="123" y="304"/>
                    <a:pt x="123" y="304"/>
                    <a:pt x="123" y="304"/>
                  </a:cubicBezTo>
                  <a:cubicBezTo>
                    <a:pt x="78" y="291"/>
                    <a:pt x="52" y="291"/>
                    <a:pt x="0" y="291"/>
                  </a:cubicBezTo>
                  <a:cubicBezTo>
                    <a:pt x="0" y="284"/>
                    <a:pt x="0" y="284"/>
                    <a:pt x="0" y="278"/>
                  </a:cubicBezTo>
                  <a:cubicBezTo>
                    <a:pt x="0" y="252"/>
                    <a:pt x="13" y="239"/>
                    <a:pt x="13" y="213"/>
                  </a:cubicBezTo>
                  <a:cubicBezTo>
                    <a:pt x="13" y="200"/>
                    <a:pt x="13" y="194"/>
                    <a:pt x="7" y="181"/>
                  </a:cubicBezTo>
                  <a:close/>
                  <a:moveTo>
                    <a:pt x="272" y="459"/>
                  </a:moveTo>
                  <a:lnTo>
                    <a:pt x="272" y="459"/>
                  </a:lnTo>
                  <a:cubicBezTo>
                    <a:pt x="272" y="446"/>
                    <a:pt x="265" y="440"/>
                    <a:pt x="259" y="433"/>
                  </a:cubicBezTo>
                  <a:cubicBezTo>
                    <a:pt x="246" y="440"/>
                    <a:pt x="246" y="440"/>
                    <a:pt x="246" y="440"/>
                  </a:cubicBezTo>
                  <a:cubicBezTo>
                    <a:pt x="246" y="453"/>
                    <a:pt x="246" y="465"/>
                    <a:pt x="233" y="478"/>
                  </a:cubicBezTo>
                  <a:cubicBezTo>
                    <a:pt x="226" y="491"/>
                    <a:pt x="207" y="491"/>
                    <a:pt x="207" y="504"/>
                  </a:cubicBezTo>
                  <a:cubicBezTo>
                    <a:pt x="207" y="517"/>
                    <a:pt x="226" y="524"/>
                    <a:pt x="233" y="537"/>
                  </a:cubicBezTo>
                  <a:cubicBezTo>
                    <a:pt x="239" y="562"/>
                    <a:pt x="239" y="575"/>
                    <a:pt x="252" y="601"/>
                  </a:cubicBezTo>
                  <a:cubicBezTo>
                    <a:pt x="272" y="550"/>
                    <a:pt x="272" y="511"/>
                    <a:pt x="272" y="459"/>
                  </a:cubicBezTo>
                  <a:close/>
                  <a:moveTo>
                    <a:pt x="860" y="440"/>
                  </a:moveTo>
                  <a:lnTo>
                    <a:pt x="860" y="440"/>
                  </a:lnTo>
                  <a:cubicBezTo>
                    <a:pt x="873" y="446"/>
                    <a:pt x="880" y="459"/>
                    <a:pt x="893" y="472"/>
                  </a:cubicBezTo>
                  <a:cubicBezTo>
                    <a:pt x="931" y="524"/>
                    <a:pt x="951" y="556"/>
                    <a:pt x="970" y="614"/>
                  </a:cubicBezTo>
                  <a:cubicBezTo>
                    <a:pt x="1009" y="705"/>
                    <a:pt x="1054" y="744"/>
                    <a:pt x="1093" y="841"/>
                  </a:cubicBezTo>
                  <a:cubicBezTo>
                    <a:pt x="1151" y="970"/>
                    <a:pt x="1158" y="1054"/>
                    <a:pt x="1158" y="1190"/>
                  </a:cubicBezTo>
                  <a:cubicBezTo>
                    <a:pt x="1158" y="1235"/>
                    <a:pt x="1158" y="1235"/>
                    <a:pt x="1158" y="1235"/>
                  </a:cubicBezTo>
                  <a:cubicBezTo>
                    <a:pt x="1158" y="1300"/>
                    <a:pt x="1125" y="1332"/>
                    <a:pt x="1119" y="1403"/>
                  </a:cubicBezTo>
                  <a:cubicBezTo>
                    <a:pt x="1119" y="1410"/>
                    <a:pt x="1119" y="1410"/>
                    <a:pt x="1119" y="1416"/>
                  </a:cubicBezTo>
                  <a:cubicBezTo>
                    <a:pt x="1119" y="1468"/>
                    <a:pt x="1125" y="1507"/>
                    <a:pt x="1138" y="1545"/>
                  </a:cubicBezTo>
                  <a:lnTo>
                    <a:pt x="1138" y="1545"/>
                  </a:lnTo>
                  <a:cubicBezTo>
                    <a:pt x="1177" y="1545"/>
                    <a:pt x="1203" y="1552"/>
                    <a:pt x="1248" y="1552"/>
                  </a:cubicBezTo>
                  <a:cubicBezTo>
                    <a:pt x="1384" y="1552"/>
                    <a:pt x="1384" y="1552"/>
                    <a:pt x="1384" y="1552"/>
                  </a:cubicBezTo>
                  <a:cubicBezTo>
                    <a:pt x="1391" y="1642"/>
                    <a:pt x="1391" y="1642"/>
                    <a:pt x="1391" y="1642"/>
                  </a:cubicBezTo>
                  <a:cubicBezTo>
                    <a:pt x="1391" y="1752"/>
                    <a:pt x="1391" y="1817"/>
                    <a:pt x="1391" y="1927"/>
                  </a:cubicBezTo>
                  <a:cubicBezTo>
                    <a:pt x="1391" y="1979"/>
                    <a:pt x="1416" y="2005"/>
                    <a:pt x="1423" y="2063"/>
                  </a:cubicBezTo>
                  <a:cubicBezTo>
                    <a:pt x="1429" y="2095"/>
                    <a:pt x="1423" y="2108"/>
                    <a:pt x="1423" y="2140"/>
                  </a:cubicBezTo>
                  <a:cubicBezTo>
                    <a:pt x="1423" y="2186"/>
                    <a:pt x="1429" y="2212"/>
                    <a:pt x="1423" y="2257"/>
                  </a:cubicBezTo>
                  <a:cubicBezTo>
                    <a:pt x="1332" y="2257"/>
                    <a:pt x="1332" y="2257"/>
                    <a:pt x="1332" y="2257"/>
                  </a:cubicBezTo>
                  <a:lnTo>
                    <a:pt x="1332" y="2257"/>
                  </a:lnTo>
                  <a:cubicBezTo>
                    <a:pt x="1332" y="2263"/>
                    <a:pt x="1371" y="2289"/>
                    <a:pt x="1397" y="2308"/>
                  </a:cubicBezTo>
                  <a:cubicBezTo>
                    <a:pt x="1416" y="2321"/>
                    <a:pt x="1416" y="2347"/>
                    <a:pt x="1442" y="2347"/>
                  </a:cubicBezTo>
                  <a:cubicBezTo>
                    <a:pt x="1455" y="2347"/>
                    <a:pt x="1468" y="2334"/>
                    <a:pt x="1475" y="2321"/>
                  </a:cubicBezTo>
                  <a:cubicBezTo>
                    <a:pt x="1481" y="2302"/>
                    <a:pt x="1488" y="2289"/>
                    <a:pt x="1500" y="2270"/>
                  </a:cubicBezTo>
                  <a:cubicBezTo>
                    <a:pt x="1526" y="2244"/>
                    <a:pt x="1539" y="2224"/>
                    <a:pt x="1565" y="2198"/>
                  </a:cubicBezTo>
                  <a:cubicBezTo>
                    <a:pt x="1611" y="2147"/>
                    <a:pt x="1643" y="2121"/>
                    <a:pt x="1675" y="2063"/>
                  </a:cubicBezTo>
                  <a:cubicBezTo>
                    <a:pt x="1688" y="2037"/>
                    <a:pt x="1682" y="2017"/>
                    <a:pt x="1701" y="1992"/>
                  </a:cubicBezTo>
                  <a:cubicBezTo>
                    <a:pt x="1720" y="1972"/>
                    <a:pt x="1753" y="1972"/>
                    <a:pt x="1779" y="1966"/>
                  </a:cubicBezTo>
                  <a:cubicBezTo>
                    <a:pt x="1804" y="1953"/>
                    <a:pt x="1824" y="1933"/>
                    <a:pt x="1850" y="1921"/>
                  </a:cubicBezTo>
                  <a:cubicBezTo>
                    <a:pt x="1876" y="1908"/>
                    <a:pt x="1908" y="1908"/>
                    <a:pt x="1908" y="1882"/>
                  </a:cubicBezTo>
                  <a:cubicBezTo>
                    <a:pt x="1908" y="1875"/>
                    <a:pt x="1902" y="1869"/>
                    <a:pt x="1902" y="1862"/>
                  </a:cubicBezTo>
                  <a:cubicBezTo>
                    <a:pt x="1895" y="1843"/>
                    <a:pt x="1895" y="1830"/>
                    <a:pt x="1895" y="1804"/>
                  </a:cubicBezTo>
                  <a:cubicBezTo>
                    <a:pt x="1895" y="1785"/>
                    <a:pt x="1895" y="1772"/>
                    <a:pt x="1902" y="1752"/>
                  </a:cubicBezTo>
                  <a:cubicBezTo>
                    <a:pt x="1902" y="1739"/>
                    <a:pt x="1902" y="1720"/>
                    <a:pt x="1908" y="1714"/>
                  </a:cubicBezTo>
                  <a:cubicBezTo>
                    <a:pt x="1914" y="1707"/>
                    <a:pt x="1934" y="1714"/>
                    <a:pt x="1940" y="1707"/>
                  </a:cubicBezTo>
                  <a:cubicBezTo>
                    <a:pt x="1960" y="1701"/>
                    <a:pt x="1966" y="1688"/>
                    <a:pt x="1979" y="1675"/>
                  </a:cubicBezTo>
                  <a:cubicBezTo>
                    <a:pt x="2005" y="1655"/>
                    <a:pt x="2031" y="1642"/>
                    <a:pt x="2031" y="1617"/>
                  </a:cubicBezTo>
                  <a:cubicBezTo>
                    <a:pt x="2031" y="1545"/>
                    <a:pt x="2031" y="1545"/>
                    <a:pt x="2031" y="1545"/>
                  </a:cubicBezTo>
                  <a:cubicBezTo>
                    <a:pt x="2031" y="1526"/>
                    <a:pt x="2024" y="1513"/>
                    <a:pt x="2031" y="1494"/>
                  </a:cubicBezTo>
                  <a:cubicBezTo>
                    <a:pt x="2050" y="1448"/>
                    <a:pt x="2089" y="1436"/>
                    <a:pt x="2089" y="1390"/>
                  </a:cubicBezTo>
                  <a:cubicBezTo>
                    <a:pt x="2089" y="1364"/>
                    <a:pt x="2089" y="1345"/>
                    <a:pt x="2076" y="1319"/>
                  </a:cubicBezTo>
                  <a:cubicBezTo>
                    <a:pt x="2076" y="1306"/>
                    <a:pt x="2063" y="1300"/>
                    <a:pt x="2063" y="1287"/>
                  </a:cubicBezTo>
                  <a:cubicBezTo>
                    <a:pt x="2063" y="1274"/>
                    <a:pt x="2076" y="1280"/>
                    <a:pt x="2076" y="1274"/>
                  </a:cubicBezTo>
                  <a:cubicBezTo>
                    <a:pt x="2095" y="1248"/>
                    <a:pt x="2115" y="1235"/>
                    <a:pt x="2134" y="1216"/>
                  </a:cubicBezTo>
                  <a:lnTo>
                    <a:pt x="2134" y="1216"/>
                  </a:lnTo>
                  <a:cubicBezTo>
                    <a:pt x="2128" y="1203"/>
                    <a:pt x="2115" y="1196"/>
                    <a:pt x="2095" y="1190"/>
                  </a:cubicBezTo>
                  <a:cubicBezTo>
                    <a:pt x="2089" y="1170"/>
                    <a:pt x="2089" y="1170"/>
                    <a:pt x="2089" y="1170"/>
                  </a:cubicBezTo>
                  <a:cubicBezTo>
                    <a:pt x="2134" y="1112"/>
                    <a:pt x="2128" y="1054"/>
                    <a:pt x="2180" y="996"/>
                  </a:cubicBezTo>
                  <a:cubicBezTo>
                    <a:pt x="2212" y="963"/>
                    <a:pt x="2264" y="996"/>
                    <a:pt x="2302" y="957"/>
                  </a:cubicBezTo>
                  <a:cubicBezTo>
                    <a:pt x="2335" y="918"/>
                    <a:pt x="2322" y="866"/>
                    <a:pt x="2322" y="808"/>
                  </a:cubicBezTo>
                  <a:cubicBezTo>
                    <a:pt x="2322" y="737"/>
                    <a:pt x="2302" y="679"/>
                    <a:pt x="2238" y="646"/>
                  </a:cubicBezTo>
                  <a:cubicBezTo>
                    <a:pt x="2264" y="614"/>
                    <a:pt x="2290" y="595"/>
                    <a:pt x="2335" y="595"/>
                  </a:cubicBezTo>
                  <a:cubicBezTo>
                    <a:pt x="2335" y="543"/>
                    <a:pt x="2341" y="517"/>
                    <a:pt x="2335" y="465"/>
                  </a:cubicBezTo>
                  <a:cubicBezTo>
                    <a:pt x="2309" y="465"/>
                    <a:pt x="2296" y="459"/>
                    <a:pt x="2270" y="459"/>
                  </a:cubicBezTo>
                  <a:cubicBezTo>
                    <a:pt x="2231" y="459"/>
                    <a:pt x="2218" y="498"/>
                    <a:pt x="2180" y="498"/>
                  </a:cubicBezTo>
                  <a:cubicBezTo>
                    <a:pt x="2154" y="498"/>
                    <a:pt x="2154" y="446"/>
                    <a:pt x="2128" y="446"/>
                  </a:cubicBezTo>
                  <a:cubicBezTo>
                    <a:pt x="2076" y="446"/>
                    <a:pt x="2057" y="498"/>
                    <a:pt x="2005" y="498"/>
                  </a:cubicBezTo>
                  <a:cubicBezTo>
                    <a:pt x="1947" y="498"/>
                    <a:pt x="1934" y="446"/>
                    <a:pt x="1908" y="401"/>
                  </a:cubicBezTo>
                  <a:cubicBezTo>
                    <a:pt x="1876" y="336"/>
                    <a:pt x="1869" y="291"/>
                    <a:pt x="1850" y="220"/>
                  </a:cubicBezTo>
                  <a:cubicBezTo>
                    <a:pt x="1837" y="181"/>
                    <a:pt x="1798" y="174"/>
                    <a:pt x="1766" y="155"/>
                  </a:cubicBezTo>
                  <a:cubicBezTo>
                    <a:pt x="1720" y="123"/>
                    <a:pt x="1701" y="90"/>
                    <a:pt x="1649" y="90"/>
                  </a:cubicBezTo>
                  <a:cubicBezTo>
                    <a:pt x="1604" y="90"/>
                    <a:pt x="1585" y="103"/>
                    <a:pt x="1539" y="116"/>
                  </a:cubicBezTo>
                  <a:cubicBezTo>
                    <a:pt x="1488" y="116"/>
                    <a:pt x="1455" y="123"/>
                    <a:pt x="1403" y="103"/>
                  </a:cubicBezTo>
                  <a:cubicBezTo>
                    <a:pt x="1339" y="77"/>
                    <a:pt x="1313" y="32"/>
                    <a:pt x="1248" y="13"/>
                  </a:cubicBezTo>
                  <a:cubicBezTo>
                    <a:pt x="1216" y="6"/>
                    <a:pt x="1190" y="19"/>
                    <a:pt x="1158" y="0"/>
                  </a:cubicBezTo>
                  <a:lnTo>
                    <a:pt x="1158" y="0"/>
                  </a:lnTo>
                  <a:lnTo>
                    <a:pt x="1158" y="0"/>
                  </a:lnTo>
                  <a:cubicBezTo>
                    <a:pt x="1138" y="32"/>
                    <a:pt x="1125" y="45"/>
                    <a:pt x="1100" y="77"/>
                  </a:cubicBezTo>
                  <a:cubicBezTo>
                    <a:pt x="1061" y="123"/>
                    <a:pt x="1061" y="162"/>
                    <a:pt x="1035" y="220"/>
                  </a:cubicBezTo>
                  <a:cubicBezTo>
                    <a:pt x="1028" y="233"/>
                    <a:pt x="1022" y="239"/>
                    <a:pt x="1009" y="252"/>
                  </a:cubicBezTo>
                  <a:cubicBezTo>
                    <a:pt x="970" y="304"/>
                    <a:pt x="944" y="330"/>
                    <a:pt x="905" y="375"/>
                  </a:cubicBezTo>
                  <a:cubicBezTo>
                    <a:pt x="886" y="394"/>
                    <a:pt x="873" y="414"/>
                    <a:pt x="860" y="440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4" name="Freeform 90">
              <a:extLst>
                <a:ext uri="{FF2B5EF4-FFF2-40B4-BE49-F238E27FC236}">
                  <a16:creationId xmlns:a16="http://schemas.microsoft.com/office/drawing/2014/main" id="{523F6F8C-CE0B-0749-8126-759100FB3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0766" y="7519523"/>
              <a:ext cx="3150823" cy="2598912"/>
            </a:xfrm>
            <a:custGeom>
              <a:avLst/>
              <a:gdLst>
                <a:gd name="T0" fmla="*/ 4469 w 4554"/>
                <a:gd name="T1" fmla="*/ 3168 h 3757"/>
                <a:gd name="T2" fmla="*/ 4450 w 4554"/>
                <a:gd name="T3" fmla="*/ 3329 h 3757"/>
                <a:gd name="T4" fmla="*/ 4553 w 4554"/>
                <a:gd name="T5" fmla="*/ 3329 h 3757"/>
                <a:gd name="T6" fmla="*/ 4495 w 4554"/>
                <a:gd name="T7" fmla="*/ 3116 h 3757"/>
                <a:gd name="T8" fmla="*/ 2154 w 4554"/>
                <a:gd name="T9" fmla="*/ 3155 h 3757"/>
                <a:gd name="T10" fmla="*/ 2328 w 4554"/>
                <a:gd name="T11" fmla="*/ 3239 h 3757"/>
                <a:gd name="T12" fmla="*/ 2567 w 4554"/>
                <a:gd name="T13" fmla="*/ 3510 h 3757"/>
                <a:gd name="T14" fmla="*/ 2846 w 4554"/>
                <a:gd name="T15" fmla="*/ 3627 h 3757"/>
                <a:gd name="T16" fmla="*/ 3143 w 4554"/>
                <a:gd name="T17" fmla="*/ 3517 h 3757"/>
                <a:gd name="T18" fmla="*/ 3376 w 4554"/>
                <a:gd name="T19" fmla="*/ 3633 h 3757"/>
                <a:gd name="T20" fmla="*/ 3622 w 4554"/>
                <a:gd name="T21" fmla="*/ 3750 h 3757"/>
                <a:gd name="T22" fmla="*/ 3570 w 4554"/>
                <a:gd name="T23" fmla="*/ 3459 h 3757"/>
                <a:gd name="T24" fmla="*/ 3447 w 4554"/>
                <a:gd name="T25" fmla="*/ 3271 h 3757"/>
                <a:gd name="T26" fmla="*/ 3227 w 4554"/>
                <a:gd name="T27" fmla="*/ 3135 h 3757"/>
                <a:gd name="T28" fmla="*/ 3266 w 4554"/>
                <a:gd name="T29" fmla="*/ 3045 h 3757"/>
                <a:gd name="T30" fmla="*/ 3305 w 4554"/>
                <a:gd name="T31" fmla="*/ 2941 h 3757"/>
                <a:gd name="T32" fmla="*/ 3311 w 4554"/>
                <a:gd name="T33" fmla="*/ 2670 h 3757"/>
                <a:gd name="T34" fmla="*/ 3311 w 4554"/>
                <a:gd name="T35" fmla="*/ 2372 h 3757"/>
                <a:gd name="T36" fmla="*/ 3357 w 4554"/>
                <a:gd name="T37" fmla="*/ 2133 h 3757"/>
                <a:gd name="T38" fmla="*/ 3350 w 4554"/>
                <a:gd name="T39" fmla="*/ 2075 h 3757"/>
                <a:gd name="T40" fmla="*/ 3201 w 4554"/>
                <a:gd name="T41" fmla="*/ 1538 h 3757"/>
                <a:gd name="T42" fmla="*/ 3298 w 4554"/>
                <a:gd name="T43" fmla="*/ 1370 h 3757"/>
                <a:gd name="T44" fmla="*/ 3285 w 4554"/>
                <a:gd name="T45" fmla="*/ 1027 h 3757"/>
                <a:gd name="T46" fmla="*/ 3130 w 4554"/>
                <a:gd name="T47" fmla="*/ 1014 h 3757"/>
                <a:gd name="T48" fmla="*/ 3098 w 4554"/>
                <a:gd name="T49" fmla="*/ 1506 h 3757"/>
                <a:gd name="T50" fmla="*/ 2917 w 4554"/>
                <a:gd name="T51" fmla="*/ 1266 h 3757"/>
                <a:gd name="T52" fmla="*/ 2671 w 4554"/>
                <a:gd name="T53" fmla="*/ 1098 h 3757"/>
                <a:gd name="T54" fmla="*/ 2522 w 4554"/>
                <a:gd name="T55" fmla="*/ 1143 h 3757"/>
                <a:gd name="T56" fmla="*/ 2497 w 4554"/>
                <a:gd name="T57" fmla="*/ 891 h 3757"/>
                <a:gd name="T58" fmla="*/ 2645 w 4554"/>
                <a:gd name="T59" fmla="*/ 671 h 3757"/>
                <a:gd name="T60" fmla="*/ 2451 w 4554"/>
                <a:gd name="T61" fmla="*/ 549 h 3757"/>
                <a:gd name="T62" fmla="*/ 2406 w 4554"/>
                <a:gd name="T63" fmla="*/ 381 h 3757"/>
                <a:gd name="T64" fmla="*/ 2179 w 4554"/>
                <a:gd name="T65" fmla="*/ 194 h 3757"/>
                <a:gd name="T66" fmla="*/ 2063 w 4554"/>
                <a:gd name="T67" fmla="*/ 0 h 3757"/>
                <a:gd name="T68" fmla="*/ 1960 w 4554"/>
                <a:gd name="T69" fmla="*/ 155 h 3757"/>
                <a:gd name="T70" fmla="*/ 1876 w 4554"/>
                <a:gd name="T71" fmla="*/ 233 h 3757"/>
                <a:gd name="T72" fmla="*/ 1701 w 4554"/>
                <a:gd name="T73" fmla="*/ 181 h 3757"/>
                <a:gd name="T74" fmla="*/ 1565 w 4554"/>
                <a:gd name="T75" fmla="*/ 246 h 3757"/>
                <a:gd name="T76" fmla="*/ 1319 w 4554"/>
                <a:gd name="T77" fmla="*/ 252 h 3757"/>
                <a:gd name="T78" fmla="*/ 1196 w 4554"/>
                <a:gd name="T79" fmla="*/ 116 h 3757"/>
                <a:gd name="T80" fmla="*/ 1061 w 4554"/>
                <a:gd name="T81" fmla="*/ 142 h 3757"/>
                <a:gd name="T82" fmla="*/ 938 w 4554"/>
                <a:gd name="T83" fmla="*/ 187 h 3757"/>
                <a:gd name="T84" fmla="*/ 854 w 4554"/>
                <a:gd name="T85" fmla="*/ 310 h 3757"/>
                <a:gd name="T86" fmla="*/ 705 w 4554"/>
                <a:gd name="T87" fmla="*/ 97 h 3757"/>
                <a:gd name="T88" fmla="*/ 530 w 4554"/>
                <a:gd name="T89" fmla="*/ 362 h 3757"/>
                <a:gd name="T90" fmla="*/ 394 w 4554"/>
                <a:gd name="T91" fmla="*/ 414 h 3757"/>
                <a:gd name="T92" fmla="*/ 97 w 4554"/>
                <a:gd name="T93" fmla="*/ 362 h 3757"/>
                <a:gd name="T94" fmla="*/ 45 w 4554"/>
                <a:gd name="T95" fmla="*/ 349 h 3757"/>
                <a:gd name="T96" fmla="*/ 32 w 4554"/>
                <a:gd name="T97" fmla="*/ 621 h 3757"/>
                <a:gd name="T98" fmla="*/ 162 w 4554"/>
                <a:gd name="T99" fmla="*/ 827 h 3757"/>
                <a:gd name="T100" fmla="*/ 252 w 4554"/>
                <a:gd name="T101" fmla="*/ 1040 h 3757"/>
                <a:gd name="T102" fmla="*/ 362 w 4554"/>
                <a:gd name="T103" fmla="*/ 1215 h 3757"/>
                <a:gd name="T104" fmla="*/ 336 w 4554"/>
                <a:gd name="T105" fmla="*/ 1409 h 3757"/>
                <a:gd name="T106" fmla="*/ 420 w 4554"/>
                <a:gd name="T107" fmla="*/ 1590 h 3757"/>
                <a:gd name="T108" fmla="*/ 453 w 4554"/>
                <a:gd name="T109" fmla="*/ 1745 h 3757"/>
                <a:gd name="T110" fmla="*/ 698 w 4554"/>
                <a:gd name="T111" fmla="*/ 1887 h 3757"/>
                <a:gd name="T112" fmla="*/ 686 w 4554"/>
                <a:gd name="T113" fmla="*/ 2139 h 3757"/>
                <a:gd name="T114" fmla="*/ 686 w 4554"/>
                <a:gd name="T115" fmla="*/ 2340 h 3757"/>
                <a:gd name="T116" fmla="*/ 938 w 4554"/>
                <a:gd name="T117" fmla="*/ 2489 h 3757"/>
                <a:gd name="T118" fmla="*/ 1145 w 4554"/>
                <a:gd name="T119" fmla="*/ 2586 h 3757"/>
                <a:gd name="T120" fmla="*/ 1591 w 4554"/>
                <a:gd name="T121" fmla="*/ 2709 h 3757"/>
                <a:gd name="T122" fmla="*/ 1908 w 4554"/>
                <a:gd name="T123" fmla="*/ 2954 h 3757"/>
                <a:gd name="T124" fmla="*/ 2154 w 4554"/>
                <a:gd name="T125" fmla="*/ 3155 h 3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554" h="3757">
                  <a:moveTo>
                    <a:pt x="4469" y="3090"/>
                  </a:moveTo>
                  <a:lnTo>
                    <a:pt x="4469" y="3090"/>
                  </a:lnTo>
                  <a:cubicBezTo>
                    <a:pt x="4469" y="3168"/>
                    <a:pt x="4469" y="3168"/>
                    <a:pt x="4469" y="3168"/>
                  </a:cubicBezTo>
                  <a:cubicBezTo>
                    <a:pt x="4469" y="3206"/>
                    <a:pt x="4398" y="3187"/>
                    <a:pt x="4398" y="3219"/>
                  </a:cubicBezTo>
                  <a:cubicBezTo>
                    <a:pt x="4398" y="3245"/>
                    <a:pt x="4411" y="3265"/>
                    <a:pt x="4424" y="3290"/>
                  </a:cubicBezTo>
                  <a:cubicBezTo>
                    <a:pt x="4437" y="3303"/>
                    <a:pt x="4430" y="3329"/>
                    <a:pt x="4450" y="3329"/>
                  </a:cubicBezTo>
                  <a:cubicBezTo>
                    <a:pt x="4456" y="3329"/>
                    <a:pt x="4463" y="3323"/>
                    <a:pt x="4475" y="3323"/>
                  </a:cubicBezTo>
                  <a:cubicBezTo>
                    <a:pt x="4527" y="3329"/>
                    <a:pt x="4527" y="3329"/>
                    <a:pt x="4527" y="3329"/>
                  </a:cubicBezTo>
                  <a:cubicBezTo>
                    <a:pt x="4553" y="3329"/>
                    <a:pt x="4553" y="3329"/>
                    <a:pt x="4553" y="3329"/>
                  </a:cubicBezTo>
                  <a:cubicBezTo>
                    <a:pt x="4514" y="3239"/>
                    <a:pt x="4514" y="3239"/>
                    <a:pt x="4514" y="3239"/>
                  </a:cubicBezTo>
                  <a:cubicBezTo>
                    <a:pt x="4527" y="3213"/>
                    <a:pt x="4527" y="3213"/>
                    <a:pt x="4527" y="3213"/>
                  </a:cubicBezTo>
                  <a:cubicBezTo>
                    <a:pt x="4514" y="3174"/>
                    <a:pt x="4501" y="3155"/>
                    <a:pt x="4495" y="3116"/>
                  </a:cubicBezTo>
                  <a:cubicBezTo>
                    <a:pt x="4495" y="3097"/>
                    <a:pt x="4495" y="3051"/>
                    <a:pt x="4475" y="3064"/>
                  </a:cubicBezTo>
                  <a:cubicBezTo>
                    <a:pt x="4469" y="3071"/>
                    <a:pt x="4469" y="3083"/>
                    <a:pt x="4469" y="3090"/>
                  </a:cubicBezTo>
                  <a:close/>
                  <a:moveTo>
                    <a:pt x="2154" y="3155"/>
                  </a:moveTo>
                  <a:lnTo>
                    <a:pt x="2154" y="3155"/>
                  </a:lnTo>
                  <a:cubicBezTo>
                    <a:pt x="2205" y="3174"/>
                    <a:pt x="2231" y="3174"/>
                    <a:pt x="2277" y="3187"/>
                  </a:cubicBezTo>
                  <a:cubicBezTo>
                    <a:pt x="2302" y="3193"/>
                    <a:pt x="2309" y="3219"/>
                    <a:pt x="2328" y="3239"/>
                  </a:cubicBezTo>
                  <a:cubicBezTo>
                    <a:pt x="2354" y="3265"/>
                    <a:pt x="2374" y="3284"/>
                    <a:pt x="2399" y="3316"/>
                  </a:cubicBezTo>
                  <a:cubicBezTo>
                    <a:pt x="2438" y="3362"/>
                    <a:pt x="2477" y="3381"/>
                    <a:pt x="2516" y="3420"/>
                  </a:cubicBezTo>
                  <a:cubicBezTo>
                    <a:pt x="2542" y="3452"/>
                    <a:pt x="2542" y="3478"/>
                    <a:pt x="2567" y="3510"/>
                  </a:cubicBezTo>
                  <a:cubicBezTo>
                    <a:pt x="2587" y="3536"/>
                    <a:pt x="2613" y="3536"/>
                    <a:pt x="2639" y="3549"/>
                  </a:cubicBezTo>
                  <a:cubicBezTo>
                    <a:pt x="2684" y="3569"/>
                    <a:pt x="2716" y="3581"/>
                    <a:pt x="2768" y="3594"/>
                  </a:cubicBezTo>
                  <a:cubicBezTo>
                    <a:pt x="2794" y="3607"/>
                    <a:pt x="2813" y="3627"/>
                    <a:pt x="2846" y="3627"/>
                  </a:cubicBezTo>
                  <a:cubicBezTo>
                    <a:pt x="2878" y="3627"/>
                    <a:pt x="2891" y="3607"/>
                    <a:pt x="2923" y="3594"/>
                  </a:cubicBezTo>
                  <a:cubicBezTo>
                    <a:pt x="2975" y="3575"/>
                    <a:pt x="3007" y="3562"/>
                    <a:pt x="3059" y="3543"/>
                  </a:cubicBezTo>
                  <a:cubicBezTo>
                    <a:pt x="3092" y="3536"/>
                    <a:pt x="3111" y="3517"/>
                    <a:pt x="3143" y="3517"/>
                  </a:cubicBezTo>
                  <a:cubicBezTo>
                    <a:pt x="3162" y="3517"/>
                    <a:pt x="3169" y="3536"/>
                    <a:pt x="3182" y="3549"/>
                  </a:cubicBezTo>
                  <a:cubicBezTo>
                    <a:pt x="3214" y="3569"/>
                    <a:pt x="3234" y="3575"/>
                    <a:pt x="3273" y="3588"/>
                  </a:cubicBezTo>
                  <a:cubicBezTo>
                    <a:pt x="3311" y="3601"/>
                    <a:pt x="3337" y="3614"/>
                    <a:pt x="3376" y="3633"/>
                  </a:cubicBezTo>
                  <a:cubicBezTo>
                    <a:pt x="3415" y="3659"/>
                    <a:pt x="3447" y="3659"/>
                    <a:pt x="3486" y="3691"/>
                  </a:cubicBezTo>
                  <a:cubicBezTo>
                    <a:pt x="3518" y="3724"/>
                    <a:pt x="3544" y="3756"/>
                    <a:pt x="3589" y="3756"/>
                  </a:cubicBezTo>
                  <a:cubicBezTo>
                    <a:pt x="3602" y="3756"/>
                    <a:pt x="3609" y="3750"/>
                    <a:pt x="3622" y="3750"/>
                  </a:cubicBezTo>
                  <a:cubicBezTo>
                    <a:pt x="3564" y="3620"/>
                    <a:pt x="3564" y="3620"/>
                    <a:pt x="3564" y="3620"/>
                  </a:cubicBezTo>
                  <a:cubicBezTo>
                    <a:pt x="3583" y="3594"/>
                    <a:pt x="3596" y="3569"/>
                    <a:pt x="3596" y="3536"/>
                  </a:cubicBezTo>
                  <a:cubicBezTo>
                    <a:pt x="3596" y="3504"/>
                    <a:pt x="3570" y="3491"/>
                    <a:pt x="3570" y="3459"/>
                  </a:cubicBezTo>
                  <a:cubicBezTo>
                    <a:pt x="3570" y="3433"/>
                    <a:pt x="3583" y="3413"/>
                    <a:pt x="3589" y="3387"/>
                  </a:cubicBezTo>
                  <a:lnTo>
                    <a:pt x="3589" y="3387"/>
                  </a:lnTo>
                  <a:cubicBezTo>
                    <a:pt x="3538" y="3355"/>
                    <a:pt x="3499" y="3323"/>
                    <a:pt x="3447" y="3271"/>
                  </a:cubicBezTo>
                  <a:cubicBezTo>
                    <a:pt x="3421" y="3245"/>
                    <a:pt x="3395" y="3239"/>
                    <a:pt x="3369" y="3213"/>
                  </a:cubicBezTo>
                  <a:cubicBezTo>
                    <a:pt x="3344" y="3168"/>
                    <a:pt x="3318" y="3129"/>
                    <a:pt x="3266" y="3129"/>
                  </a:cubicBezTo>
                  <a:cubicBezTo>
                    <a:pt x="3253" y="3129"/>
                    <a:pt x="3247" y="3135"/>
                    <a:pt x="3227" y="3135"/>
                  </a:cubicBezTo>
                  <a:cubicBezTo>
                    <a:pt x="3214" y="3135"/>
                    <a:pt x="3201" y="3129"/>
                    <a:pt x="3188" y="3122"/>
                  </a:cubicBezTo>
                  <a:cubicBezTo>
                    <a:pt x="3195" y="3097"/>
                    <a:pt x="3214" y="3097"/>
                    <a:pt x="3227" y="3077"/>
                  </a:cubicBezTo>
                  <a:cubicBezTo>
                    <a:pt x="3240" y="3064"/>
                    <a:pt x="3247" y="3045"/>
                    <a:pt x="3266" y="3045"/>
                  </a:cubicBezTo>
                  <a:cubicBezTo>
                    <a:pt x="3285" y="3045"/>
                    <a:pt x="3298" y="3064"/>
                    <a:pt x="3311" y="3077"/>
                  </a:cubicBezTo>
                  <a:cubicBezTo>
                    <a:pt x="3311" y="3045"/>
                    <a:pt x="3311" y="3045"/>
                    <a:pt x="3311" y="3045"/>
                  </a:cubicBezTo>
                  <a:cubicBezTo>
                    <a:pt x="3305" y="2941"/>
                    <a:pt x="3305" y="2941"/>
                    <a:pt x="3305" y="2941"/>
                  </a:cubicBezTo>
                  <a:cubicBezTo>
                    <a:pt x="3305" y="2877"/>
                    <a:pt x="3305" y="2877"/>
                    <a:pt x="3305" y="2877"/>
                  </a:cubicBezTo>
                  <a:cubicBezTo>
                    <a:pt x="3305" y="2838"/>
                    <a:pt x="3318" y="2812"/>
                    <a:pt x="3318" y="2773"/>
                  </a:cubicBezTo>
                  <a:cubicBezTo>
                    <a:pt x="3318" y="2734"/>
                    <a:pt x="3311" y="2709"/>
                    <a:pt x="3311" y="2670"/>
                  </a:cubicBezTo>
                  <a:cubicBezTo>
                    <a:pt x="3311" y="2527"/>
                    <a:pt x="3311" y="2527"/>
                    <a:pt x="3311" y="2527"/>
                  </a:cubicBezTo>
                  <a:cubicBezTo>
                    <a:pt x="3305" y="2456"/>
                    <a:pt x="3305" y="2456"/>
                    <a:pt x="3305" y="2456"/>
                  </a:cubicBezTo>
                  <a:cubicBezTo>
                    <a:pt x="3311" y="2424"/>
                    <a:pt x="3311" y="2411"/>
                    <a:pt x="3311" y="2372"/>
                  </a:cubicBezTo>
                  <a:cubicBezTo>
                    <a:pt x="3311" y="2262"/>
                    <a:pt x="3311" y="2262"/>
                    <a:pt x="3311" y="2262"/>
                  </a:cubicBezTo>
                  <a:cubicBezTo>
                    <a:pt x="3311" y="2230"/>
                    <a:pt x="3311" y="2210"/>
                    <a:pt x="3324" y="2178"/>
                  </a:cubicBezTo>
                  <a:cubicBezTo>
                    <a:pt x="3331" y="2159"/>
                    <a:pt x="3357" y="2152"/>
                    <a:pt x="3357" y="2133"/>
                  </a:cubicBezTo>
                  <a:cubicBezTo>
                    <a:pt x="3357" y="2126"/>
                    <a:pt x="3350" y="2126"/>
                    <a:pt x="3350" y="2120"/>
                  </a:cubicBezTo>
                  <a:cubicBezTo>
                    <a:pt x="3324" y="2120"/>
                    <a:pt x="3305" y="2126"/>
                    <a:pt x="3279" y="2114"/>
                  </a:cubicBezTo>
                  <a:cubicBezTo>
                    <a:pt x="3298" y="2088"/>
                    <a:pt x="3318" y="2081"/>
                    <a:pt x="3350" y="2075"/>
                  </a:cubicBezTo>
                  <a:cubicBezTo>
                    <a:pt x="3337" y="2017"/>
                    <a:pt x="3285" y="2017"/>
                    <a:pt x="3253" y="1971"/>
                  </a:cubicBezTo>
                  <a:cubicBezTo>
                    <a:pt x="3182" y="1894"/>
                    <a:pt x="3143" y="1829"/>
                    <a:pt x="3143" y="1726"/>
                  </a:cubicBezTo>
                  <a:cubicBezTo>
                    <a:pt x="3143" y="1648"/>
                    <a:pt x="3201" y="1615"/>
                    <a:pt x="3201" y="1538"/>
                  </a:cubicBezTo>
                  <a:cubicBezTo>
                    <a:pt x="3195" y="1493"/>
                    <a:pt x="3201" y="1467"/>
                    <a:pt x="3221" y="1422"/>
                  </a:cubicBezTo>
                  <a:cubicBezTo>
                    <a:pt x="3234" y="1396"/>
                    <a:pt x="3247" y="1363"/>
                    <a:pt x="3279" y="1363"/>
                  </a:cubicBezTo>
                  <a:cubicBezTo>
                    <a:pt x="3285" y="1363"/>
                    <a:pt x="3292" y="1370"/>
                    <a:pt x="3298" y="1370"/>
                  </a:cubicBezTo>
                  <a:cubicBezTo>
                    <a:pt x="3266" y="1279"/>
                    <a:pt x="3234" y="1227"/>
                    <a:pt x="3234" y="1131"/>
                  </a:cubicBezTo>
                  <a:cubicBezTo>
                    <a:pt x="3234" y="1085"/>
                    <a:pt x="3260" y="1072"/>
                    <a:pt x="3285" y="1027"/>
                  </a:cubicBezTo>
                  <a:lnTo>
                    <a:pt x="3285" y="1027"/>
                  </a:lnTo>
                  <a:cubicBezTo>
                    <a:pt x="3273" y="1027"/>
                    <a:pt x="3279" y="1027"/>
                    <a:pt x="3266" y="1027"/>
                  </a:cubicBezTo>
                  <a:cubicBezTo>
                    <a:pt x="3247" y="1027"/>
                    <a:pt x="3240" y="1034"/>
                    <a:pt x="3221" y="1034"/>
                  </a:cubicBezTo>
                  <a:cubicBezTo>
                    <a:pt x="3188" y="1034"/>
                    <a:pt x="3169" y="1021"/>
                    <a:pt x="3130" y="1014"/>
                  </a:cubicBezTo>
                  <a:cubicBezTo>
                    <a:pt x="3130" y="1085"/>
                    <a:pt x="3124" y="1124"/>
                    <a:pt x="3098" y="1189"/>
                  </a:cubicBezTo>
                  <a:cubicBezTo>
                    <a:pt x="3150" y="1376"/>
                    <a:pt x="3150" y="1376"/>
                    <a:pt x="3150" y="1376"/>
                  </a:cubicBezTo>
                  <a:cubicBezTo>
                    <a:pt x="3143" y="1428"/>
                    <a:pt x="3137" y="1467"/>
                    <a:pt x="3098" y="1506"/>
                  </a:cubicBezTo>
                  <a:cubicBezTo>
                    <a:pt x="3059" y="1480"/>
                    <a:pt x="3053" y="1454"/>
                    <a:pt x="3027" y="1415"/>
                  </a:cubicBezTo>
                  <a:cubicBezTo>
                    <a:pt x="3001" y="1370"/>
                    <a:pt x="2981" y="1350"/>
                    <a:pt x="2956" y="1305"/>
                  </a:cubicBezTo>
                  <a:cubicBezTo>
                    <a:pt x="2949" y="1292"/>
                    <a:pt x="2936" y="1273"/>
                    <a:pt x="2917" y="1266"/>
                  </a:cubicBezTo>
                  <a:cubicBezTo>
                    <a:pt x="2872" y="1240"/>
                    <a:pt x="2833" y="1247"/>
                    <a:pt x="2794" y="1215"/>
                  </a:cubicBezTo>
                  <a:cubicBezTo>
                    <a:pt x="2762" y="1189"/>
                    <a:pt x="2742" y="1176"/>
                    <a:pt x="2716" y="1143"/>
                  </a:cubicBezTo>
                  <a:cubicBezTo>
                    <a:pt x="2703" y="1124"/>
                    <a:pt x="2697" y="1098"/>
                    <a:pt x="2671" y="1098"/>
                  </a:cubicBezTo>
                  <a:cubicBezTo>
                    <a:pt x="2658" y="1098"/>
                    <a:pt x="2652" y="1105"/>
                    <a:pt x="2639" y="1111"/>
                  </a:cubicBezTo>
                  <a:cubicBezTo>
                    <a:pt x="2606" y="1118"/>
                    <a:pt x="2587" y="1118"/>
                    <a:pt x="2555" y="1131"/>
                  </a:cubicBezTo>
                  <a:cubicBezTo>
                    <a:pt x="2542" y="1137"/>
                    <a:pt x="2535" y="1143"/>
                    <a:pt x="2522" y="1143"/>
                  </a:cubicBezTo>
                  <a:cubicBezTo>
                    <a:pt x="2497" y="1143"/>
                    <a:pt x="2497" y="1105"/>
                    <a:pt x="2490" y="1079"/>
                  </a:cubicBezTo>
                  <a:cubicBezTo>
                    <a:pt x="2483" y="1046"/>
                    <a:pt x="2477" y="1027"/>
                    <a:pt x="2477" y="995"/>
                  </a:cubicBezTo>
                  <a:cubicBezTo>
                    <a:pt x="2477" y="956"/>
                    <a:pt x="2477" y="924"/>
                    <a:pt x="2497" y="891"/>
                  </a:cubicBezTo>
                  <a:cubicBezTo>
                    <a:pt x="2509" y="872"/>
                    <a:pt x="2529" y="865"/>
                    <a:pt x="2542" y="846"/>
                  </a:cubicBezTo>
                  <a:cubicBezTo>
                    <a:pt x="2561" y="827"/>
                    <a:pt x="2567" y="814"/>
                    <a:pt x="2581" y="794"/>
                  </a:cubicBezTo>
                  <a:cubicBezTo>
                    <a:pt x="2619" y="755"/>
                    <a:pt x="2645" y="723"/>
                    <a:pt x="2645" y="671"/>
                  </a:cubicBezTo>
                  <a:cubicBezTo>
                    <a:pt x="2645" y="614"/>
                    <a:pt x="2593" y="588"/>
                    <a:pt x="2567" y="537"/>
                  </a:cubicBezTo>
                  <a:cubicBezTo>
                    <a:pt x="2555" y="543"/>
                    <a:pt x="2548" y="549"/>
                    <a:pt x="2535" y="549"/>
                  </a:cubicBezTo>
                  <a:cubicBezTo>
                    <a:pt x="2451" y="549"/>
                    <a:pt x="2451" y="549"/>
                    <a:pt x="2451" y="549"/>
                  </a:cubicBezTo>
                  <a:cubicBezTo>
                    <a:pt x="2419" y="549"/>
                    <a:pt x="2419" y="517"/>
                    <a:pt x="2406" y="491"/>
                  </a:cubicBezTo>
                  <a:cubicBezTo>
                    <a:pt x="2393" y="465"/>
                    <a:pt x="2367" y="452"/>
                    <a:pt x="2367" y="420"/>
                  </a:cubicBezTo>
                  <a:cubicBezTo>
                    <a:pt x="2367" y="401"/>
                    <a:pt x="2393" y="394"/>
                    <a:pt x="2406" y="381"/>
                  </a:cubicBezTo>
                  <a:cubicBezTo>
                    <a:pt x="2406" y="271"/>
                    <a:pt x="2406" y="271"/>
                    <a:pt x="2406" y="271"/>
                  </a:cubicBezTo>
                  <a:cubicBezTo>
                    <a:pt x="2335" y="246"/>
                    <a:pt x="2283" y="246"/>
                    <a:pt x="2212" y="220"/>
                  </a:cubicBezTo>
                  <a:cubicBezTo>
                    <a:pt x="2199" y="213"/>
                    <a:pt x="2192" y="200"/>
                    <a:pt x="2179" y="194"/>
                  </a:cubicBezTo>
                  <a:cubicBezTo>
                    <a:pt x="2160" y="181"/>
                    <a:pt x="2141" y="181"/>
                    <a:pt x="2128" y="168"/>
                  </a:cubicBezTo>
                  <a:cubicBezTo>
                    <a:pt x="2115" y="161"/>
                    <a:pt x="2121" y="149"/>
                    <a:pt x="2115" y="136"/>
                  </a:cubicBezTo>
                  <a:cubicBezTo>
                    <a:pt x="2089" y="84"/>
                    <a:pt x="2076" y="58"/>
                    <a:pt x="2063" y="0"/>
                  </a:cubicBezTo>
                  <a:lnTo>
                    <a:pt x="2063" y="0"/>
                  </a:lnTo>
                  <a:cubicBezTo>
                    <a:pt x="2024" y="26"/>
                    <a:pt x="2011" y="45"/>
                    <a:pt x="1986" y="84"/>
                  </a:cubicBezTo>
                  <a:cubicBezTo>
                    <a:pt x="1973" y="103"/>
                    <a:pt x="1960" y="123"/>
                    <a:pt x="1960" y="155"/>
                  </a:cubicBezTo>
                  <a:cubicBezTo>
                    <a:pt x="1960" y="252"/>
                    <a:pt x="1960" y="252"/>
                    <a:pt x="1960" y="252"/>
                  </a:cubicBezTo>
                  <a:cubicBezTo>
                    <a:pt x="1927" y="252"/>
                    <a:pt x="1927" y="252"/>
                    <a:pt x="1927" y="252"/>
                  </a:cubicBezTo>
                  <a:cubicBezTo>
                    <a:pt x="1908" y="252"/>
                    <a:pt x="1895" y="233"/>
                    <a:pt x="1876" y="233"/>
                  </a:cubicBezTo>
                  <a:cubicBezTo>
                    <a:pt x="1850" y="233"/>
                    <a:pt x="1837" y="239"/>
                    <a:pt x="1817" y="239"/>
                  </a:cubicBezTo>
                  <a:cubicBezTo>
                    <a:pt x="1785" y="239"/>
                    <a:pt x="1766" y="233"/>
                    <a:pt x="1746" y="220"/>
                  </a:cubicBezTo>
                  <a:cubicBezTo>
                    <a:pt x="1720" y="207"/>
                    <a:pt x="1720" y="181"/>
                    <a:pt x="1701" y="181"/>
                  </a:cubicBezTo>
                  <a:cubicBezTo>
                    <a:pt x="1688" y="181"/>
                    <a:pt x="1675" y="187"/>
                    <a:pt x="1662" y="194"/>
                  </a:cubicBezTo>
                  <a:cubicBezTo>
                    <a:pt x="1643" y="194"/>
                    <a:pt x="1630" y="194"/>
                    <a:pt x="1610" y="194"/>
                  </a:cubicBezTo>
                  <a:cubicBezTo>
                    <a:pt x="1584" y="200"/>
                    <a:pt x="1572" y="220"/>
                    <a:pt x="1565" y="246"/>
                  </a:cubicBezTo>
                  <a:cubicBezTo>
                    <a:pt x="1559" y="259"/>
                    <a:pt x="1559" y="278"/>
                    <a:pt x="1546" y="278"/>
                  </a:cubicBezTo>
                  <a:cubicBezTo>
                    <a:pt x="1513" y="278"/>
                    <a:pt x="1500" y="265"/>
                    <a:pt x="1475" y="265"/>
                  </a:cubicBezTo>
                  <a:cubicBezTo>
                    <a:pt x="1416" y="265"/>
                    <a:pt x="1371" y="284"/>
                    <a:pt x="1319" y="252"/>
                  </a:cubicBezTo>
                  <a:cubicBezTo>
                    <a:pt x="1300" y="239"/>
                    <a:pt x="1300" y="220"/>
                    <a:pt x="1287" y="207"/>
                  </a:cubicBezTo>
                  <a:cubicBezTo>
                    <a:pt x="1274" y="194"/>
                    <a:pt x="1261" y="194"/>
                    <a:pt x="1248" y="181"/>
                  </a:cubicBezTo>
                  <a:cubicBezTo>
                    <a:pt x="1222" y="161"/>
                    <a:pt x="1222" y="136"/>
                    <a:pt x="1196" y="116"/>
                  </a:cubicBezTo>
                  <a:cubicBezTo>
                    <a:pt x="1190" y="110"/>
                    <a:pt x="1190" y="97"/>
                    <a:pt x="1184" y="97"/>
                  </a:cubicBezTo>
                  <a:cubicBezTo>
                    <a:pt x="1151" y="97"/>
                    <a:pt x="1132" y="103"/>
                    <a:pt x="1106" y="116"/>
                  </a:cubicBezTo>
                  <a:cubicBezTo>
                    <a:pt x="1087" y="129"/>
                    <a:pt x="1080" y="142"/>
                    <a:pt x="1061" y="142"/>
                  </a:cubicBezTo>
                  <a:cubicBezTo>
                    <a:pt x="1028" y="142"/>
                    <a:pt x="1015" y="110"/>
                    <a:pt x="983" y="110"/>
                  </a:cubicBezTo>
                  <a:cubicBezTo>
                    <a:pt x="970" y="110"/>
                    <a:pt x="964" y="123"/>
                    <a:pt x="957" y="136"/>
                  </a:cubicBezTo>
                  <a:cubicBezTo>
                    <a:pt x="944" y="155"/>
                    <a:pt x="944" y="168"/>
                    <a:pt x="938" y="187"/>
                  </a:cubicBezTo>
                  <a:cubicBezTo>
                    <a:pt x="931" y="220"/>
                    <a:pt x="918" y="239"/>
                    <a:pt x="912" y="278"/>
                  </a:cubicBezTo>
                  <a:cubicBezTo>
                    <a:pt x="905" y="297"/>
                    <a:pt x="905" y="323"/>
                    <a:pt x="886" y="323"/>
                  </a:cubicBezTo>
                  <a:cubicBezTo>
                    <a:pt x="873" y="323"/>
                    <a:pt x="860" y="323"/>
                    <a:pt x="854" y="310"/>
                  </a:cubicBezTo>
                  <a:cubicBezTo>
                    <a:pt x="841" y="297"/>
                    <a:pt x="847" y="278"/>
                    <a:pt x="841" y="259"/>
                  </a:cubicBezTo>
                  <a:cubicBezTo>
                    <a:pt x="828" y="239"/>
                    <a:pt x="808" y="233"/>
                    <a:pt x="796" y="220"/>
                  </a:cubicBezTo>
                  <a:cubicBezTo>
                    <a:pt x="750" y="175"/>
                    <a:pt x="750" y="136"/>
                    <a:pt x="705" y="97"/>
                  </a:cubicBezTo>
                  <a:cubicBezTo>
                    <a:pt x="698" y="97"/>
                    <a:pt x="692" y="103"/>
                    <a:pt x="686" y="97"/>
                  </a:cubicBezTo>
                  <a:cubicBezTo>
                    <a:pt x="666" y="181"/>
                    <a:pt x="679" y="239"/>
                    <a:pt x="634" y="310"/>
                  </a:cubicBezTo>
                  <a:cubicBezTo>
                    <a:pt x="608" y="349"/>
                    <a:pt x="569" y="349"/>
                    <a:pt x="530" y="362"/>
                  </a:cubicBezTo>
                  <a:cubicBezTo>
                    <a:pt x="511" y="375"/>
                    <a:pt x="492" y="375"/>
                    <a:pt x="479" y="394"/>
                  </a:cubicBezTo>
                  <a:cubicBezTo>
                    <a:pt x="459" y="407"/>
                    <a:pt x="453" y="433"/>
                    <a:pt x="427" y="433"/>
                  </a:cubicBezTo>
                  <a:cubicBezTo>
                    <a:pt x="414" y="433"/>
                    <a:pt x="408" y="420"/>
                    <a:pt x="394" y="414"/>
                  </a:cubicBezTo>
                  <a:cubicBezTo>
                    <a:pt x="349" y="388"/>
                    <a:pt x="323" y="362"/>
                    <a:pt x="272" y="362"/>
                  </a:cubicBezTo>
                  <a:cubicBezTo>
                    <a:pt x="233" y="362"/>
                    <a:pt x="220" y="401"/>
                    <a:pt x="188" y="401"/>
                  </a:cubicBezTo>
                  <a:cubicBezTo>
                    <a:pt x="149" y="401"/>
                    <a:pt x="129" y="381"/>
                    <a:pt x="97" y="362"/>
                  </a:cubicBezTo>
                  <a:cubicBezTo>
                    <a:pt x="84" y="356"/>
                    <a:pt x="78" y="336"/>
                    <a:pt x="65" y="336"/>
                  </a:cubicBezTo>
                  <a:cubicBezTo>
                    <a:pt x="58" y="336"/>
                    <a:pt x="52" y="349"/>
                    <a:pt x="45" y="349"/>
                  </a:cubicBezTo>
                  <a:lnTo>
                    <a:pt x="45" y="349"/>
                  </a:lnTo>
                  <a:cubicBezTo>
                    <a:pt x="32" y="401"/>
                    <a:pt x="0" y="427"/>
                    <a:pt x="0" y="485"/>
                  </a:cubicBezTo>
                  <a:cubicBezTo>
                    <a:pt x="0" y="504"/>
                    <a:pt x="13" y="517"/>
                    <a:pt x="19" y="537"/>
                  </a:cubicBezTo>
                  <a:cubicBezTo>
                    <a:pt x="32" y="569"/>
                    <a:pt x="13" y="595"/>
                    <a:pt x="32" y="621"/>
                  </a:cubicBezTo>
                  <a:cubicBezTo>
                    <a:pt x="39" y="634"/>
                    <a:pt x="58" y="640"/>
                    <a:pt x="65" y="647"/>
                  </a:cubicBezTo>
                  <a:cubicBezTo>
                    <a:pt x="97" y="666"/>
                    <a:pt x="123" y="684"/>
                    <a:pt x="129" y="723"/>
                  </a:cubicBezTo>
                  <a:cubicBezTo>
                    <a:pt x="136" y="762"/>
                    <a:pt x="142" y="788"/>
                    <a:pt x="162" y="827"/>
                  </a:cubicBezTo>
                  <a:cubicBezTo>
                    <a:pt x="181" y="878"/>
                    <a:pt x="226" y="898"/>
                    <a:pt x="226" y="956"/>
                  </a:cubicBezTo>
                  <a:cubicBezTo>
                    <a:pt x="226" y="982"/>
                    <a:pt x="220" y="995"/>
                    <a:pt x="220" y="1014"/>
                  </a:cubicBezTo>
                  <a:cubicBezTo>
                    <a:pt x="220" y="1034"/>
                    <a:pt x="239" y="1034"/>
                    <a:pt x="252" y="1040"/>
                  </a:cubicBezTo>
                  <a:cubicBezTo>
                    <a:pt x="278" y="1059"/>
                    <a:pt x="291" y="1072"/>
                    <a:pt x="323" y="1092"/>
                  </a:cubicBezTo>
                  <a:cubicBezTo>
                    <a:pt x="349" y="1105"/>
                    <a:pt x="369" y="1131"/>
                    <a:pt x="369" y="1163"/>
                  </a:cubicBezTo>
                  <a:cubicBezTo>
                    <a:pt x="369" y="1182"/>
                    <a:pt x="362" y="1195"/>
                    <a:pt x="362" y="1215"/>
                  </a:cubicBezTo>
                  <a:cubicBezTo>
                    <a:pt x="356" y="1227"/>
                    <a:pt x="362" y="1240"/>
                    <a:pt x="362" y="1253"/>
                  </a:cubicBezTo>
                  <a:cubicBezTo>
                    <a:pt x="356" y="1273"/>
                    <a:pt x="336" y="1279"/>
                    <a:pt x="336" y="1305"/>
                  </a:cubicBezTo>
                  <a:cubicBezTo>
                    <a:pt x="336" y="1409"/>
                    <a:pt x="336" y="1409"/>
                    <a:pt x="336" y="1409"/>
                  </a:cubicBezTo>
                  <a:cubicBezTo>
                    <a:pt x="336" y="1428"/>
                    <a:pt x="349" y="1441"/>
                    <a:pt x="356" y="1460"/>
                  </a:cubicBezTo>
                  <a:cubicBezTo>
                    <a:pt x="369" y="1486"/>
                    <a:pt x="375" y="1506"/>
                    <a:pt x="388" y="1531"/>
                  </a:cubicBezTo>
                  <a:cubicBezTo>
                    <a:pt x="401" y="1551"/>
                    <a:pt x="420" y="1564"/>
                    <a:pt x="420" y="1590"/>
                  </a:cubicBezTo>
                  <a:cubicBezTo>
                    <a:pt x="420" y="1615"/>
                    <a:pt x="408" y="1635"/>
                    <a:pt x="408" y="1661"/>
                  </a:cubicBezTo>
                  <a:cubicBezTo>
                    <a:pt x="408" y="1680"/>
                    <a:pt x="453" y="1732"/>
                    <a:pt x="453" y="1745"/>
                  </a:cubicBezTo>
                  <a:lnTo>
                    <a:pt x="453" y="1745"/>
                  </a:lnTo>
                  <a:cubicBezTo>
                    <a:pt x="517" y="1777"/>
                    <a:pt x="563" y="1784"/>
                    <a:pt x="634" y="1810"/>
                  </a:cubicBezTo>
                  <a:cubicBezTo>
                    <a:pt x="653" y="1816"/>
                    <a:pt x="673" y="1816"/>
                    <a:pt x="686" y="1829"/>
                  </a:cubicBezTo>
                  <a:cubicBezTo>
                    <a:pt x="698" y="1848"/>
                    <a:pt x="698" y="1861"/>
                    <a:pt x="698" y="1887"/>
                  </a:cubicBezTo>
                  <a:cubicBezTo>
                    <a:pt x="698" y="1913"/>
                    <a:pt x="705" y="1932"/>
                    <a:pt x="705" y="1958"/>
                  </a:cubicBezTo>
                  <a:cubicBezTo>
                    <a:pt x="705" y="1997"/>
                    <a:pt x="673" y="2017"/>
                    <a:pt x="673" y="2062"/>
                  </a:cubicBezTo>
                  <a:cubicBezTo>
                    <a:pt x="673" y="2094"/>
                    <a:pt x="686" y="2107"/>
                    <a:pt x="686" y="2139"/>
                  </a:cubicBezTo>
                  <a:cubicBezTo>
                    <a:pt x="686" y="2172"/>
                    <a:pt x="673" y="2185"/>
                    <a:pt x="673" y="2217"/>
                  </a:cubicBezTo>
                  <a:cubicBezTo>
                    <a:pt x="673" y="2307"/>
                    <a:pt x="673" y="2307"/>
                    <a:pt x="673" y="2307"/>
                  </a:cubicBezTo>
                  <a:cubicBezTo>
                    <a:pt x="673" y="2321"/>
                    <a:pt x="686" y="2327"/>
                    <a:pt x="686" y="2340"/>
                  </a:cubicBezTo>
                  <a:cubicBezTo>
                    <a:pt x="686" y="2437"/>
                    <a:pt x="686" y="2437"/>
                    <a:pt x="686" y="2437"/>
                  </a:cubicBezTo>
                  <a:cubicBezTo>
                    <a:pt x="731" y="2437"/>
                    <a:pt x="750" y="2456"/>
                    <a:pt x="789" y="2469"/>
                  </a:cubicBezTo>
                  <a:cubicBezTo>
                    <a:pt x="841" y="2489"/>
                    <a:pt x="886" y="2482"/>
                    <a:pt x="938" y="2489"/>
                  </a:cubicBezTo>
                  <a:lnTo>
                    <a:pt x="938" y="2489"/>
                  </a:lnTo>
                  <a:cubicBezTo>
                    <a:pt x="977" y="2502"/>
                    <a:pt x="1015" y="2508"/>
                    <a:pt x="1054" y="2521"/>
                  </a:cubicBezTo>
                  <a:cubicBezTo>
                    <a:pt x="1093" y="2540"/>
                    <a:pt x="1106" y="2566"/>
                    <a:pt x="1145" y="2586"/>
                  </a:cubicBezTo>
                  <a:cubicBezTo>
                    <a:pt x="1184" y="2605"/>
                    <a:pt x="1216" y="2598"/>
                    <a:pt x="1268" y="2605"/>
                  </a:cubicBezTo>
                  <a:cubicBezTo>
                    <a:pt x="1332" y="2611"/>
                    <a:pt x="1365" y="2637"/>
                    <a:pt x="1423" y="2657"/>
                  </a:cubicBezTo>
                  <a:cubicBezTo>
                    <a:pt x="1488" y="2676"/>
                    <a:pt x="1533" y="2676"/>
                    <a:pt x="1591" y="2709"/>
                  </a:cubicBezTo>
                  <a:cubicBezTo>
                    <a:pt x="1649" y="2741"/>
                    <a:pt x="1675" y="2779"/>
                    <a:pt x="1733" y="2825"/>
                  </a:cubicBezTo>
                  <a:cubicBezTo>
                    <a:pt x="1766" y="2857"/>
                    <a:pt x="1779" y="2877"/>
                    <a:pt x="1817" y="2896"/>
                  </a:cubicBezTo>
                  <a:cubicBezTo>
                    <a:pt x="1850" y="2915"/>
                    <a:pt x="1876" y="2928"/>
                    <a:pt x="1908" y="2954"/>
                  </a:cubicBezTo>
                  <a:cubicBezTo>
                    <a:pt x="1973" y="3006"/>
                    <a:pt x="2024" y="3019"/>
                    <a:pt x="2102" y="3058"/>
                  </a:cubicBezTo>
                  <a:cubicBezTo>
                    <a:pt x="2115" y="3064"/>
                    <a:pt x="2121" y="3077"/>
                    <a:pt x="2128" y="3090"/>
                  </a:cubicBezTo>
                  <a:cubicBezTo>
                    <a:pt x="2141" y="3116"/>
                    <a:pt x="2147" y="3129"/>
                    <a:pt x="2154" y="3155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5" name="Freeform 91">
              <a:extLst>
                <a:ext uri="{FF2B5EF4-FFF2-40B4-BE49-F238E27FC236}">
                  <a16:creationId xmlns:a16="http://schemas.microsoft.com/office/drawing/2014/main" id="{54A07CDA-F30D-8F4F-9C1A-95BC1583E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15236" y="9700534"/>
              <a:ext cx="1994809" cy="1735659"/>
            </a:xfrm>
            <a:custGeom>
              <a:avLst/>
              <a:gdLst>
                <a:gd name="T0" fmla="*/ 356 w 2885"/>
                <a:gd name="T1" fmla="*/ 0 h 2510"/>
                <a:gd name="T2" fmla="*/ 530 w 2885"/>
                <a:gd name="T3" fmla="*/ 84 h 2510"/>
                <a:gd name="T4" fmla="*/ 718 w 2885"/>
                <a:gd name="T5" fmla="*/ 265 h 2510"/>
                <a:gd name="T6" fmla="*/ 841 w 2885"/>
                <a:gd name="T7" fmla="*/ 394 h 2510"/>
                <a:gd name="T8" fmla="*/ 1048 w 2885"/>
                <a:gd name="T9" fmla="*/ 472 h 2510"/>
                <a:gd name="T10" fmla="*/ 1261 w 2885"/>
                <a:gd name="T11" fmla="*/ 388 h 2510"/>
                <a:gd name="T12" fmla="*/ 1384 w 2885"/>
                <a:gd name="T13" fmla="*/ 394 h 2510"/>
                <a:gd name="T14" fmla="*/ 1578 w 2885"/>
                <a:gd name="T15" fmla="*/ 478 h 2510"/>
                <a:gd name="T16" fmla="*/ 1791 w 2885"/>
                <a:gd name="T17" fmla="*/ 601 h 2510"/>
                <a:gd name="T18" fmla="*/ 1766 w 2885"/>
                <a:gd name="T19" fmla="*/ 465 h 2510"/>
                <a:gd name="T20" fmla="*/ 1772 w 2885"/>
                <a:gd name="T21" fmla="*/ 304 h 2510"/>
                <a:gd name="T22" fmla="*/ 1791 w 2885"/>
                <a:gd name="T23" fmla="*/ 232 h 2510"/>
                <a:gd name="T24" fmla="*/ 2037 w 2885"/>
                <a:gd name="T25" fmla="*/ 355 h 2510"/>
                <a:gd name="T26" fmla="*/ 2121 w 2885"/>
                <a:gd name="T27" fmla="*/ 569 h 2510"/>
                <a:gd name="T28" fmla="*/ 2289 w 2885"/>
                <a:gd name="T29" fmla="*/ 802 h 2510"/>
                <a:gd name="T30" fmla="*/ 2341 w 2885"/>
                <a:gd name="T31" fmla="*/ 957 h 2510"/>
                <a:gd name="T32" fmla="*/ 2425 w 2885"/>
                <a:gd name="T33" fmla="*/ 1164 h 2510"/>
                <a:gd name="T34" fmla="*/ 2619 w 2885"/>
                <a:gd name="T35" fmla="*/ 1565 h 2510"/>
                <a:gd name="T36" fmla="*/ 2826 w 2885"/>
                <a:gd name="T37" fmla="*/ 2024 h 2510"/>
                <a:gd name="T38" fmla="*/ 2884 w 2885"/>
                <a:gd name="T39" fmla="*/ 2250 h 2510"/>
                <a:gd name="T40" fmla="*/ 2729 w 2885"/>
                <a:gd name="T41" fmla="*/ 2386 h 2510"/>
                <a:gd name="T42" fmla="*/ 2613 w 2885"/>
                <a:gd name="T43" fmla="*/ 2366 h 2510"/>
                <a:gd name="T44" fmla="*/ 2516 w 2885"/>
                <a:gd name="T45" fmla="*/ 2308 h 2510"/>
                <a:gd name="T46" fmla="*/ 2250 w 2885"/>
                <a:gd name="T47" fmla="*/ 2198 h 2510"/>
                <a:gd name="T48" fmla="*/ 2005 w 2885"/>
                <a:gd name="T49" fmla="*/ 2153 h 2510"/>
                <a:gd name="T50" fmla="*/ 1571 w 2885"/>
                <a:gd name="T51" fmla="*/ 2509 h 2510"/>
                <a:gd name="T52" fmla="*/ 1410 w 2885"/>
                <a:gd name="T53" fmla="*/ 2334 h 2510"/>
                <a:gd name="T54" fmla="*/ 1390 w 2885"/>
                <a:gd name="T55" fmla="*/ 2153 h 2510"/>
                <a:gd name="T56" fmla="*/ 1390 w 2885"/>
                <a:gd name="T57" fmla="*/ 2069 h 2510"/>
                <a:gd name="T58" fmla="*/ 1216 w 2885"/>
                <a:gd name="T59" fmla="*/ 1914 h 2510"/>
                <a:gd name="T60" fmla="*/ 976 w 2885"/>
                <a:gd name="T61" fmla="*/ 1830 h 2510"/>
                <a:gd name="T62" fmla="*/ 808 w 2885"/>
                <a:gd name="T63" fmla="*/ 1771 h 2510"/>
                <a:gd name="T64" fmla="*/ 666 w 2885"/>
                <a:gd name="T65" fmla="*/ 1675 h 2510"/>
                <a:gd name="T66" fmla="*/ 685 w 2885"/>
                <a:gd name="T67" fmla="*/ 1616 h 2510"/>
                <a:gd name="T68" fmla="*/ 459 w 2885"/>
                <a:gd name="T69" fmla="*/ 1545 h 2510"/>
                <a:gd name="T70" fmla="*/ 375 w 2885"/>
                <a:gd name="T71" fmla="*/ 1558 h 2510"/>
                <a:gd name="T72" fmla="*/ 285 w 2885"/>
                <a:gd name="T73" fmla="*/ 1429 h 2510"/>
                <a:gd name="T74" fmla="*/ 162 w 2885"/>
                <a:gd name="T75" fmla="*/ 1299 h 2510"/>
                <a:gd name="T76" fmla="*/ 492 w 2885"/>
                <a:gd name="T77" fmla="*/ 931 h 2510"/>
                <a:gd name="T78" fmla="*/ 155 w 2885"/>
                <a:gd name="T79" fmla="*/ 1151 h 2510"/>
                <a:gd name="T80" fmla="*/ 0 w 2885"/>
                <a:gd name="T81" fmla="*/ 1196 h 2510"/>
                <a:gd name="T82" fmla="*/ 26 w 2885"/>
                <a:gd name="T83" fmla="*/ 1138 h 2510"/>
                <a:gd name="T84" fmla="*/ 90 w 2885"/>
                <a:gd name="T85" fmla="*/ 1106 h 2510"/>
                <a:gd name="T86" fmla="*/ 65 w 2885"/>
                <a:gd name="T87" fmla="*/ 1041 h 2510"/>
                <a:gd name="T88" fmla="*/ 6 w 2885"/>
                <a:gd name="T89" fmla="*/ 989 h 2510"/>
                <a:gd name="T90" fmla="*/ 52 w 2885"/>
                <a:gd name="T91" fmla="*/ 840 h 2510"/>
                <a:gd name="T92" fmla="*/ 129 w 2885"/>
                <a:gd name="T93" fmla="*/ 692 h 2510"/>
                <a:gd name="T94" fmla="*/ 200 w 2885"/>
                <a:gd name="T95" fmla="*/ 653 h 2510"/>
                <a:gd name="T96" fmla="*/ 226 w 2885"/>
                <a:gd name="T97" fmla="*/ 498 h 2510"/>
                <a:gd name="T98" fmla="*/ 272 w 2885"/>
                <a:gd name="T99" fmla="*/ 239 h 2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885" h="2510">
                  <a:moveTo>
                    <a:pt x="356" y="0"/>
                  </a:moveTo>
                  <a:lnTo>
                    <a:pt x="356" y="0"/>
                  </a:lnTo>
                  <a:cubicBezTo>
                    <a:pt x="407" y="19"/>
                    <a:pt x="433" y="19"/>
                    <a:pt x="479" y="32"/>
                  </a:cubicBezTo>
                  <a:cubicBezTo>
                    <a:pt x="504" y="38"/>
                    <a:pt x="511" y="64"/>
                    <a:pt x="530" y="84"/>
                  </a:cubicBezTo>
                  <a:cubicBezTo>
                    <a:pt x="556" y="110"/>
                    <a:pt x="576" y="129"/>
                    <a:pt x="601" y="161"/>
                  </a:cubicBezTo>
                  <a:cubicBezTo>
                    <a:pt x="640" y="207"/>
                    <a:pt x="679" y="226"/>
                    <a:pt x="718" y="265"/>
                  </a:cubicBezTo>
                  <a:cubicBezTo>
                    <a:pt x="744" y="297"/>
                    <a:pt x="744" y="323"/>
                    <a:pt x="769" y="355"/>
                  </a:cubicBezTo>
                  <a:cubicBezTo>
                    <a:pt x="789" y="381"/>
                    <a:pt x="815" y="381"/>
                    <a:pt x="841" y="394"/>
                  </a:cubicBezTo>
                  <a:cubicBezTo>
                    <a:pt x="886" y="414"/>
                    <a:pt x="918" y="426"/>
                    <a:pt x="970" y="439"/>
                  </a:cubicBezTo>
                  <a:cubicBezTo>
                    <a:pt x="996" y="452"/>
                    <a:pt x="1015" y="472"/>
                    <a:pt x="1048" y="472"/>
                  </a:cubicBezTo>
                  <a:cubicBezTo>
                    <a:pt x="1080" y="472"/>
                    <a:pt x="1093" y="452"/>
                    <a:pt x="1125" y="439"/>
                  </a:cubicBezTo>
                  <a:cubicBezTo>
                    <a:pt x="1177" y="420"/>
                    <a:pt x="1209" y="407"/>
                    <a:pt x="1261" y="388"/>
                  </a:cubicBezTo>
                  <a:cubicBezTo>
                    <a:pt x="1294" y="381"/>
                    <a:pt x="1313" y="362"/>
                    <a:pt x="1345" y="362"/>
                  </a:cubicBezTo>
                  <a:cubicBezTo>
                    <a:pt x="1364" y="362"/>
                    <a:pt x="1371" y="381"/>
                    <a:pt x="1384" y="394"/>
                  </a:cubicBezTo>
                  <a:cubicBezTo>
                    <a:pt x="1416" y="414"/>
                    <a:pt x="1436" y="420"/>
                    <a:pt x="1475" y="433"/>
                  </a:cubicBezTo>
                  <a:cubicBezTo>
                    <a:pt x="1513" y="446"/>
                    <a:pt x="1539" y="459"/>
                    <a:pt x="1578" y="478"/>
                  </a:cubicBezTo>
                  <a:cubicBezTo>
                    <a:pt x="1617" y="504"/>
                    <a:pt x="1649" y="504"/>
                    <a:pt x="1688" y="536"/>
                  </a:cubicBezTo>
                  <a:cubicBezTo>
                    <a:pt x="1720" y="569"/>
                    <a:pt x="1746" y="601"/>
                    <a:pt x="1791" y="601"/>
                  </a:cubicBezTo>
                  <a:cubicBezTo>
                    <a:pt x="1804" y="601"/>
                    <a:pt x="1811" y="595"/>
                    <a:pt x="1824" y="595"/>
                  </a:cubicBezTo>
                  <a:cubicBezTo>
                    <a:pt x="1766" y="465"/>
                    <a:pt x="1766" y="465"/>
                    <a:pt x="1766" y="465"/>
                  </a:cubicBezTo>
                  <a:cubicBezTo>
                    <a:pt x="1785" y="439"/>
                    <a:pt x="1798" y="414"/>
                    <a:pt x="1798" y="381"/>
                  </a:cubicBezTo>
                  <a:cubicBezTo>
                    <a:pt x="1798" y="349"/>
                    <a:pt x="1772" y="336"/>
                    <a:pt x="1772" y="304"/>
                  </a:cubicBezTo>
                  <a:cubicBezTo>
                    <a:pt x="1772" y="278"/>
                    <a:pt x="1785" y="258"/>
                    <a:pt x="1791" y="232"/>
                  </a:cubicBezTo>
                  <a:lnTo>
                    <a:pt x="1791" y="232"/>
                  </a:lnTo>
                  <a:cubicBezTo>
                    <a:pt x="1811" y="245"/>
                    <a:pt x="1830" y="252"/>
                    <a:pt x="1850" y="265"/>
                  </a:cubicBezTo>
                  <a:cubicBezTo>
                    <a:pt x="1921" y="304"/>
                    <a:pt x="1966" y="310"/>
                    <a:pt x="2037" y="355"/>
                  </a:cubicBezTo>
                  <a:cubicBezTo>
                    <a:pt x="2102" y="394"/>
                    <a:pt x="2134" y="452"/>
                    <a:pt x="2134" y="530"/>
                  </a:cubicBezTo>
                  <a:cubicBezTo>
                    <a:pt x="2134" y="549"/>
                    <a:pt x="2121" y="556"/>
                    <a:pt x="2121" y="569"/>
                  </a:cubicBezTo>
                  <a:cubicBezTo>
                    <a:pt x="2121" y="601"/>
                    <a:pt x="2147" y="607"/>
                    <a:pt x="2160" y="640"/>
                  </a:cubicBezTo>
                  <a:cubicBezTo>
                    <a:pt x="2199" y="711"/>
                    <a:pt x="2238" y="743"/>
                    <a:pt x="2289" y="802"/>
                  </a:cubicBezTo>
                  <a:cubicBezTo>
                    <a:pt x="2322" y="834"/>
                    <a:pt x="2348" y="860"/>
                    <a:pt x="2348" y="905"/>
                  </a:cubicBezTo>
                  <a:cubicBezTo>
                    <a:pt x="2348" y="924"/>
                    <a:pt x="2341" y="937"/>
                    <a:pt x="2341" y="957"/>
                  </a:cubicBezTo>
                  <a:cubicBezTo>
                    <a:pt x="2341" y="983"/>
                    <a:pt x="2341" y="995"/>
                    <a:pt x="2341" y="1021"/>
                  </a:cubicBezTo>
                  <a:cubicBezTo>
                    <a:pt x="2380" y="1073"/>
                    <a:pt x="2393" y="1106"/>
                    <a:pt x="2425" y="1164"/>
                  </a:cubicBezTo>
                  <a:cubicBezTo>
                    <a:pt x="2484" y="1261"/>
                    <a:pt x="2529" y="1312"/>
                    <a:pt x="2574" y="1416"/>
                  </a:cubicBezTo>
                  <a:cubicBezTo>
                    <a:pt x="2600" y="1468"/>
                    <a:pt x="2593" y="1513"/>
                    <a:pt x="2619" y="1565"/>
                  </a:cubicBezTo>
                  <a:cubicBezTo>
                    <a:pt x="2658" y="1649"/>
                    <a:pt x="2697" y="1687"/>
                    <a:pt x="2729" y="1771"/>
                  </a:cubicBezTo>
                  <a:cubicBezTo>
                    <a:pt x="2774" y="1862"/>
                    <a:pt x="2787" y="1920"/>
                    <a:pt x="2826" y="2024"/>
                  </a:cubicBezTo>
                  <a:cubicBezTo>
                    <a:pt x="2852" y="2095"/>
                    <a:pt x="2884" y="2134"/>
                    <a:pt x="2884" y="2211"/>
                  </a:cubicBezTo>
                  <a:cubicBezTo>
                    <a:pt x="2884" y="2250"/>
                    <a:pt x="2884" y="2250"/>
                    <a:pt x="2884" y="2250"/>
                  </a:cubicBezTo>
                  <a:cubicBezTo>
                    <a:pt x="2884" y="2289"/>
                    <a:pt x="2884" y="2321"/>
                    <a:pt x="2859" y="2347"/>
                  </a:cubicBezTo>
                  <a:cubicBezTo>
                    <a:pt x="2826" y="2386"/>
                    <a:pt x="2781" y="2386"/>
                    <a:pt x="2729" y="2386"/>
                  </a:cubicBezTo>
                  <a:cubicBezTo>
                    <a:pt x="2684" y="2386"/>
                    <a:pt x="2684" y="2386"/>
                    <a:pt x="2684" y="2386"/>
                  </a:cubicBezTo>
                  <a:cubicBezTo>
                    <a:pt x="2658" y="2386"/>
                    <a:pt x="2639" y="2373"/>
                    <a:pt x="2613" y="2366"/>
                  </a:cubicBezTo>
                  <a:cubicBezTo>
                    <a:pt x="2587" y="2366"/>
                    <a:pt x="2568" y="2373"/>
                    <a:pt x="2548" y="2354"/>
                  </a:cubicBezTo>
                  <a:cubicBezTo>
                    <a:pt x="2529" y="2341"/>
                    <a:pt x="2529" y="2321"/>
                    <a:pt x="2516" y="2308"/>
                  </a:cubicBezTo>
                  <a:cubicBezTo>
                    <a:pt x="2464" y="2257"/>
                    <a:pt x="2432" y="2218"/>
                    <a:pt x="2361" y="2211"/>
                  </a:cubicBezTo>
                  <a:cubicBezTo>
                    <a:pt x="2322" y="2205"/>
                    <a:pt x="2296" y="2211"/>
                    <a:pt x="2250" y="2198"/>
                  </a:cubicBezTo>
                  <a:cubicBezTo>
                    <a:pt x="2231" y="2198"/>
                    <a:pt x="2225" y="2185"/>
                    <a:pt x="2205" y="2179"/>
                  </a:cubicBezTo>
                  <a:cubicBezTo>
                    <a:pt x="2128" y="2153"/>
                    <a:pt x="2082" y="2153"/>
                    <a:pt x="2005" y="2153"/>
                  </a:cubicBezTo>
                  <a:cubicBezTo>
                    <a:pt x="1843" y="2153"/>
                    <a:pt x="1759" y="2257"/>
                    <a:pt x="1656" y="2379"/>
                  </a:cubicBezTo>
                  <a:cubicBezTo>
                    <a:pt x="1617" y="2431"/>
                    <a:pt x="1617" y="2477"/>
                    <a:pt x="1571" y="2509"/>
                  </a:cubicBezTo>
                  <a:cubicBezTo>
                    <a:pt x="1539" y="2477"/>
                    <a:pt x="1533" y="2451"/>
                    <a:pt x="1500" y="2418"/>
                  </a:cubicBezTo>
                  <a:cubicBezTo>
                    <a:pt x="1468" y="2379"/>
                    <a:pt x="1436" y="2373"/>
                    <a:pt x="1410" y="2334"/>
                  </a:cubicBezTo>
                  <a:cubicBezTo>
                    <a:pt x="1384" y="2295"/>
                    <a:pt x="1390" y="2263"/>
                    <a:pt x="1390" y="2211"/>
                  </a:cubicBezTo>
                  <a:cubicBezTo>
                    <a:pt x="1390" y="2153"/>
                    <a:pt x="1390" y="2153"/>
                    <a:pt x="1390" y="2153"/>
                  </a:cubicBezTo>
                  <a:cubicBezTo>
                    <a:pt x="1390" y="2147"/>
                    <a:pt x="1390" y="2147"/>
                    <a:pt x="1390" y="2140"/>
                  </a:cubicBezTo>
                  <a:cubicBezTo>
                    <a:pt x="1390" y="2114"/>
                    <a:pt x="1390" y="2101"/>
                    <a:pt x="1390" y="2069"/>
                  </a:cubicBezTo>
                  <a:cubicBezTo>
                    <a:pt x="1390" y="2024"/>
                    <a:pt x="1332" y="2017"/>
                    <a:pt x="1294" y="1991"/>
                  </a:cubicBezTo>
                  <a:cubicBezTo>
                    <a:pt x="1248" y="1985"/>
                    <a:pt x="1235" y="1953"/>
                    <a:pt x="1216" y="1914"/>
                  </a:cubicBezTo>
                  <a:cubicBezTo>
                    <a:pt x="1209" y="1933"/>
                    <a:pt x="1209" y="1946"/>
                    <a:pt x="1203" y="1966"/>
                  </a:cubicBezTo>
                  <a:cubicBezTo>
                    <a:pt x="1099" y="1933"/>
                    <a:pt x="1061" y="1888"/>
                    <a:pt x="976" y="1830"/>
                  </a:cubicBezTo>
                  <a:cubicBezTo>
                    <a:pt x="944" y="1804"/>
                    <a:pt x="925" y="1771"/>
                    <a:pt x="886" y="1771"/>
                  </a:cubicBezTo>
                  <a:cubicBezTo>
                    <a:pt x="808" y="1771"/>
                    <a:pt x="808" y="1771"/>
                    <a:pt x="808" y="1771"/>
                  </a:cubicBezTo>
                  <a:cubicBezTo>
                    <a:pt x="776" y="1771"/>
                    <a:pt x="776" y="1739"/>
                    <a:pt x="750" y="1713"/>
                  </a:cubicBezTo>
                  <a:cubicBezTo>
                    <a:pt x="724" y="1694"/>
                    <a:pt x="699" y="1687"/>
                    <a:pt x="666" y="1675"/>
                  </a:cubicBezTo>
                  <a:cubicBezTo>
                    <a:pt x="679" y="1636"/>
                    <a:pt x="718" y="1629"/>
                    <a:pt x="737" y="1590"/>
                  </a:cubicBezTo>
                  <a:cubicBezTo>
                    <a:pt x="718" y="1603"/>
                    <a:pt x="711" y="1616"/>
                    <a:pt x="685" y="1616"/>
                  </a:cubicBezTo>
                  <a:cubicBezTo>
                    <a:pt x="660" y="1616"/>
                    <a:pt x="653" y="1590"/>
                    <a:pt x="627" y="1584"/>
                  </a:cubicBezTo>
                  <a:cubicBezTo>
                    <a:pt x="563" y="1558"/>
                    <a:pt x="524" y="1545"/>
                    <a:pt x="459" y="1545"/>
                  </a:cubicBezTo>
                  <a:cubicBezTo>
                    <a:pt x="407" y="1545"/>
                    <a:pt x="407" y="1545"/>
                    <a:pt x="407" y="1545"/>
                  </a:cubicBezTo>
                  <a:cubicBezTo>
                    <a:pt x="394" y="1545"/>
                    <a:pt x="388" y="1558"/>
                    <a:pt x="375" y="1558"/>
                  </a:cubicBezTo>
                  <a:cubicBezTo>
                    <a:pt x="349" y="1558"/>
                    <a:pt x="343" y="1526"/>
                    <a:pt x="336" y="1506"/>
                  </a:cubicBezTo>
                  <a:cubicBezTo>
                    <a:pt x="323" y="1468"/>
                    <a:pt x="310" y="1455"/>
                    <a:pt x="285" y="1429"/>
                  </a:cubicBezTo>
                  <a:cubicBezTo>
                    <a:pt x="259" y="1397"/>
                    <a:pt x="239" y="1383"/>
                    <a:pt x="213" y="1358"/>
                  </a:cubicBezTo>
                  <a:cubicBezTo>
                    <a:pt x="194" y="1332"/>
                    <a:pt x="162" y="1325"/>
                    <a:pt x="162" y="1299"/>
                  </a:cubicBezTo>
                  <a:cubicBezTo>
                    <a:pt x="162" y="1209"/>
                    <a:pt x="246" y="1170"/>
                    <a:pt x="330" y="1125"/>
                  </a:cubicBezTo>
                  <a:cubicBezTo>
                    <a:pt x="414" y="1080"/>
                    <a:pt x="459" y="1028"/>
                    <a:pt x="492" y="931"/>
                  </a:cubicBezTo>
                  <a:cubicBezTo>
                    <a:pt x="414" y="983"/>
                    <a:pt x="369" y="1002"/>
                    <a:pt x="291" y="1054"/>
                  </a:cubicBezTo>
                  <a:cubicBezTo>
                    <a:pt x="239" y="1086"/>
                    <a:pt x="207" y="1106"/>
                    <a:pt x="155" y="1151"/>
                  </a:cubicBezTo>
                  <a:cubicBezTo>
                    <a:pt x="136" y="1170"/>
                    <a:pt x="142" y="1215"/>
                    <a:pt x="110" y="1215"/>
                  </a:cubicBezTo>
                  <a:cubicBezTo>
                    <a:pt x="65" y="1215"/>
                    <a:pt x="32" y="1202"/>
                    <a:pt x="0" y="1196"/>
                  </a:cubicBezTo>
                  <a:lnTo>
                    <a:pt x="0" y="1196"/>
                  </a:lnTo>
                  <a:cubicBezTo>
                    <a:pt x="6" y="1177"/>
                    <a:pt x="6" y="1151"/>
                    <a:pt x="26" y="1138"/>
                  </a:cubicBezTo>
                  <a:cubicBezTo>
                    <a:pt x="39" y="1125"/>
                    <a:pt x="58" y="1131"/>
                    <a:pt x="78" y="1118"/>
                  </a:cubicBezTo>
                  <a:cubicBezTo>
                    <a:pt x="84" y="1118"/>
                    <a:pt x="90" y="1118"/>
                    <a:pt x="90" y="1106"/>
                  </a:cubicBezTo>
                  <a:cubicBezTo>
                    <a:pt x="90" y="1093"/>
                    <a:pt x="84" y="1086"/>
                    <a:pt x="78" y="1073"/>
                  </a:cubicBezTo>
                  <a:cubicBezTo>
                    <a:pt x="78" y="1060"/>
                    <a:pt x="71" y="1047"/>
                    <a:pt x="65" y="1041"/>
                  </a:cubicBezTo>
                  <a:cubicBezTo>
                    <a:pt x="45" y="1021"/>
                    <a:pt x="26" y="1028"/>
                    <a:pt x="13" y="1015"/>
                  </a:cubicBezTo>
                  <a:cubicBezTo>
                    <a:pt x="6" y="1008"/>
                    <a:pt x="6" y="1002"/>
                    <a:pt x="6" y="989"/>
                  </a:cubicBezTo>
                  <a:cubicBezTo>
                    <a:pt x="6" y="950"/>
                    <a:pt x="32" y="931"/>
                    <a:pt x="45" y="892"/>
                  </a:cubicBezTo>
                  <a:cubicBezTo>
                    <a:pt x="52" y="873"/>
                    <a:pt x="52" y="860"/>
                    <a:pt x="52" y="840"/>
                  </a:cubicBezTo>
                  <a:cubicBezTo>
                    <a:pt x="58" y="821"/>
                    <a:pt x="71" y="808"/>
                    <a:pt x="78" y="789"/>
                  </a:cubicBezTo>
                  <a:cubicBezTo>
                    <a:pt x="90" y="750"/>
                    <a:pt x="90" y="718"/>
                    <a:pt x="129" y="692"/>
                  </a:cubicBezTo>
                  <a:lnTo>
                    <a:pt x="129" y="692"/>
                  </a:lnTo>
                  <a:cubicBezTo>
                    <a:pt x="155" y="672"/>
                    <a:pt x="181" y="679"/>
                    <a:pt x="200" y="653"/>
                  </a:cubicBezTo>
                  <a:cubicBezTo>
                    <a:pt x="220" y="633"/>
                    <a:pt x="226" y="614"/>
                    <a:pt x="226" y="588"/>
                  </a:cubicBezTo>
                  <a:cubicBezTo>
                    <a:pt x="226" y="498"/>
                    <a:pt x="226" y="498"/>
                    <a:pt x="226" y="498"/>
                  </a:cubicBezTo>
                  <a:cubicBezTo>
                    <a:pt x="226" y="420"/>
                    <a:pt x="213" y="375"/>
                    <a:pt x="239" y="304"/>
                  </a:cubicBezTo>
                  <a:cubicBezTo>
                    <a:pt x="252" y="278"/>
                    <a:pt x="259" y="265"/>
                    <a:pt x="272" y="239"/>
                  </a:cubicBezTo>
                  <a:cubicBezTo>
                    <a:pt x="304" y="142"/>
                    <a:pt x="343" y="103"/>
                    <a:pt x="356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6" name="Freeform 92">
              <a:extLst>
                <a:ext uri="{FF2B5EF4-FFF2-40B4-BE49-F238E27FC236}">
                  <a16:creationId xmlns:a16="http://schemas.microsoft.com/office/drawing/2014/main" id="{2823C12E-5121-DD47-A064-D4AD7A073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09337" y="9578521"/>
              <a:ext cx="82353" cy="82361"/>
            </a:xfrm>
            <a:custGeom>
              <a:avLst/>
              <a:gdLst>
                <a:gd name="T0" fmla="*/ 116 w 117"/>
                <a:gd name="T1" fmla="*/ 0 h 118"/>
                <a:gd name="T2" fmla="*/ 116 w 117"/>
                <a:gd name="T3" fmla="*/ 0 h 118"/>
                <a:gd name="T4" fmla="*/ 84 w 117"/>
                <a:gd name="T5" fmla="*/ 13 h 118"/>
                <a:gd name="T6" fmla="*/ 45 w 117"/>
                <a:gd name="T7" fmla="*/ 6 h 118"/>
                <a:gd name="T8" fmla="*/ 13 w 117"/>
                <a:gd name="T9" fmla="*/ 0 h 118"/>
                <a:gd name="T10" fmla="*/ 0 w 117"/>
                <a:gd name="T11" fmla="*/ 32 h 118"/>
                <a:gd name="T12" fmla="*/ 6 w 117"/>
                <a:gd name="T13" fmla="*/ 65 h 118"/>
                <a:gd name="T14" fmla="*/ 13 w 117"/>
                <a:gd name="T15" fmla="*/ 71 h 118"/>
                <a:gd name="T16" fmla="*/ 25 w 117"/>
                <a:gd name="T17" fmla="*/ 84 h 118"/>
                <a:gd name="T18" fmla="*/ 45 w 117"/>
                <a:gd name="T19" fmla="*/ 97 h 118"/>
                <a:gd name="T20" fmla="*/ 58 w 117"/>
                <a:gd name="T21" fmla="*/ 103 h 118"/>
                <a:gd name="T22" fmla="*/ 64 w 117"/>
                <a:gd name="T23" fmla="*/ 117 h 118"/>
                <a:gd name="T24" fmla="*/ 84 w 117"/>
                <a:gd name="T25" fmla="*/ 110 h 118"/>
                <a:gd name="T26" fmla="*/ 97 w 117"/>
                <a:gd name="T27" fmla="*/ 97 h 118"/>
                <a:gd name="T28" fmla="*/ 97 w 117"/>
                <a:gd name="T29" fmla="*/ 84 h 118"/>
                <a:gd name="T30" fmla="*/ 103 w 117"/>
                <a:gd name="T31" fmla="*/ 78 h 118"/>
                <a:gd name="T32" fmla="*/ 103 w 117"/>
                <a:gd name="T33" fmla="*/ 65 h 118"/>
                <a:gd name="T34" fmla="*/ 109 w 117"/>
                <a:gd name="T35" fmla="*/ 45 h 118"/>
                <a:gd name="T36" fmla="*/ 116 w 117"/>
                <a:gd name="T37" fmla="*/ 45 h 118"/>
                <a:gd name="T38" fmla="*/ 116 w 117"/>
                <a:gd name="T3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7" h="118">
                  <a:moveTo>
                    <a:pt x="116" y="0"/>
                  </a:moveTo>
                  <a:lnTo>
                    <a:pt x="116" y="0"/>
                  </a:lnTo>
                  <a:cubicBezTo>
                    <a:pt x="103" y="6"/>
                    <a:pt x="97" y="13"/>
                    <a:pt x="84" y="13"/>
                  </a:cubicBezTo>
                  <a:cubicBezTo>
                    <a:pt x="71" y="13"/>
                    <a:pt x="58" y="13"/>
                    <a:pt x="45" y="6"/>
                  </a:cubicBezTo>
                  <a:cubicBezTo>
                    <a:pt x="32" y="0"/>
                    <a:pt x="25" y="0"/>
                    <a:pt x="13" y="0"/>
                  </a:cubicBezTo>
                  <a:cubicBezTo>
                    <a:pt x="0" y="6"/>
                    <a:pt x="0" y="19"/>
                    <a:pt x="0" y="32"/>
                  </a:cubicBezTo>
                  <a:cubicBezTo>
                    <a:pt x="0" y="45"/>
                    <a:pt x="0" y="65"/>
                    <a:pt x="6" y="65"/>
                  </a:cubicBezTo>
                  <a:cubicBezTo>
                    <a:pt x="13" y="71"/>
                    <a:pt x="13" y="71"/>
                    <a:pt x="13" y="71"/>
                  </a:cubicBezTo>
                  <a:cubicBezTo>
                    <a:pt x="13" y="78"/>
                    <a:pt x="19" y="78"/>
                    <a:pt x="25" y="84"/>
                  </a:cubicBezTo>
                  <a:cubicBezTo>
                    <a:pt x="32" y="91"/>
                    <a:pt x="38" y="91"/>
                    <a:pt x="45" y="97"/>
                  </a:cubicBezTo>
                  <a:cubicBezTo>
                    <a:pt x="51" y="103"/>
                    <a:pt x="45" y="103"/>
                    <a:pt x="58" y="103"/>
                  </a:cubicBezTo>
                  <a:cubicBezTo>
                    <a:pt x="58" y="110"/>
                    <a:pt x="58" y="110"/>
                    <a:pt x="64" y="117"/>
                  </a:cubicBezTo>
                  <a:cubicBezTo>
                    <a:pt x="71" y="117"/>
                    <a:pt x="84" y="110"/>
                    <a:pt x="84" y="110"/>
                  </a:cubicBezTo>
                  <a:cubicBezTo>
                    <a:pt x="90" y="103"/>
                    <a:pt x="90" y="103"/>
                    <a:pt x="97" y="97"/>
                  </a:cubicBezTo>
                  <a:cubicBezTo>
                    <a:pt x="97" y="91"/>
                    <a:pt x="97" y="84"/>
                    <a:pt x="97" y="84"/>
                  </a:cubicBezTo>
                  <a:cubicBezTo>
                    <a:pt x="103" y="78"/>
                    <a:pt x="97" y="78"/>
                    <a:pt x="103" y="78"/>
                  </a:cubicBezTo>
                  <a:cubicBezTo>
                    <a:pt x="109" y="71"/>
                    <a:pt x="103" y="71"/>
                    <a:pt x="103" y="65"/>
                  </a:cubicBezTo>
                  <a:cubicBezTo>
                    <a:pt x="103" y="58"/>
                    <a:pt x="109" y="52"/>
                    <a:pt x="109" y="45"/>
                  </a:cubicBezTo>
                  <a:cubicBezTo>
                    <a:pt x="116" y="45"/>
                    <a:pt x="116" y="45"/>
                    <a:pt x="116" y="45"/>
                  </a:cubicBezTo>
                  <a:lnTo>
                    <a:pt x="116" y="0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7" name="Freeform 93">
              <a:extLst>
                <a:ext uri="{FF2B5EF4-FFF2-40B4-BE49-F238E27FC236}">
                  <a16:creationId xmlns:a16="http://schemas.microsoft.com/office/drawing/2014/main" id="{5D36B0D5-45ED-AA45-8FE4-CE54E529F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57483" y="9276536"/>
              <a:ext cx="170809" cy="234877"/>
            </a:xfrm>
            <a:custGeom>
              <a:avLst/>
              <a:gdLst>
                <a:gd name="T0" fmla="*/ 213 w 247"/>
                <a:gd name="T1" fmla="*/ 33 h 338"/>
                <a:gd name="T2" fmla="*/ 213 w 247"/>
                <a:gd name="T3" fmla="*/ 33 h 338"/>
                <a:gd name="T4" fmla="*/ 110 w 247"/>
                <a:gd name="T5" fmla="*/ 0 h 338"/>
                <a:gd name="T6" fmla="*/ 39 w 247"/>
                <a:gd name="T7" fmla="*/ 65 h 338"/>
                <a:gd name="T8" fmla="*/ 39 w 247"/>
                <a:gd name="T9" fmla="*/ 97 h 338"/>
                <a:gd name="T10" fmla="*/ 0 w 247"/>
                <a:gd name="T11" fmla="*/ 162 h 338"/>
                <a:gd name="T12" fmla="*/ 32 w 247"/>
                <a:gd name="T13" fmla="*/ 220 h 338"/>
                <a:gd name="T14" fmla="*/ 58 w 247"/>
                <a:gd name="T15" fmla="*/ 272 h 338"/>
                <a:gd name="T16" fmla="*/ 78 w 247"/>
                <a:gd name="T17" fmla="*/ 291 h 338"/>
                <a:gd name="T18" fmla="*/ 116 w 247"/>
                <a:gd name="T19" fmla="*/ 337 h 338"/>
                <a:gd name="T20" fmla="*/ 194 w 247"/>
                <a:gd name="T21" fmla="*/ 291 h 338"/>
                <a:gd name="T22" fmla="*/ 246 w 247"/>
                <a:gd name="T23" fmla="*/ 130 h 338"/>
                <a:gd name="T24" fmla="*/ 239 w 247"/>
                <a:gd name="T25" fmla="*/ 97 h 338"/>
                <a:gd name="T26" fmla="*/ 246 w 247"/>
                <a:gd name="T27" fmla="*/ 78 h 338"/>
                <a:gd name="T28" fmla="*/ 213 w 247"/>
                <a:gd name="T29" fmla="*/ 33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7" h="338">
                  <a:moveTo>
                    <a:pt x="213" y="33"/>
                  </a:moveTo>
                  <a:lnTo>
                    <a:pt x="213" y="33"/>
                  </a:lnTo>
                  <a:cubicBezTo>
                    <a:pt x="175" y="13"/>
                    <a:pt x="155" y="0"/>
                    <a:pt x="110" y="0"/>
                  </a:cubicBezTo>
                  <a:cubicBezTo>
                    <a:pt x="71" y="0"/>
                    <a:pt x="39" y="26"/>
                    <a:pt x="39" y="65"/>
                  </a:cubicBezTo>
                  <a:cubicBezTo>
                    <a:pt x="39" y="78"/>
                    <a:pt x="39" y="84"/>
                    <a:pt x="39" y="97"/>
                  </a:cubicBezTo>
                  <a:cubicBezTo>
                    <a:pt x="32" y="123"/>
                    <a:pt x="0" y="136"/>
                    <a:pt x="0" y="162"/>
                  </a:cubicBezTo>
                  <a:cubicBezTo>
                    <a:pt x="0" y="188"/>
                    <a:pt x="19" y="201"/>
                    <a:pt x="32" y="220"/>
                  </a:cubicBezTo>
                  <a:cubicBezTo>
                    <a:pt x="45" y="239"/>
                    <a:pt x="45" y="253"/>
                    <a:pt x="58" y="272"/>
                  </a:cubicBezTo>
                  <a:cubicBezTo>
                    <a:pt x="65" y="278"/>
                    <a:pt x="71" y="285"/>
                    <a:pt x="78" y="291"/>
                  </a:cubicBezTo>
                  <a:cubicBezTo>
                    <a:pt x="91" y="311"/>
                    <a:pt x="97" y="337"/>
                    <a:pt x="116" y="337"/>
                  </a:cubicBezTo>
                  <a:cubicBezTo>
                    <a:pt x="155" y="337"/>
                    <a:pt x="168" y="311"/>
                    <a:pt x="194" y="291"/>
                  </a:cubicBezTo>
                  <a:cubicBezTo>
                    <a:pt x="239" y="246"/>
                    <a:pt x="246" y="194"/>
                    <a:pt x="246" y="130"/>
                  </a:cubicBezTo>
                  <a:cubicBezTo>
                    <a:pt x="246" y="117"/>
                    <a:pt x="239" y="110"/>
                    <a:pt x="239" y="97"/>
                  </a:cubicBezTo>
                  <a:cubicBezTo>
                    <a:pt x="239" y="84"/>
                    <a:pt x="246" y="84"/>
                    <a:pt x="246" y="78"/>
                  </a:cubicBezTo>
                  <a:cubicBezTo>
                    <a:pt x="246" y="65"/>
                    <a:pt x="220" y="46"/>
                    <a:pt x="213" y="3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F735BCFD-390B-0243-9B17-FDD20CCD16D9}"/>
                </a:ext>
              </a:extLst>
            </p:cNvPr>
            <p:cNvGrpSpPr/>
            <p:nvPr/>
          </p:nvGrpSpPr>
          <p:grpSpPr>
            <a:xfrm>
              <a:off x="15608731" y="2790634"/>
              <a:ext cx="6705712" cy="4498587"/>
              <a:chOff x="12446782" y="2278607"/>
              <a:chExt cx="10282453" cy="6898076"/>
            </a:xfrm>
            <a:grpFill/>
          </p:grpSpPr>
          <p:sp>
            <p:nvSpPr>
              <p:cNvPr id="109" name="Freeform 79">
                <a:extLst>
                  <a:ext uri="{FF2B5EF4-FFF2-40B4-BE49-F238E27FC236}">
                    <a16:creationId xmlns:a16="http://schemas.microsoft.com/office/drawing/2014/main" id="{AFC64839-6400-B140-B310-95B06F8E6A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38318" y="2278607"/>
                <a:ext cx="4090917" cy="3438007"/>
              </a:xfrm>
              <a:custGeom>
                <a:avLst/>
                <a:gdLst>
                  <a:gd name="T0" fmla="*/ 2199 w 4089"/>
                  <a:gd name="T1" fmla="*/ 770 h 3435"/>
                  <a:gd name="T2" fmla="*/ 2025 w 4089"/>
                  <a:gd name="T3" fmla="*/ 317 h 3435"/>
                  <a:gd name="T4" fmla="*/ 2025 w 4089"/>
                  <a:gd name="T5" fmla="*/ 317 h 3435"/>
                  <a:gd name="T6" fmla="*/ 1779 w 4089"/>
                  <a:gd name="T7" fmla="*/ 71 h 3435"/>
                  <a:gd name="T8" fmla="*/ 1928 w 4089"/>
                  <a:gd name="T9" fmla="*/ 175 h 3435"/>
                  <a:gd name="T10" fmla="*/ 1591 w 4089"/>
                  <a:gd name="T11" fmla="*/ 91 h 3435"/>
                  <a:gd name="T12" fmla="*/ 1591 w 4089"/>
                  <a:gd name="T13" fmla="*/ 91 h 3435"/>
                  <a:gd name="T14" fmla="*/ 214 w 4089"/>
                  <a:gd name="T15" fmla="*/ 2270 h 3435"/>
                  <a:gd name="T16" fmla="*/ 26 w 4089"/>
                  <a:gd name="T17" fmla="*/ 2128 h 3435"/>
                  <a:gd name="T18" fmla="*/ 363 w 4089"/>
                  <a:gd name="T19" fmla="*/ 1959 h 3435"/>
                  <a:gd name="T20" fmla="*/ 621 w 4089"/>
                  <a:gd name="T21" fmla="*/ 1681 h 3435"/>
                  <a:gd name="T22" fmla="*/ 802 w 4089"/>
                  <a:gd name="T23" fmla="*/ 1378 h 3435"/>
                  <a:gd name="T24" fmla="*/ 835 w 4089"/>
                  <a:gd name="T25" fmla="*/ 1267 h 3435"/>
                  <a:gd name="T26" fmla="*/ 970 w 4089"/>
                  <a:gd name="T27" fmla="*/ 1138 h 3435"/>
                  <a:gd name="T28" fmla="*/ 1255 w 4089"/>
                  <a:gd name="T29" fmla="*/ 757 h 3435"/>
                  <a:gd name="T30" fmla="*/ 1436 w 4089"/>
                  <a:gd name="T31" fmla="*/ 362 h 3435"/>
                  <a:gd name="T32" fmla="*/ 1533 w 4089"/>
                  <a:gd name="T33" fmla="*/ 602 h 3435"/>
                  <a:gd name="T34" fmla="*/ 1559 w 4089"/>
                  <a:gd name="T35" fmla="*/ 789 h 3435"/>
                  <a:gd name="T36" fmla="*/ 1766 w 4089"/>
                  <a:gd name="T37" fmla="*/ 453 h 3435"/>
                  <a:gd name="T38" fmla="*/ 1947 w 4089"/>
                  <a:gd name="T39" fmla="*/ 614 h 3435"/>
                  <a:gd name="T40" fmla="*/ 2212 w 4089"/>
                  <a:gd name="T41" fmla="*/ 860 h 3435"/>
                  <a:gd name="T42" fmla="*/ 2451 w 4089"/>
                  <a:gd name="T43" fmla="*/ 970 h 3435"/>
                  <a:gd name="T44" fmla="*/ 2303 w 4089"/>
                  <a:gd name="T45" fmla="*/ 1248 h 3435"/>
                  <a:gd name="T46" fmla="*/ 2283 w 4089"/>
                  <a:gd name="T47" fmla="*/ 1436 h 3435"/>
                  <a:gd name="T48" fmla="*/ 2290 w 4089"/>
                  <a:gd name="T49" fmla="*/ 1546 h 3435"/>
                  <a:gd name="T50" fmla="*/ 2503 w 4089"/>
                  <a:gd name="T51" fmla="*/ 1526 h 3435"/>
                  <a:gd name="T52" fmla="*/ 2788 w 4089"/>
                  <a:gd name="T53" fmla="*/ 1643 h 3435"/>
                  <a:gd name="T54" fmla="*/ 2898 w 4089"/>
                  <a:gd name="T55" fmla="*/ 1727 h 3435"/>
                  <a:gd name="T56" fmla="*/ 2975 w 4089"/>
                  <a:gd name="T57" fmla="*/ 1610 h 3435"/>
                  <a:gd name="T58" fmla="*/ 3111 w 4089"/>
                  <a:gd name="T59" fmla="*/ 1875 h 3435"/>
                  <a:gd name="T60" fmla="*/ 3279 w 4089"/>
                  <a:gd name="T61" fmla="*/ 1843 h 3435"/>
                  <a:gd name="T62" fmla="*/ 3383 w 4089"/>
                  <a:gd name="T63" fmla="*/ 1869 h 3435"/>
                  <a:gd name="T64" fmla="*/ 3654 w 4089"/>
                  <a:gd name="T65" fmla="*/ 2024 h 3435"/>
                  <a:gd name="T66" fmla="*/ 3842 w 4089"/>
                  <a:gd name="T67" fmla="*/ 2082 h 3435"/>
                  <a:gd name="T68" fmla="*/ 4062 w 4089"/>
                  <a:gd name="T69" fmla="*/ 2225 h 3435"/>
                  <a:gd name="T70" fmla="*/ 3570 w 4089"/>
                  <a:gd name="T71" fmla="*/ 2554 h 3435"/>
                  <a:gd name="T72" fmla="*/ 3241 w 4089"/>
                  <a:gd name="T73" fmla="*/ 2561 h 3435"/>
                  <a:gd name="T74" fmla="*/ 3072 w 4089"/>
                  <a:gd name="T75" fmla="*/ 2535 h 3435"/>
                  <a:gd name="T76" fmla="*/ 3150 w 4089"/>
                  <a:gd name="T77" fmla="*/ 2871 h 3435"/>
                  <a:gd name="T78" fmla="*/ 3273 w 4089"/>
                  <a:gd name="T79" fmla="*/ 2930 h 3435"/>
                  <a:gd name="T80" fmla="*/ 3273 w 4089"/>
                  <a:gd name="T81" fmla="*/ 3117 h 3435"/>
                  <a:gd name="T82" fmla="*/ 3370 w 4089"/>
                  <a:gd name="T83" fmla="*/ 3130 h 3435"/>
                  <a:gd name="T84" fmla="*/ 3001 w 4089"/>
                  <a:gd name="T85" fmla="*/ 3240 h 3435"/>
                  <a:gd name="T86" fmla="*/ 2516 w 4089"/>
                  <a:gd name="T87" fmla="*/ 3195 h 3435"/>
                  <a:gd name="T88" fmla="*/ 2303 w 4089"/>
                  <a:gd name="T89" fmla="*/ 3175 h 3435"/>
                  <a:gd name="T90" fmla="*/ 2374 w 4089"/>
                  <a:gd name="T91" fmla="*/ 3382 h 3435"/>
                  <a:gd name="T92" fmla="*/ 2464 w 4089"/>
                  <a:gd name="T93" fmla="*/ 3382 h 3435"/>
                  <a:gd name="T94" fmla="*/ 1850 w 4089"/>
                  <a:gd name="T95" fmla="*/ 3182 h 3435"/>
                  <a:gd name="T96" fmla="*/ 1527 w 4089"/>
                  <a:gd name="T97" fmla="*/ 3227 h 3435"/>
                  <a:gd name="T98" fmla="*/ 1216 w 4089"/>
                  <a:gd name="T99" fmla="*/ 3201 h 3435"/>
                  <a:gd name="T100" fmla="*/ 835 w 4089"/>
                  <a:gd name="T101" fmla="*/ 3182 h 3435"/>
                  <a:gd name="T102" fmla="*/ 434 w 4089"/>
                  <a:gd name="T103" fmla="*/ 3330 h 3435"/>
                  <a:gd name="T104" fmla="*/ 252 w 4089"/>
                  <a:gd name="T105" fmla="*/ 3311 h 3435"/>
                  <a:gd name="T106" fmla="*/ 175 w 4089"/>
                  <a:gd name="T107" fmla="*/ 2988 h 3435"/>
                  <a:gd name="T108" fmla="*/ 207 w 4089"/>
                  <a:gd name="T109" fmla="*/ 2542 h 3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089" h="3435">
                    <a:moveTo>
                      <a:pt x="2128" y="653"/>
                    </a:moveTo>
                    <a:lnTo>
                      <a:pt x="2128" y="653"/>
                    </a:lnTo>
                    <a:lnTo>
                      <a:pt x="2122" y="660"/>
                    </a:lnTo>
                    <a:cubicBezTo>
                      <a:pt x="2122" y="666"/>
                      <a:pt x="2135" y="673"/>
                      <a:pt x="2135" y="679"/>
                    </a:cubicBezTo>
                    <a:cubicBezTo>
                      <a:pt x="2148" y="718"/>
                      <a:pt x="2160" y="737"/>
                      <a:pt x="2160" y="770"/>
                    </a:cubicBezTo>
                    <a:cubicBezTo>
                      <a:pt x="2180" y="770"/>
                      <a:pt x="2186" y="770"/>
                      <a:pt x="2199" y="770"/>
                    </a:cubicBezTo>
                    <a:cubicBezTo>
                      <a:pt x="2232" y="770"/>
                      <a:pt x="2232" y="737"/>
                      <a:pt x="2232" y="711"/>
                    </a:cubicBezTo>
                    <a:cubicBezTo>
                      <a:pt x="2232" y="698"/>
                      <a:pt x="2219" y="705"/>
                      <a:pt x="2212" y="698"/>
                    </a:cubicBezTo>
                    <a:cubicBezTo>
                      <a:pt x="2199" y="686"/>
                      <a:pt x="2206" y="679"/>
                      <a:pt x="2199" y="666"/>
                    </a:cubicBezTo>
                    <a:cubicBezTo>
                      <a:pt x="2180" y="640"/>
                      <a:pt x="2154" y="660"/>
                      <a:pt x="2128" y="653"/>
                    </a:cubicBezTo>
                    <a:close/>
                    <a:moveTo>
                      <a:pt x="2025" y="317"/>
                    </a:moveTo>
                    <a:lnTo>
                      <a:pt x="2025" y="317"/>
                    </a:lnTo>
                    <a:cubicBezTo>
                      <a:pt x="2012" y="317"/>
                      <a:pt x="2005" y="317"/>
                      <a:pt x="1992" y="317"/>
                    </a:cubicBezTo>
                    <a:cubicBezTo>
                      <a:pt x="1992" y="323"/>
                      <a:pt x="1992" y="323"/>
                      <a:pt x="1992" y="323"/>
                    </a:cubicBezTo>
                    <a:cubicBezTo>
                      <a:pt x="1992" y="343"/>
                      <a:pt x="2005" y="349"/>
                      <a:pt x="2005" y="362"/>
                    </a:cubicBezTo>
                    <a:cubicBezTo>
                      <a:pt x="2018" y="349"/>
                      <a:pt x="2025" y="343"/>
                      <a:pt x="2044" y="336"/>
                    </a:cubicBezTo>
                    <a:cubicBezTo>
                      <a:pt x="2051" y="330"/>
                      <a:pt x="2051" y="330"/>
                      <a:pt x="2051" y="330"/>
                    </a:cubicBezTo>
                    <a:cubicBezTo>
                      <a:pt x="2044" y="323"/>
                      <a:pt x="2031" y="323"/>
                      <a:pt x="2025" y="317"/>
                    </a:cubicBezTo>
                    <a:close/>
                    <a:moveTo>
                      <a:pt x="1928" y="0"/>
                    </a:moveTo>
                    <a:lnTo>
                      <a:pt x="1928" y="0"/>
                    </a:lnTo>
                    <a:cubicBezTo>
                      <a:pt x="1915" y="0"/>
                      <a:pt x="1908" y="13"/>
                      <a:pt x="1902" y="19"/>
                    </a:cubicBezTo>
                    <a:cubicBezTo>
                      <a:pt x="1882" y="32"/>
                      <a:pt x="1863" y="26"/>
                      <a:pt x="1850" y="39"/>
                    </a:cubicBezTo>
                    <a:cubicBezTo>
                      <a:pt x="1831" y="45"/>
                      <a:pt x="1824" y="52"/>
                      <a:pt x="1811" y="58"/>
                    </a:cubicBezTo>
                    <a:cubicBezTo>
                      <a:pt x="1798" y="65"/>
                      <a:pt x="1779" y="58"/>
                      <a:pt x="1779" y="71"/>
                    </a:cubicBezTo>
                    <a:cubicBezTo>
                      <a:pt x="1779" y="91"/>
                      <a:pt x="1785" y="97"/>
                      <a:pt x="1785" y="117"/>
                    </a:cubicBezTo>
                    <a:cubicBezTo>
                      <a:pt x="1785" y="142"/>
                      <a:pt x="1779" y="155"/>
                      <a:pt x="1772" y="181"/>
                    </a:cubicBezTo>
                    <a:cubicBezTo>
                      <a:pt x="1779" y="214"/>
                      <a:pt x="1779" y="214"/>
                      <a:pt x="1779" y="214"/>
                    </a:cubicBezTo>
                    <a:cubicBezTo>
                      <a:pt x="1779" y="265"/>
                      <a:pt x="1779" y="265"/>
                      <a:pt x="1779" y="265"/>
                    </a:cubicBezTo>
                    <a:cubicBezTo>
                      <a:pt x="1798" y="239"/>
                      <a:pt x="1805" y="214"/>
                      <a:pt x="1831" y="201"/>
                    </a:cubicBezTo>
                    <a:cubicBezTo>
                      <a:pt x="1863" y="181"/>
                      <a:pt x="1889" y="188"/>
                      <a:pt x="1928" y="175"/>
                    </a:cubicBezTo>
                    <a:cubicBezTo>
                      <a:pt x="1953" y="162"/>
                      <a:pt x="1953" y="136"/>
                      <a:pt x="1966" y="110"/>
                    </a:cubicBezTo>
                    <a:cubicBezTo>
                      <a:pt x="1979" y="71"/>
                      <a:pt x="1986" y="52"/>
                      <a:pt x="1999" y="19"/>
                    </a:cubicBezTo>
                    <a:cubicBezTo>
                      <a:pt x="1992" y="19"/>
                      <a:pt x="1986" y="19"/>
                      <a:pt x="1979" y="19"/>
                    </a:cubicBezTo>
                    <a:cubicBezTo>
                      <a:pt x="1973" y="19"/>
                      <a:pt x="1973" y="7"/>
                      <a:pt x="1966" y="7"/>
                    </a:cubicBezTo>
                    <a:cubicBezTo>
                      <a:pt x="1953" y="0"/>
                      <a:pt x="1941" y="0"/>
                      <a:pt x="1928" y="0"/>
                    </a:cubicBezTo>
                    <a:close/>
                    <a:moveTo>
                      <a:pt x="1591" y="91"/>
                    </a:moveTo>
                    <a:lnTo>
                      <a:pt x="1591" y="91"/>
                    </a:lnTo>
                    <a:cubicBezTo>
                      <a:pt x="1591" y="97"/>
                      <a:pt x="1591" y="110"/>
                      <a:pt x="1585" y="117"/>
                    </a:cubicBezTo>
                    <a:cubicBezTo>
                      <a:pt x="1591" y="117"/>
                      <a:pt x="1591" y="117"/>
                      <a:pt x="1591" y="117"/>
                    </a:cubicBezTo>
                    <a:cubicBezTo>
                      <a:pt x="1611" y="117"/>
                      <a:pt x="1624" y="110"/>
                      <a:pt x="1649" y="117"/>
                    </a:cubicBezTo>
                    <a:cubicBezTo>
                      <a:pt x="1649" y="97"/>
                      <a:pt x="1637" y="84"/>
                      <a:pt x="1649" y="71"/>
                    </a:cubicBezTo>
                    <a:cubicBezTo>
                      <a:pt x="1624" y="78"/>
                      <a:pt x="1611" y="91"/>
                      <a:pt x="1591" y="91"/>
                    </a:cubicBezTo>
                    <a:close/>
                    <a:moveTo>
                      <a:pt x="52" y="2535"/>
                    </a:moveTo>
                    <a:lnTo>
                      <a:pt x="52" y="2535"/>
                    </a:lnTo>
                    <a:lnTo>
                      <a:pt x="52" y="2535"/>
                    </a:lnTo>
                    <a:cubicBezTo>
                      <a:pt x="84" y="2503"/>
                      <a:pt x="104" y="2483"/>
                      <a:pt x="143" y="2451"/>
                    </a:cubicBezTo>
                    <a:cubicBezTo>
                      <a:pt x="149" y="2419"/>
                      <a:pt x="149" y="2393"/>
                      <a:pt x="168" y="2361"/>
                    </a:cubicBezTo>
                    <a:cubicBezTo>
                      <a:pt x="188" y="2328"/>
                      <a:pt x="214" y="2309"/>
                      <a:pt x="214" y="2270"/>
                    </a:cubicBezTo>
                    <a:cubicBezTo>
                      <a:pt x="214" y="2250"/>
                      <a:pt x="188" y="2257"/>
                      <a:pt x="168" y="2244"/>
                    </a:cubicBezTo>
                    <a:cubicBezTo>
                      <a:pt x="156" y="2238"/>
                      <a:pt x="162" y="2225"/>
                      <a:pt x="156" y="2212"/>
                    </a:cubicBezTo>
                    <a:cubicBezTo>
                      <a:pt x="143" y="2238"/>
                      <a:pt x="143" y="2257"/>
                      <a:pt x="136" y="2283"/>
                    </a:cubicBezTo>
                    <a:cubicBezTo>
                      <a:pt x="97" y="2276"/>
                      <a:pt x="78" y="2257"/>
                      <a:pt x="52" y="2238"/>
                    </a:cubicBezTo>
                    <a:cubicBezTo>
                      <a:pt x="33" y="2225"/>
                      <a:pt x="0" y="2231"/>
                      <a:pt x="0" y="2205"/>
                    </a:cubicBezTo>
                    <a:cubicBezTo>
                      <a:pt x="0" y="2173"/>
                      <a:pt x="13" y="2160"/>
                      <a:pt x="26" y="2128"/>
                    </a:cubicBezTo>
                    <a:cubicBezTo>
                      <a:pt x="39" y="2076"/>
                      <a:pt x="52" y="2044"/>
                      <a:pt x="91" y="2005"/>
                    </a:cubicBezTo>
                    <a:cubicBezTo>
                      <a:pt x="136" y="1959"/>
                      <a:pt x="188" y="1940"/>
                      <a:pt x="207" y="1869"/>
                    </a:cubicBezTo>
                    <a:cubicBezTo>
                      <a:pt x="214" y="1869"/>
                      <a:pt x="214" y="1869"/>
                      <a:pt x="214" y="1869"/>
                    </a:cubicBezTo>
                    <a:cubicBezTo>
                      <a:pt x="214" y="1908"/>
                      <a:pt x="214" y="1908"/>
                      <a:pt x="214" y="1908"/>
                    </a:cubicBezTo>
                    <a:cubicBezTo>
                      <a:pt x="214" y="1934"/>
                      <a:pt x="240" y="1934"/>
                      <a:pt x="266" y="1940"/>
                    </a:cubicBezTo>
                    <a:cubicBezTo>
                      <a:pt x="298" y="1947"/>
                      <a:pt x="324" y="1959"/>
                      <a:pt x="363" y="1959"/>
                    </a:cubicBezTo>
                    <a:cubicBezTo>
                      <a:pt x="388" y="1959"/>
                      <a:pt x="388" y="1959"/>
                      <a:pt x="388" y="1959"/>
                    </a:cubicBezTo>
                    <a:cubicBezTo>
                      <a:pt x="414" y="1959"/>
                      <a:pt x="427" y="1947"/>
                      <a:pt x="453" y="1927"/>
                    </a:cubicBezTo>
                    <a:cubicBezTo>
                      <a:pt x="511" y="1895"/>
                      <a:pt x="537" y="1843"/>
                      <a:pt x="537" y="1778"/>
                    </a:cubicBezTo>
                    <a:cubicBezTo>
                      <a:pt x="537" y="1759"/>
                      <a:pt x="531" y="1753"/>
                      <a:pt x="531" y="1733"/>
                    </a:cubicBezTo>
                    <a:cubicBezTo>
                      <a:pt x="531" y="1720"/>
                      <a:pt x="557" y="1727"/>
                      <a:pt x="576" y="1720"/>
                    </a:cubicBezTo>
                    <a:cubicBezTo>
                      <a:pt x="595" y="1707"/>
                      <a:pt x="602" y="1694"/>
                      <a:pt x="621" y="1681"/>
                    </a:cubicBezTo>
                    <a:cubicBezTo>
                      <a:pt x="654" y="1656"/>
                      <a:pt x="673" y="1636"/>
                      <a:pt x="692" y="1597"/>
                    </a:cubicBezTo>
                    <a:cubicBezTo>
                      <a:pt x="699" y="1565"/>
                      <a:pt x="692" y="1546"/>
                      <a:pt x="705" y="1520"/>
                    </a:cubicBezTo>
                    <a:cubicBezTo>
                      <a:pt x="718" y="1474"/>
                      <a:pt x="777" y="1462"/>
                      <a:pt x="777" y="1410"/>
                    </a:cubicBezTo>
                    <a:cubicBezTo>
                      <a:pt x="777" y="1384"/>
                      <a:pt x="777" y="1384"/>
                      <a:pt x="777" y="1384"/>
                    </a:cubicBezTo>
                    <a:cubicBezTo>
                      <a:pt x="777" y="1390"/>
                      <a:pt x="777" y="1397"/>
                      <a:pt x="783" y="1403"/>
                    </a:cubicBezTo>
                    <a:cubicBezTo>
                      <a:pt x="796" y="1397"/>
                      <a:pt x="802" y="1390"/>
                      <a:pt x="802" y="1378"/>
                    </a:cubicBezTo>
                    <a:cubicBezTo>
                      <a:pt x="802" y="1371"/>
                      <a:pt x="796" y="1365"/>
                      <a:pt x="796" y="1358"/>
                    </a:cubicBezTo>
                    <a:cubicBezTo>
                      <a:pt x="815" y="1345"/>
                      <a:pt x="815" y="1313"/>
                      <a:pt x="835" y="1313"/>
                    </a:cubicBezTo>
                    <a:cubicBezTo>
                      <a:pt x="854" y="1313"/>
                      <a:pt x="854" y="1332"/>
                      <a:pt x="861" y="1345"/>
                    </a:cubicBezTo>
                    <a:cubicBezTo>
                      <a:pt x="861" y="1339"/>
                      <a:pt x="861" y="1339"/>
                      <a:pt x="861" y="1339"/>
                    </a:cubicBezTo>
                    <a:cubicBezTo>
                      <a:pt x="861" y="1319"/>
                      <a:pt x="867" y="1306"/>
                      <a:pt x="867" y="1281"/>
                    </a:cubicBezTo>
                    <a:cubicBezTo>
                      <a:pt x="861" y="1274"/>
                      <a:pt x="847" y="1267"/>
                      <a:pt x="835" y="1267"/>
                    </a:cubicBezTo>
                    <a:cubicBezTo>
                      <a:pt x="828" y="1267"/>
                      <a:pt x="822" y="1281"/>
                      <a:pt x="809" y="1281"/>
                    </a:cubicBezTo>
                    <a:cubicBezTo>
                      <a:pt x="809" y="1274"/>
                      <a:pt x="809" y="1274"/>
                      <a:pt x="809" y="1274"/>
                    </a:cubicBezTo>
                    <a:cubicBezTo>
                      <a:pt x="828" y="1255"/>
                      <a:pt x="841" y="1242"/>
                      <a:pt x="854" y="1216"/>
                    </a:cubicBezTo>
                    <a:cubicBezTo>
                      <a:pt x="861" y="1197"/>
                      <a:pt x="861" y="1183"/>
                      <a:pt x="873" y="1171"/>
                    </a:cubicBezTo>
                    <a:cubicBezTo>
                      <a:pt x="893" y="1151"/>
                      <a:pt x="906" y="1145"/>
                      <a:pt x="932" y="1145"/>
                    </a:cubicBezTo>
                    <a:cubicBezTo>
                      <a:pt x="945" y="1138"/>
                      <a:pt x="964" y="1151"/>
                      <a:pt x="970" y="1138"/>
                    </a:cubicBezTo>
                    <a:cubicBezTo>
                      <a:pt x="990" y="1119"/>
                      <a:pt x="977" y="1099"/>
                      <a:pt x="990" y="1074"/>
                    </a:cubicBezTo>
                    <a:cubicBezTo>
                      <a:pt x="1003" y="1086"/>
                      <a:pt x="1003" y="1093"/>
                      <a:pt x="1009" y="1106"/>
                    </a:cubicBezTo>
                    <a:cubicBezTo>
                      <a:pt x="1035" y="1067"/>
                      <a:pt x="1035" y="1035"/>
                      <a:pt x="1061" y="1002"/>
                    </a:cubicBezTo>
                    <a:cubicBezTo>
                      <a:pt x="1093" y="970"/>
                      <a:pt x="1139" y="970"/>
                      <a:pt x="1158" y="931"/>
                    </a:cubicBezTo>
                    <a:cubicBezTo>
                      <a:pt x="1177" y="899"/>
                      <a:pt x="1177" y="879"/>
                      <a:pt x="1190" y="854"/>
                    </a:cubicBezTo>
                    <a:cubicBezTo>
                      <a:pt x="1210" y="809"/>
                      <a:pt x="1223" y="783"/>
                      <a:pt x="1255" y="757"/>
                    </a:cubicBezTo>
                    <a:cubicBezTo>
                      <a:pt x="1268" y="744"/>
                      <a:pt x="1287" y="744"/>
                      <a:pt x="1300" y="731"/>
                    </a:cubicBezTo>
                    <a:cubicBezTo>
                      <a:pt x="1320" y="698"/>
                      <a:pt x="1320" y="673"/>
                      <a:pt x="1326" y="634"/>
                    </a:cubicBezTo>
                    <a:cubicBezTo>
                      <a:pt x="1326" y="614"/>
                      <a:pt x="1339" y="602"/>
                      <a:pt x="1339" y="582"/>
                    </a:cubicBezTo>
                    <a:cubicBezTo>
                      <a:pt x="1339" y="563"/>
                      <a:pt x="1339" y="563"/>
                      <a:pt x="1339" y="563"/>
                    </a:cubicBezTo>
                    <a:cubicBezTo>
                      <a:pt x="1326" y="563"/>
                      <a:pt x="1320" y="563"/>
                      <a:pt x="1313" y="556"/>
                    </a:cubicBezTo>
                    <a:cubicBezTo>
                      <a:pt x="1365" y="485"/>
                      <a:pt x="1410" y="446"/>
                      <a:pt x="1436" y="362"/>
                    </a:cubicBezTo>
                    <a:cubicBezTo>
                      <a:pt x="1488" y="388"/>
                      <a:pt x="1520" y="420"/>
                      <a:pt x="1520" y="479"/>
                    </a:cubicBezTo>
                    <a:cubicBezTo>
                      <a:pt x="1520" y="505"/>
                      <a:pt x="1468" y="491"/>
                      <a:pt x="1468" y="511"/>
                    </a:cubicBezTo>
                    <a:cubicBezTo>
                      <a:pt x="1468" y="530"/>
                      <a:pt x="1475" y="530"/>
                      <a:pt x="1475" y="550"/>
                    </a:cubicBezTo>
                    <a:cubicBezTo>
                      <a:pt x="1481" y="550"/>
                      <a:pt x="1481" y="550"/>
                      <a:pt x="1481" y="550"/>
                    </a:cubicBezTo>
                    <a:cubicBezTo>
                      <a:pt x="1494" y="550"/>
                      <a:pt x="1501" y="543"/>
                      <a:pt x="1514" y="537"/>
                    </a:cubicBezTo>
                    <a:cubicBezTo>
                      <a:pt x="1527" y="563"/>
                      <a:pt x="1533" y="576"/>
                      <a:pt x="1533" y="602"/>
                    </a:cubicBezTo>
                    <a:cubicBezTo>
                      <a:pt x="1533" y="647"/>
                      <a:pt x="1494" y="660"/>
                      <a:pt x="1468" y="698"/>
                    </a:cubicBezTo>
                    <a:cubicBezTo>
                      <a:pt x="1456" y="711"/>
                      <a:pt x="1462" y="724"/>
                      <a:pt x="1449" y="744"/>
                    </a:cubicBezTo>
                    <a:cubicBezTo>
                      <a:pt x="1436" y="757"/>
                      <a:pt x="1423" y="763"/>
                      <a:pt x="1423" y="783"/>
                    </a:cubicBezTo>
                    <a:cubicBezTo>
                      <a:pt x="1423" y="795"/>
                      <a:pt x="1436" y="802"/>
                      <a:pt x="1442" y="821"/>
                    </a:cubicBezTo>
                    <a:cubicBezTo>
                      <a:pt x="1449" y="841"/>
                      <a:pt x="1456" y="860"/>
                      <a:pt x="1475" y="860"/>
                    </a:cubicBezTo>
                    <a:cubicBezTo>
                      <a:pt x="1520" y="860"/>
                      <a:pt x="1533" y="821"/>
                      <a:pt x="1559" y="789"/>
                    </a:cubicBezTo>
                    <a:cubicBezTo>
                      <a:pt x="1591" y="744"/>
                      <a:pt x="1624" y="724"/>
                      <a:pt x="1656" y="679"/>
                    </a:cubicBezTo>
                    <a:cubicBezTo>
                      <a:pt x="1669" y="653"/>
                      <a:pt x="1682" y="640"/>
                      <a:pt x="1701" y="614"/>
                    </a:cubicBezTo>
                    <a:cubicBezTo>
                      <a:pt x="1727" y="589"/>
                      <a:pt x="1740" y="563"/>
                      <a:pt x="1779" y="563"/>
                    </a:cubicBezTo>
                    <a:cubicBezTo>
                      <a:pt x="1805" y="563"/>
                      <a:pt x="1779" y="550"/>
                      <a:pt x="1760" y="524"/>
                    </a:cubicBezTo>
                    <a:cubicBezTo>
                      <a:pt x="1747" y="511"/>
                      <a:pt x="1734" y="498"/>
                      <a:pt x="1734" y="479"/>
                    </a:cubicBezTo>
                    <a:cubicBezTo>
                      <a:pt x="1734" y="466"/>
                      <a:pt x="1760" y="466"/>
                      <a:pt x="1766" y="453"/>
                    </a:cubicBezTo>
                    <a:cubicBezTo>
                      <a:pt x="1779" y="433"/>
                      <a:pt x="1772" y="414"/>
                      <a:pt x="1792" y="401"/>
                    </a:cubicBezTo>
                    <a:cubicBezTo>
                      <a:pt x="1818" y="388"/>
                      <a:pt x="1837" y="395"/>
                      <a:pt x="1863" y="395"/>
                    </a:cubicBezTo>
                    <a:cubicBezTo>
                      <a:pt x="1895" y="395"/>
                      <a:pt x="1902" y="433"/>
                      <a:pt x="1915" y="459"/>
                    </a:cubicBezTo>
                    <a:cubicBezTo>
                      <a:pt x="1934" y="485"/>
                      <a:pt x="1953" y="498"/>
                      <a:pt x="1953" y="524"/>
                    </a:cubicBezTo>
                    <a:cubicBezTo>
                      <a:pt x="1953" y="550"/>
                      <a:pt x="1928" y="556"/>
                      <a:pt x="1928" y="576"/>
                    </a:cubicBezTo>
                    <a:cubicBezTo>
                      <a:pt x="1928" y="595"/>
                      <a:pt x="1947" y="595"/>
                      <a:pt x="1947" y="614"/>
                    </a:cubicBezTo>
                    <a:cubicBezTo>
                      <a:pt x="1966" y="679"/>
                      <a:pt x="1979" y="711"/>
                      <a:pt x="2005" y="776"/>
                    </a:cubicBezTo>
                    <a:cubicBezTo>
                      <a:pt x="2012" y="789"/>
                      <a:pt x="2025" y="789"/>
                      <a:pt x="2044" y="795"/>
                    </a:cubicBezTo>
                    <a:cubicBezTo>
                      <a:pt x="2063" y="809"/>
                      <a:pt x="2076" y="821"/>
                      <a:pt x="2102" y="828"/>
                    </a:cubicBezTo>
                    <a:cubicBezTo>
                      <a:pt x="2128" y="841"/>
                      <a:pt x="2141" y="847"/>
                      <a:pt x="2160" y="873"/>
                    </a:cubicBezTo>
                    <a:cubicBezTo>
                      <a:pt x="2173" y="879"/>
                      <a:pt x="2180" y="893"/>
                      <a:pt x="2193" y="893"/>
                    </a:cubicBezTo>
                    <a:cubicBezTo>
                      <a:pt x="2212" y="893"/>
                      <a:pt x="2206" y="873"/>
                      <a:pt x="2212" y="860"/>
                    </a:cubicBezTo>
                    <a:cubicBezTo>
                      <a:pt x="2219" y="834"/>
                      <a:pt x="2225" y="821"/>
                      <a:pt x="2244" y="802"/>
                    </a:cubicBezTo>
                    <a:cubicBezTo>
                      <a:pt x="2270" y="828"/>
                      <a:pt x="2283" y="847"/>
                      <a:pt x="2296" y="879"/>
                    </a:cubicBezTo>
                    <a:cubicBezTo>
                      <a:pt x="2303" y="905"/>
                      <a:pt x="2296" y="931"/>
                      <a:pt x="2316" y="931"/>
                    </a:cubicBezTo>
                    <a:cubicBezTo>
                      <a:pt x="2335" y="931"/>
                      <a:pt x="2335" y="905"/>
                      <a:pt x="2348" y="905"/>
                    </a:cubicBezTo>
                    <a:cubicBezTo>
                      <a:pt x="2374" y="905"/>
                      <a:pt x="2380" y="931"/>
                      <a:pt x="2400" y="938"/>
                    </a:cubicBezTo>
                    <a:cubicBezTo>
                      <a:pt x="2426" y="944"/>
                      <a:pt x="2451" y="944"/>
                      <a:pt x="2451" y="970"/>
                    </a:cubicBezTo>
                    <a:cubicBezTo>
                      <a:pt x="2451" y="1002"/>
                      <a:pt x="2451" y="1002"/>
                      <a:pt x="2451" y="1002"/>
                    </a:cubicBezTo>
                    <a:cubicBezTo>
                      <a:pt x="2451" y="1015"/>
                      <a:pt x="2445" y="1022"/>
                      <a:pt x="2445" y="1041"/>
                    </a:cubicBezTo>
                    <a:cubicBezTo>
                      <a:pt x="2445" y="1061"/>
                      <a:pt x="2445" y="1067"/>
                      <a:pt x="2445" y="1093"/>
                    </a:cubicBezTo>
                    <a:cubicBezTo>
                      <a:pt x="2451" y="1106"/>
                      <a:pt x="2451" y="1112"/>
                      <a:pt x="2451" y="1125"/>
                    </a:cubicBezTo>
                    <a:cubicBezTo>
                      <a:pt x="2451" y="1151"/>
                      <a:pt x="2432" y="1164"/>
                      <a:pt x="2413" y="1183"/>
                    </a:cubicBezTo>
                    <a:cubicBezTo>
                      <a:pt x="2374" y="1209"/>
                      <a:pt x="2342" y="1216"/>
                      <a:pt x="2303" y="1248"/>
                    </a:cubicBezTo>
                    <a:cubicBezTo>
                      <a:pt x="2290" y="1255"/>
                      <a:pt x="2277" y="1261"/>
                      <a:pt x="2270" y="1274"/>
                    </a:cubicBezTo>
                    <a:cubicBezTo>
                      <a:pt x="2296" y="1281"/>
                      <a:pt x="2316" y="1274"/>
                      <a:pt x="2342" y="1281"/>
                    </a:cubicBezTo>
                    <a:cubicBezTo>
                      <a:pt x="2355" y="1287"/>
                      <a:pt x="2348" y="1300"/>
                      <a:pt x="2355" y="1313"/>
                    </a:cubicBezTo>
                    <a:cubicBezTo>
                      <a:pt x="2367" y="1332"/>
                      <a:pt x="2387" y="1339"/>
                      <a:pt x="2387" y="1358"/>
                    </a:cubicBezTo>
                    <a:cubicBezTo>
                      <a:pt x="2387" y="1371"/>
                      <a:pt x="2361" y="1365"/>
                      <a:pt x="2348" y="1371"/>
                    </a:cubicBezTo>
                    <a:cubicBezTo>
                      <a:pt x="2316" y="1390"/>
                      <a:pt x="2296" y="1403"/>
                      <a:pt x="2283" y="1436"/>
                    </a:cubicBezTo>
                    <a:cubicBezTo>
                      <a:pt x="2290" y="1436"/>
                      <a:pt x="2290" y="1436"/>
                      <a:pt x="2290" y="1436"/>
                    </a:cubicBezTo>
                    <a:cubicBezTo>
                      <a:pt x="2316" y="1436"/>
                      <a:pt x="2322" y="1429"/>
                      <a:pt x="2348" y="1429"/>
                    </a:cubicBezTo>
                    <a:cubicBezTo>
                      <a:pt x="2367" y="1429"/>
                      <a:pt x="2380" y="1442"/>
                      <a:pt x="2400" y="1442"/>
                    </a:cubicBezTo>
                    <a:cubicBezTo>
                      <a:pt x="2406" y="1442"/>
                      <a:pt x="2406" y="1442"/>
                      <a:pt x="2406" y="1449"/>
                    </a:cubicBezTo>
                    <a:cubicBezTo>
                      <a:pt x="2406" y="1468"/>
                      <a:pt x="2393" y="1468"/>
                      <a:pt x="2380" y="1481"/>
                    </a:cubicBezTo>
                    <a:cubicBezTo>
                      <a:pt x="2348" y="1507"/>
                      <a:pt x="2309" y="1507"/>
                      <a:pt x="2290" y="1546"/>
                    </a:cubicBezTo>
                    <a:cubicBezTo>
                      <a:pt x="2296" y="1546"/>
                      <a:pt x="2303" y="1546"/>
                      <a:pt x="2303" y="1546"/>
                    </a:cubicBezTo>
                    <a:cubicBezTo>
                      <a:pt x="2329" y="1546"/>
                      <a:pt x="2342" y="1546"/>
                      <a:pt x="2361" y="1546"/>
                    </a:cubicBezTo>
                    <a:cubicBezTo>
                      <a:pt x="2400" y="1546"/>
                      <a:pt x="2426" y="1539"/>
                      <a:pt x="2464" y="1559"/>
                    </a:cubicBezTo>
                    <a:cubicBezTo>
                      <a:pt x="2490" y="1571"/>
                      <a:pt x="2503" y="1591"/>
                      <a:pt x="2529" y="1604"/>
                    </a:cubicBezTo>
                    <a:cubicBezTo>
                      <a:pt x="2516" y="1578"/>
                      <a:pt x="2503" y="1565"/>
                      <a:pt x="2503" y="1533"/>
                    </a:cubicBezTo>
                    <a:cubicBezTo>
                      <a:pt x="2503" y="1526"/>
                      <a:pt x="2503" y="1526"/>
                      <a:pt x="2503" y="1526"/>
                    </a:cubicBezTo>
                    <a:cubicBezTo>
                      <a:pt x="2516" y="1526"/>
                      <a:pt x="2523" y="1533"/>
                      <a:pt x="2529" y="1533"/>
                    </a:cubicBezTo>
                    <a:cubicBezTo>
                      <a:pt x="2607" y="1533"/>
                      <a:pt x="2646" y="1487"/>
                      <a:pt x="2704" y="1429"/>
                    </a:cubicBezTo>
                    <a:cubicBezTo>
                      <a:pt x="2723" y="1410"/>
                      <a:pt x="2730" y="1397"/>
                      <a:pt x="2749" y="1378"/>
                    </a:cubicBezTo>
                    <a:cubicBezTo>
                      <a:pt x="2788" y="1416"/>
                      <a:pt x="2781" y="1449"/>
                      <a:pt x="2788" y="1500"/>
                    </a:cubicBezTo>
                    <a:cubicBezTo>
                      <a:pt x="2794" y="1546"/>
                      <a:pt x="2852" y="1552"/>
                      <a:pt x="2852" y="1597"/>
                    </a:cubicBezTo>
                    <a:cubicBezTo>
                      <a:pt x="2852" y="1630"/>
                      <a:pt x="2820" y="1636"/>
                      <a:pt x="2788" y="1643"/>
                    </a:cubicBezTo>
                    <a:cubicBezTo>
                      <a:pt x="2768" y="1643"/>
                      <a:pt x="2755" y="1649"/>
                      <a:pt x="2736" y="1656"/>
                    </a:cubicBezTo>
                    <a:cubicBezTo>
                      <a:pt x="2717" y="1662"/>
                      <a:pt x="2697" y="1656"/>
                      <a:pt x="2684" y="1675"/>
                    </a:cubicBezTo>
                    <a:lnTo>
                      <a:pt x="2691" y="1675"/>
                    </a:lnTo>
                    <a:cubicBezTo>
                      <a:pt x="2717" y="1675"/>
                      <a:pt x="2730" y="1669"/>
                      <a:pt x="2755" y="1669"/>
                    </a:cubicBezTo>
                    <a:cubicBezTo>
                      <a:pt x="2794" y="1669"/>
                      <a:pt x="2820" y="1675"/>
                      <a:pt x="2852" y="1694"/>
                    </a:cubicBezTo>
                    <a:cubicBezTo>
                      <a:pt x="2872" y="1707"/>
                      <a:pt x="2878" y="1720"/>
                      <a:pt x="2898" y="1727"/>
                    </a:cubicBezTo>
                    <a:cubicBezTo>
                      <a:pt x="2904" y="1720"/>
                      <a:pt x="2904" y="1720"/>
                      <a:pt x="2904" y="1714"/>
                    </a:cubicBezTo>
                    <a:cubicBezTo>
                      <a:pt x="2904" y="1675"/>
                      <a:pt x="2904" y="1675"/>
                      <a:pt x="2904" y="1675"/>
                    </a:cubicBezTo>
                    <a:cubicBezTo>
                      <a:pt x="2904" y="1649"/>
                      <a:pt x="2904" y="1630"/>
                      <a:pt x="2904" y="1604"/>
                    </a:cubicBezTo>
                    <a:cubicBezTo>
                      <a:pt x="2911" y="1604"/>
                      <a:pt x="2911" y="1597"/>
                      <a:pt x="2911" y="1597"/>
                    </a:cubicBezTo>
                    <a:cubicBezTo>
                      <a:pt x="2924" y="1597"/>
                      <a:pt x="2930" y="1610"/>
                      <a:pt x="2943" y="1610"/>
                    </a:cubicBezTo>
                    <a:cubicBezTo>
                      <a:pt x="2975" y="1610"/>
                      <a:pt x="2975" y="1610"/>
                      <a:pt x="2975" y="1610"/>
                    </a:cubicBezTo>
                    <a:cubicBezTo>
                      <a:pt x="2995" y="1610"/>
                      <a:pt x="3001" y="1623"/>
                      <a:pt x="3014" y="1636"/>
                    </a:cubicBezTo>
                    <a:cubicBezTo>
                      <a:pt x="3040" y="1649"/>
                      <a:pt x="3066" y="1643"/>
                      <a:pt x="3079" y="1669"/>
                    </a:cubicBezTo>
                    <a:cubicBezTo>
                      <a:pt x="3098" y="1694"/>
                      <a:pt x="3098" y="1720"/>
                      <a:pt x="3105" y="1759"/>
                    </a:cubicBezTo>
                    <a:cubicBezTo>
                      <a:pt x="3118" y="1778"/>
                      <a:pt x="3137" y="1785"/>
                      <a:pt x="3137" y="1804"/>
                    </a:cubicBezTo>
                    <a:cubicBezTo>
                      <a:pt x="3137" y="1830"/>
                      <a:pt x="3111" y="1843"/>
                      <a:pt x="3111" y="1869"/>
                    </a:cubicBezTo>
                    <a:cubicBezTo>
                      <a:pt x="3111" y="1875"/>
                      <a:pt x="3111" y="1875"/>
                      <a:pt x="3111" y="1875"/>
                    </a:cubicBezTo>
                    <a:cubicBezTo>
                      <a:pt x="3118" y="1875"/>
                      <a:pt x="3118" y="1882"/>
                      <a:pt x="3124" y="1882"/>
                    </a:cubicBezTo>
                    <a:cubicBezTo>
                      <a:pt x="3137" y="1882"/>
                      <a:pt x="3137" y="1862"/>
                      <a:pt x="3143" y="1850"/>
                    </a:cubicBezTo>
                    <a:cubicBezTo>
                      <a:pt x="3150" y="1837"/>
                      <a:pt x="3156" y="1830"/>
                      <a:pt x="3169" y="1817"/>
                    </a:cubicBezTo>
                    <a:cubicBezTo>
                      <a:pt x="3176" y="1798"/>
                      <a:pt x="3182" y="1785"/>
                      <a:pt x="3202" y="1785"/>
                    </a:cubicBezTo>
                    <a:cubicBezTo>
                      <a:pt x="3227" y="1785"/>
                      <a:pt x="3227" y="1817"/>
                      <a:pt x="3247" y="1824"/>
                    </a:cubicBezTo>
                    <a:cubicBezTo>
                      <a:pt x="3260" y="1830"/>
                      <a:pt x="3266" y="1837"/>
                      <a:pt x="3279" y="1843"/>
                    </a:cubicBezTo>
                    <a:cubicBezTo>
                      <a:pt x="3286" y="1850"/>
                      <a:pt x="3299" y="1856"/>
                      <a:pt x="3299" y="1862"/>
                    </a:cubicBezTo>
                    <a:cubicBezTo>
                      <a:pt x="3299" y="1875"/>
                      <a:pt x="3286" y="1875"/>
                      <a:pt x="3279" y="1888"/>
                    </a:cubicBezTo>
                    <a:cubicBezTo>
                      <a:pt x="3292" y="1895"/>
                      <a:pt x="3312" y="1895"/>
                      <a:pt x="3318" y="1908"/>
                    </a:cubicBezTo>
                    <a:cubicBezTo>
                      <a:pt x="3331" y="1927"/>
                      <a:pt x="3318" y="1959"/>
                      <a:pt x="3338" y="1959"/>
                    </a:cubicBezTo>
                    <a:cubicBezTo>
                      <a:pt x="3350" y="1959"/>
                      <a:pt x="3350" y="1940"/>
                      <a:pt x="3357" y="1927"/>
                    </a:cubicBezTo>
                    <a:cubicBezTo>
                      <a:pt x="3363" y="1901"/>
                      <a:pt x="3370" y="1895"/>
                      <a:pt x="3383" y="1869"/>
                    </a:cubicBezTo>
                    <a:cubicBezTo>
                      <a:pt x="3389" y="1856"/>
                      <a:pt x="3389" y="1830"/>
                      <a:pt x="3409" y="1830"/>
                    </a:cubicBezTo>
                    <a:cubicBezTo>
                      <a:pt x="3422" y="1830"/>
                      <a:pt x="3428" y="1843"/>
                      <a:pt x="3441" y="1856"/>
                    </a:cubicBezTo>
                    <a:cubicBezTo>
                      <a:pt x="3473" y="1901"/>
                      <a:pt x="3499" y="1921"/>
                      <a:pt x="3545" y="1953"/>
                    </a:cubicBezTo>
                    <a:cubicBezTo>
                      <a:pt x="3577" y="1966"/>
                      <a:pt x="3609" y="1973"/>
                      <a:pt x="3609" y="2005"/>
                    </a:cubicBezTo>
                    <a:cubicBezTo>
                      <a:pt x="3609" y="2069"/>
                      <a:pt x="3609" y="2069"/>
                      <a:pt x="3609" y="2069"/>
                    </a:cubicBezTo>
                    <a:cubicBezTo>
                      <a:pt x="3622" y="2050"/>
                      <a:pt x="3629" y="2024"/>
                      <a:pt x="3654" y="2024"/>
                    </a:cubicBezTo>
                    <a:cubicBezTo>
                      <a:pt x="3661" y="2024"/>
                      <a:pt x="3661" y="2037"/>
                      <a:pt x="3667" y="2044"/>
                    </a:cubicBezTo>
                    <a:cubicBezTo>
                      <a:pt x="3680" y="2050"/>
                      <a:pt x="3700" y="2050"/>
                      <a:pt x="3700" y="2063"/>
                    </a:cubicBezTo>
                    <a:cubicBezTo>
                      <a:pt x="3706" y="2089"/>
                      <a:pt x="3693" y="2128"/>
                      <a:pt x="3719" y="2128"/>
                    </a:cubicBezTo>
                    <a:cubicBezTo>
                      <a:pt x="3738" y="2128"/>
                      <a:pt x="3745" y="2115"/>
                      <a:pt x="3764" y="2115"/>
                    </a:cubicBezTo>
                    <a:cubicBezTo>
                      <a:pt x="3790" y="2115"/>
                      <a:pt x="3790" y="2115"/>
                      <a:pt x="3790" y="2115"/>
                    </a:cubicBezTo>
                    <a:cubicBezTo>
                      <a:pt x="3810" y="2115"/>
                      <a:pt x="3816" y="2082"/>
                      <a:pt x="3842" y="2082"/>
                    </a:cubicBezTo>
                    <a:cubicBezTo>
                      <a:pt x="3855" y="2082"/>
                      <a:pt x="3868" y="2082"/>
                      <a:pt x="3881" y="2082"/>
                    </a:cubicBezTo>
                    <a:cubicBezTo>
                      <a:pt x="3920" y="2082"/>
                      <a:pt x="3945" y="2057"/>
                      <a:pt x="3984" y="2057"/>
                    </a:cubicBezTo>
                    <a:cubicBezTo>
                      <a:pt x="4010" y="2057"/>
                      <a:pt x="4010" y="2057"/>
                      <a:pt x="4010" y="2057"/>
                    </a:cubicBezTo>
                    <a:cubicBezTo>
                      <a:pt x="4029" y="2057"/>
                      <a:pt x="4036" y="2082"/>
                      <a:pt x="4042" y="2095"/>
                    </a:cubicBezTo>
                    <a:cubicBezTo>
                      <a:pt x="4062" y="2128"/>
                      <a:pt x="4081" y="2147"/>
                      <a:pt x="4081" y="2179"/>
                    </a:cubicBezTo>
                    <a:cubicBezTo>
                      <a:pt x="4081" y="2199"/>
                      <a:pt x="4062" y="2205"/>
                      <a:pt x="4062" y="2225"/>
                    </a:cubicBezTo>
                    <a:cubicBezTo>
                      <a:pt x="4062" y="2250"/>
                      <a:pt x="4088" y="2257"/>
                      <a:pt x="4088" y="2283"/>
                    </a:cubicBezTo>
                    <a:cubicBezTo>
                      <a:pt x="4088" y="2309"/>
                      <a:pt x="4075" y="2315"/>
                      <a:pt x="4055" y="2335"/>
                    </a:cubicBezTo>
                    <a:cubicBezTo>
                      <a:pt x="4036" y="2354"/>
                      <a:pt x="4023" y="2367"/>
                      <a:pt x="3997" y="2380"/>
                    </a:cubicBezTo>
                    <a:cubicBezTo>
                      <a:pt x="3939" y="2412"/>
                      <a:pt x="3900" y="2425"/>
                      <a:pt x="3829" y="2445"/>
                    </a:cubicBezTo>
                    <a:cubicBezTo>
                      <a:pt x="3777" y="2457"/>
                      <a:pt x="3751" y="2464"/>
                      <a:pt x="3700" y="2477"/>
                    </a:cubicBezTo>
                    <a:cubicBezTo>
                      <a:pt x="3641" y="2496"/>
                      <a:pt x="3622" y="2522"/>
                      <a:pt x="3570" y="2554"/>
                    </a:cubicBezTo>
                    <a:cubicBezTo>
                      <a:pt x="3557" y="2567"/>
                      <a:pt x="3545" y="2567"/>
                      <a:pt x="3525" y="2567"/>
                    </a:cubicBezTo>
                    <a:cubicBezTo>
                      <a:pt x="3493" y="2567"/>
                      <a:pt x="3486" y="2542"/>
                      <a:pt x="3454" y="2542"/>
                    </a:cubicBezTo>
                    <a:cubicBezTo>
                      <a:pt x="3434" y="2542"/>
                      <a:pt x="3428" y="2548"/>
                      <a:pt x="3415" y="2548"/>
                    </a:cubicBezTo>
                    <a:cubicBezTo>
                      <a:pt x="3396" y="2548"/>
                      <a:pt x="3383" y="2535"/>
                      <a:pt x="3363" y="2535"/>
                    </a:cubicBezTo>
                    <a:cubicBezTo>
                      <a:pt x="3325" y="2535"/>
                      <a:pt x="3305" y="2574"/>
                      <a:pt x="3266" y="2574"/>
                    </a:cubicBezTo>
                    <a:cubicBezTo>
                      <a:pt x="3253" y="2574"/>
                      <a:pt x="3241" y="2567"/>
                      <a:pt x="3241" y="2561"/>
                    </a:cubicBezTo>
                    <a:cubicBezTo>
                      <a:pt x="3241" y="2535"/>
                      <a:pt x="3241" y="2535"/>
                      <a:pt x="3241" y="2535"/>
                    </a:cubicBezTo>
                    <a:cubicBezTo>
                      <a:pt x="3234" y="2509"/>
                      <a:pt x="3202" y="2509"/>
                      <a:pt x="3176" y="2503"/>
                    </a:cubicBezTo>
                    <a:cubicBezTo>
                      <a:pt x="3156" y="2503"/>
                      <a:pt x="3143" y="2490"/>
                      <a:pt x="3124" y="2490"/>
                    </a:cubicBezTo>
                    <a:cubicBezTo>
                      <a:pt x="3105" y="2490"/>
                      <a:pt x="3092" y="2496"/>
                      <a:pt x="3085" y="2509"/>
                    </a:cubicBezTo>
                    <a:cubicBezTo>
                      <a:pt x="3092" y="2516"/>
                      <a:pt x="3098" y="2516"/>
                      <a:pt x="3105" y="2522"/>
                    </a:cubicBezTo>
                    <a:cubicBezTo>
                      <a:pt x="3092" y="2535"/>
                      <a:pt x="3085" y="2535"/>
                      <a:pt x="3072" y="2535"/>
                    </a:cubicBezTo>
                    <a:cubicBezTo>
                      <a:pt x="3053" y="2535"/>
                      <a:pt x="3046" y="2529"/>
                      <a:pt x="3027" y="2529"/>
                    </a:cubicBezTo>
                    <a:cubicBezTo>
                      <a:pt x="3001" y="2529"/>
                      <a:pt x="2995" y="2548"/>
                      <a:pt x="2975" y="2561"/>
                    </a:cubicBezTo>
                    <a:cubicBezTo>
                      <a:pt x="2943" y="2587"/>
                      <a:pt x="2917" y="2606"/>
                      <a:pt x="2917" y="2645"/>
                    </a:cubicBezTo>
                    <a:cubicBezTo>
                      <a:pt x="2917" y="2671"/>
                      <a:pt x="2943" y="2684"/>
                      <a:pt x="2950" y="2710"/>
                    </a:cubicBezTo>
                    <a:cubicBezTo>
                      <a:pt x="2969" y="2781"/>
                      <a:pt x="2975" y="2845"/>
                      <a:pt x="3040" y="2865"/>
                    </a:cubicBezTo>
                    <a:cubicBezTo>
                      <a:pt x="3085" y="2865"/>
                      <a:pt x="3105" y="2871"/>
                      <a:pt x="3150" y="2871"/>
                    </a:cubicBezTo>
                    <a:cubicBezTo>
                      <a:pt x="3182" y="2871"/>
                      <a:pt x="3189" y="2820"/>
                      <a:pt x="3227" y="2820"/>
                    </a:cubicBezTo>
                    <a:cubicBezTo>
                      <a:pt x="3247" y="2820"/>
                      <a:pt x="3247" y="2845"/>
                      <a:pt x="3266" y="2865"/>
                    </a:cubicBezTo>
                    <a:cubicBezTo>
                      <a:pt x="3292" y="2884"/>
                      <a:pt x="3318" y="2871"/>
                      <a:pt x="3350" y="2878"/>
                    </a:cubicBezTo>
                    <a:cubicBezTo>
                      <a:pt x="3350" y="2904"/>
                      <a:pt x="3350" y="2904"/>
                      <a:pt x="3350" y="2904"/>
                    </a:cubicBezTo>
                    <a:cubicBezTo>
                      <a:pt x="3344" y="2917"/>
                      <a:pt x="3331" y="2917"/>
                      <a:pt x="3312" y="2917"/>
                    </a:cubicBezTo>
                    <a:cubicBezTo>
                      <a:pt x="3299" y="2917"/>
                      <a:pt x="3292" y="2930"/>
                      <a:pt x="3273" y="2930"/>
                    </a:cubicBezTo>
                    <a:cubicBezTo>
                      <a:pt x="3247" y="2930"/>
                      <a:pt x="3247" y="2930"/>
                      <a:pt x="3247" y="2930"/>
                    </a:cubicBezTo>
                    <a:cubicBezTo>
                      <a:pt x="3227" y="2930"/>
                      <a:pt x="3227" y="2930"/>
                      <a:pt x="3227" y="2930"/>
                    </a:cubicBezTo>
                    <a:lnTo>
                      <a:pt x="3227" y="2930"/>
                    </a:lnTo>
                    <a:cubicBezTo>
                      <a:pt x="3234" y="2942"/>
                      <a:pt x="3241" y="2949"/>
                      <a:pt x="3241" y="2962"/>
                    </a:cubicBezTo>
                    <a:cubicBezTo>
                      <a:pt x="3241" y="2981"/>
                      <a:pt x="3215" y="2981"/>
                      <a:pt x="3208" y="3007"/>
                    </a:cubicBezTo>
                    <a:cubicBezTo>
                      <a:pt x="3253" y="3026"/>
                      <a:pt x="3247" y="3072"/>
                      <a:pt x="3273" y="3117"/>
                    </a:cubicBezTo>
                    <a:cubicBezTo>
                      <a:pt x="3292" y="3091"/>
                      <a:pt x="3299" y="3078"/>
                      <a:pt x="3312" y="3052"/>
                    </a:cubicBezTo>
                    <a:cubicBezTo>
                      <a:pt x="3318" y="3033"/>
                      <a:pt x="3318" y="3014"/>
                      <a:pt x="3338" y="3014"/>
                    </a:cubicBezTo>
                    <a:cubicBezTo>
                      <a:pt x="3363" y="3014"/>
                      <a:pt x="3376" y="3046"/>
                      <a:pt x="3389" y="3072"/>
                    </a:cubicBezTo>
                    <a:cubicBezTo>
                      <a:pt x="3402" y="3091"/>
                      <a:pt x="3422" y="3098"/>
                      <a:pt x="3422" y="3124"/>
                    </a:cubicBezTo>
                    <a:cubicBezTo>
                      <a:pt x="3422" y="3137"/>
                      <a:pt x="3402" y="3137"/>
                      <a:pt x="3396" y="3137"/>
                    </a:cubicBezTo>
                    <a:cubicBezTo>
                      <a:pt x="3383" y="3137"/>
                      <a:pt x="3376" y="3130"/>
                      <a:pt x="3370" y="3130"/>
                    </a:cubicBezTo>
                    <a:cubicBezTo>
                      <a:pt x="3357" y="3130"/>
                      <a:pt x="3363" y="3149"/>
                      <a:pt x="3357" y="3162"/>
                    </a:cubicBezTo>
                    <a:cubicBezTo>
                      <a:pt x="3331" y="3175"/>
                      <a:pt x="3312" y="3175"/>
                      <a:pt x="3286" y="3182"/>
                    </a:cubicBezTo>
                    <a:cubicBezTo>
                      <a:pt x="3247" y="3195"/>
                      <a:pt x="3227" y="3208"/>
                      <a:pt x="3189" y="3208"/>
                    </a:cubicBezTo>
                    <a:cubicBezTo>
                      <a:pt x="3105" y="3208"/>
                      <a:pt x="3008" y="3065"/>
                      <a:pt x="3105" y="3201"/>
                    </a:cubicBezTo>
                    <a:cubicBezTo>
                      <a:pt x="3098" y="3208"/>
                      <a:pt x="3098" y="3208"/>
                      <a:pt x="3098" y="3208"/>
                    </a:cubicBezTo>
                    <a:cubicBezTo>
                      <a:pt x="3059" y="3214"/>
                      <a:pt x="3040" y="3233"/>
                      <a:pt x="3001" y="3240"/>
                    </a:cubicBezTo>
                    <a:cubicBezTo>
                      <a:pt x="2924" y="3259"/>
                      <a:pt x="2865" y="3246"/>
                      <a:pt x="2801" y="3298"/>
                    </a:cubicBezTo>
                    <a:cubicBezTo>
                      <a:pt x="2788" y="3318"/>
                      <a:pt x="2768" y="3324"/>
                      <a:pt x="2743" y="3324"/>
                    </a:cubicBezTo>
                    <a:cubicBezTo>
                      <a:pt x="2710" y="3324"/>
                      <a:pt x="2704" y="3305"/>
                      <a:pt x="2678" y="3285"/>
                    </a:cubicBezTo>
                    <a:cubicBezTo>
                      <a:pt x="2620" y="3253"/>
                      <a:pt x="2594" y="3240"/>
                      <a:pt x="2529" y="3214"/>
                    </a:cubicBezTo>
                    <a:cubicBezTo>
                      <a:pt x="2536" y="3208"/>
                      <a:pt x="2542" y="3201"/>
                      <a:pt x="2542" y="3195"/>
                    </a:cubicBezTo>
                    <a:cubicBezTo>
                      <a:pt x="2536" y="3195"/>
                      <a:pt x="2529" y="3195"/>
                      <a:pt x="2516" y="3195"/>
                    </a:cubicBezTo>
                    <a:cubicBezTo>
                      <a:pt x="2477" y="3195"/>
                      <a:pt x="2464" y="3162"/>
                      <a:pt x="2445" y="3130"/>
                    </a:cubicBezTo>
                    <a:cubicBezTo>
                      <a:pt x="2432" y="3104"/>
                      <a:pt x="2400" y="3111"/>
                      <a:pt x="2374" y="3091"/>
                    </a:cubicBezTo>
                    <a:cubicBezTo>
                      <a:pt x="2361" y="3085"/>
                      <a:pt x="2361" y="3072"/>
                      <a:pt x="2342" y="3072"/>
                    </a:cubicBezTo>
                    <a:cubicBezTo>
                      <a:pt x="2322" y="3072"/>
                      <a:pt x="2322" y="3091"/>
                      <a:pt x="2303" y="3098"/>
                    </a:cubicBezTo>
                    <a:cubicBezTo>
                      <a:pt x="2283" y="3111"/>
                      <a:pt x="2257" y="3104"/>
                      <a:pt x="2257" y="3124"/>
                    </a:cubicBezTo>
                    <a:cubicBezTo>
                      <a:pt x="2257" y="3149"/>
                      <a:pt x="2277" y="3156"/>
                      <a:pt x="2303" y="3175"/>
                    </a:cubicBezTo>
                    <a:cubicBezTo>
                      <a:pt x="2309" y="3182"/>
                      <a:pt x="2322" y="3182"/>
                      <a:pt x="2322" y="3188"/>
                    </a:cubicBezTo>
                    <a:cubicBezTo>
                      <a:pt x="2322" y="3201"/>
                      <a:pt x="2309" y="3201"/>
                      <a:pt x="2296" y="3208"/>
                    </a:cubicBezTo>
                    <a:cubicBezTo>
                      <a:pt x="2283" y="3214"/>
                      <a:pt x="2277" y="3221"/>
                      <a:pt x="2270" y="3233"/>
                    </a:cubicBezTo>
                    <a:cubicBezTo>
                      <a:pt x="2283" y="3259"/>
                      <a:pt x="2283" y="3279"/>
                      <a:pt x="2296" y="3305"/>
                    </a:cubicBezTo>
                    <a:cubicBezTo>
                      <a:pt x="2309" y="3318"/>
                      <a:pt x="2316" y="3324"/>
                      <a:pt x="2322" y="3343"/>
                    </a:cubicBezTo>
                    <a:cubicBezTo>
                      <a:pt x="2335" y="3363"/>
                      <a:pt x="2361" y="3363"/>
                      <a:pt x="2374" y="3382"/>
                    </a:cubicBezTo>
                    <a:cubicBezTo>
                      <a:pt x="2374" y="3363"/>
                      <a:pt x="2380" y="3350"/>
                      <a:pt x="2387" y="3330"/>
                    </a:cubicBezTo>
                    <a:cubicBezTo>
                      <a:pt x="2393" y="3318"/>
                      <a:pt x="2400" y="3305"/>
                      <a:pt x="2406" y="3305"/>
                    </a:cubicBezTo>
                    <a:cubicBezTo>
                      <a:pt x="2426" y="3305"/>
                      <a:pt x="2439" y="3318"/>
                      <a:pt x="2458" y="3324"/>
                    </a:cubicBezTo>
                    <a:cubicBezTo>
                      <a:pt x="2510" y="3330"/>
                      <a:pt x="2548" y="3343"/>
                      <a:pt x="2581" y="3382"/>
                    </a:cubicBezTo>
                    <a:lnTo>
                      <a:pt x="2581" y="3382"/>
                    </a:lnTo>
                    <a:cubicBezTo>
                      <a:pt x="2536" y="3382"/>
                      <a:pt x="2510" y="3382"/>
                      <a:pt x="2464" y="3382"/>
                    </a:cubicBezTo>
                    <a:cubicBezTo>
                      <a:pt x="2400" y="3382"/>
                      <a:pt x="2367" y="3402"/>
                      <a:pt x="2303" y="3402"/>
                    </a:cubicBezTo>
                    <a:cubicBezTo>
                      <a:pt x="2232" y="3402"/>
                      <a:pt x="2206" y="3350"/>
                      <a:pt x="2148" y="3311"/>
                    </a:cubicBezTo>
                    <a:cubicBezTo>
                      <a:pt x="2083" y="3272"/>
                      <a:pt x="2012" y="3279"/>
                      <a:pt x="1986" y="3201"/>
                    </a:cubicBezTo>
                    <a:cubicBezTo>
                      <a:pt x="1973" y="3188"/>
                      <a:pt x="1960" y="3182"/>
                      <a:pt x="1941" y="3182"/>
                    </a:cubicBezTo>
                    <a:cubicBezTo>
                      <a:pt x="1921" y="3182"/>
                      <a:pt x="1921" y="3214"/>
                      <a:pt x="1902" y="3214"/>
                    </a:cubicBezTo>
                    <a:cubicBezTo>
                      <a:pt x="1882" y="3214"/>
                      <a:pt x="1869" y="3195"/>
                      <a:pt x="1850" y="3182"/>
                    </a:cubicBezTo>
                    <a:cubicBezTo>
                      <a:pt x="1837" y="3195"/>
                      <a:pt x="1831" y="3221"/>
                      <a:pt x="1811" y="3221"/>
                    </a:cubicBezTo>
                    <a:cubicBezTo>
                      <a:pt x="1779" y="3221"/>
                      <a:pt x="1766" y="3201"/>
                      <a:pt x="1740" y="3201"/>
                    </a:cubicBezTo>
                    <a:cubicBezTo>
                      <a:pt x="1721" y="3201"/>
                      <a:pt x="1714" y="3227"/>
                      <a:pt x="1688" y="3227"/>
                    </a:cubicBezTo>
                    <a:cubicBezTo>
                      <a:pt x="1675" y="3227"/>
                      <a:pt x="1675" y="3201"/>
                      <a:pt x="1656" y="3195"/>
                    </a:cubicBezTo>
                    <a:cubicBezTo>
                      <a:pt x="1624" y="3188"/>
                      <a:pt x="1604" y="3175"/>
                      <a:pt x="1572" y="3175"/>
                    </a:cubicBezTo>
                    <a:cubicBezTo>
                      <a:pt x="1546" y="3175"/>
                      <a:pt x="1553" y="3227"/>
                      <a:pt x="1527" y="3227"/>
                    </a:cubicBezTo>
                    <a:cubicBezTo>
                      <a:pt x="1501" y="3227"/>
                      <a:pt x="1501" y="3188"/>
                      <a:pt x="1481" y="3182"/>
                    </a:cubicBezTo>
                    <a:cubicBezTo>
                      <a:pt x="1456" y="3175"/>
                      <a:pt x="1430" y="3182"/>
                      <a:pt x="1417" y="3156"/>
                    </a:cubicBezTo>
                    <a:cubicBezTo>
                      <a:pt x="1391" y="3182"/>
                      <a:pt x="1372" y="3201"/>
                      <a:pt x="1346" y="3233"/>
                    </a:cubicBezTo>
                    <a:cubicBezTo>
                      <a:pt x="1294" y="3201"/>
                      <a:pt x="1294" y="3117"/>
                      <a:pt x="1229" y="3117"/>
                    </a:cubicBezTo>
                    <a:cubicBezTo>
                      <a:pt x="1223" y="3117"/>
                      <a:pt x="1216" y="3130"/>
                      <a:pt x="1216" y="3143"/>
                    </a:cubicBezTo>
                    <a:cubicBezTo>
                      <a:pt x="1216" y="3201"/>
                      <a:pt x="1216" y="3201"/>
                      <a:pt x="1216" y="3201"/>
                    </a:cubicBezTo>
                    <a:cubicBezTo>
                      <a:pt x="1216" y="3214"/>
                      <a:pt x="1229" y="3221"/>
                      <a:pt x="1236" y="3240"/>
                    </a:cubicBezTo>
                    <a:cubicBezTo>
                      <a:pt x="1197" y="3246"/>
                      <a:pt x="1177" y="3253"/>
                      <a:pt x="1145" y="3272"/>
                    </a:cubicBezTo>
                    <a:cubicBezTo>
                      <a:pt x="1113" y="3240"/>
                      <a:pt x="1100" y="3221"/>
                      <a:pt x="1067" y="3182"/>
                    </a:cubicBezTo>
                    <a:cubicBezTo>
                      <a:pt x="1054" y="3169"/>
                      <a:pt x="1048" y="3149"/>
                      <a:pt x="1029" y="3149"/>
                    </a:cubicBezTo>
                    <a:cubicBezTo>
                      <a:pt x="990" y="3149"/>
                      <a:pt x="970" y="3175"/>
                      <a:pt x="925" y="3175"/>
                    </a:cubicBezTo>
                    <a:cubicBezTo>
                      <a:pt x="893" y="3175"/>
                      <a:pt x="867" y="3182"/>
                      <a:pt x="835" y="3182"/>
                    </a:cubicBezTo>
                    <a:cubicBezTo>
                      <a:pt x="822" y="3182"/>
                      <a:pt x="815" y="3169"/>
                      <a:pt x="809" y="3169"/>
                    </a:cubicBezTo>
                    <a:cubicBezTo>
                      <a:pt x="763" y="3169"/>
                      <a:pt x="763" y="3233"/>
                      <a:pt x="744" y="3272"/>
                    </a:cubicBezTo>
                    <a:cubicBezTo>
                      <a:pt x="705" y="3253"/>
                      <a:pt x="692" y="3221"/>
                      <a:pt x="660" y="3195"/>
                    </a:cubicBezTo>
                    <a:cubicBezTo>
                      <a:pt x="621" y="3169"/>
                      <a:pt x="582" y="3175"/>
                      <a:pt x="544" y="3156"/>
                    </a:cubicBezTo>
                    <a:cubicBezTo>
                      <a:pt x="524" y="3188"/>
                      <a:pt x="492" y="3188"/>
                      <a:pt x="479" y="3214"/>
                    </a:cubicBezTo>
                    <a:cubicBezTo>
                      <a:pt x="453" y="3259"/>
                      <a:pt x="472" y="3298"/>
                      <a:pt x="434" y="3330"/>
                    </a:cubicBezTo>
                    <a:cubicBezTo>
                      <a:pt x="408" y="3363"/>
                      <a:pt x="369" y="3337"/>
                      <a:pt x="330" y="3350"/>
                    </a:cubicBezTo>
                    <a:cubicBezTo>
                      <a:pt x="298" y="3363"/>
                      <a:pt x="298" y="3402"/>
                      <a:pt x="291" y="3434"/>
                    </a:cubicBezTo>
                    <a:lnTo>
                      <a:pt x="291" y="3434"/>
                    </a:lnTo>
                    <a:cubicBezTo>
                      <a:pt x="266" y="3414"/>
                      <a:pt x="266" y="3402"/>
                      <a:pt x="246" y="3376"/>
                    </a:cubicBezTo>
                    <a:cubicBezTo>
                      <a:pt x="240" y="3369"/>
                      <a:pt x="233" y="3363"/>
                      <a:pt x="233" y="3356"/>
                    </a:cubicBezTo>
                    <a:cubicBezTo>
                      <a:pt x="233" y="3337"/>
                      <a:pt x="240" y="3324"/>
                      <a:pt x="252" y="3311"/>
                    </a:cubicBezTo>
                    <a:cubicBezTo>
                      <a:pt x="259" y="3292"/>
                      <a:pt x="266" y="3279"/>
                      <a:pt x="266" y="3259"/>
                    </a:cubicBezTo>
                    <a:cubicBezTo>
                      <a:pt x="272" y="3253"/>
                      <a:pt x="278" y="3246"/>
                      <a:pt x="278" y="3233"/>
                    </a:cubicBezTo>
                    <a:cubicBezTo>
                      <a:pt x="278" y="3214"/>
                      <a:pt x="278" y="3188"/>
                      <a:pt x="259" y="3182"/>
                    </a:cubicBezTo>
                    <a:cubicBezTo>
                      <a:pt x="233" y="3169"/>
                      <a:pt x="207" y="3162"/>
                      <a:pt x="194" y="3130"/>
                    </a:cubicBezTo>
                    <a:cubicBezTo>
                      <a:pt x="182" y="3098"/>
                      <a:pt x="194" y="3072"/>
                      <a:pt x="188" y="3040"/>
                    </a:cubicBezTo>
                    <a:cubicBezTo>
                      <a:pt x="188" y="3020"/>
                      <a:pt x="175" y="3007"/>
                      <a:pt x="175" y="2988"/>
                    </a:cubicBezTo>
                    <a:cubicBezTo>
                      <a:pt x="175" y="2930"/>
                      <a:pt x="214" y="2897"/>
                      <a:pt x="220" y="2839"/>
                    </a:cubicBezTo>
                    <a:cubicBezTo>
                      <a:pt x="220" y="2820"/>
                      <a:pt x="214" y="2800"/>
                      <a:pt x="227" y="2781"/>
                    </a:cubicBezTo>
                    <a:cubicBezTo>
                      <a:pt x="233" y="2761"/>
                      <a:pt x="246" y="2748"/>
                      <a:pt x="259" y="2723"/>
                    </a:cubicBezTo>
                    <a:cubicBezTo>
                      <a:pt x="266" y="2710"/>
                      <a:pt x="272" y="2703"/>
                      <a:pt x="272" y="2690"/>
                    </a:cubicBezTo>
                    <a:cubicBezTo>
                      <a:pt x="272" y="2651"/>
                      <a:pt x="252" y="2632"/>
                      <a:pt x="240" y="2600"/>
                    </a:cubicBezTo>
                    <a:cubicBezTo>
                      <a:pt x="227" y="2574"/>
                      <a:pt x="220" y="2561"/>
                      <a:pt x="207" y="2542"/>
                    </a:cubicBezTo>
                    <a:cubicBezTo>
                      <a:pt x="110" y="2554"/>
                      <a:pt x="110" y="2554"/>
                      <a:pt x="110" y="2554"/>
                    </a:cubicBezTo>
                    <a:cubicBezTo>
                      <a:pt x="91" y="2554"/>
                      <a:pt x="71" y="2548"/>
                      <a:pt x="52" y="2535"/>
                    </a:cubicBezTo>
                    <a:close/>
                  </a:path>
                </a:pathLst>
              </a:custGeom>
              <a:grpFill/>
              <a:ln w="28575" cap="flat" cmpd="sng">
                <a:solidFill>
                  <a:schemeClr val="bg1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110" name="Freeform 81">
                <a:extLst>
                  <a:ext uri="{FF2B5EF4-FFF2-40B4-BE49-F238E27FC236}">
                    <a16:creationId xmlns:a16="http://schemas.microsoft.com/office/drawing/2014/main" id="{8B457A4D-A4EC-BE44-8F4C-74A751705D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46782" y="4816286"/>
                <a:ext cx="6482798" cy="4360397"/>
              </a:xfrm>
              <a:custGeom>
                <a:avLst/>
                <a:gdLst>
                  <a:gd name="T0" fmla="*/ 5936 w 6480"/>
                  <a:gd name="T1" fmla="*/ 103 h 4359"/>
                  <a:gd name="T2" fmla="*/ 6104 w 6480"/>
                  <a:gd name="T3" fmla="*/ 686 h 4359"/>
                  <a:gd name="T4" fmla="*/ 5781 w 6480"/>
                  <a:gd name="T5" fmla="*/ 142 h 4359"/>
                  <a:gd name="T6" fmla="*/ 5652 w 6480"/>
                  <a:gd name="T7" fmla="*/ 614 h 4359"/>
                  <a:gd name="T8" fmla="*/ 4798 w 6480"/>
                  <a:gd name="T9" fmla="*/ 401 h 4359"/>
                  <a:gd name="T10" fmla="*/ 4513 w 6480"/>
                  <a:gd name="T11" fmla="*/ 918 h 4359"/>
                  <a:gd name="T12" fmla="*/ 4015 w 6480"/>
                  <a:gd name="T13" fmla="*/ 1474 h 4359"/>
                  <a:gd name="T14" fmla="*/ 3653 w 6480"/>
                  <a:gd name="T15" fmla="*/ 1934 h 4359"/>
                  <a:gd name="T16" fmla="*/ 2819 w 6480"/>
                  <a:gd name="T17" fmla="*/ 2134 h 4359"/>
                  <a:gd name="T18" fmla="*/ 2327 w 6480"/>
                  <a:gd name="T19" fmla="*/ 2276 h 4359"/>
                  <a:gd name="T20" fmla="*/ 2140 w 6480"/>
                  <a:gd name="T21" fmla="*/ 2315 h 4359"/>
                  <a:gd name="T22" fmla="*/ 2062 w 6480"/>
                  <a:gd name="T23" fmla="*/ 2612 h 4359"/>
                  <a:gd name="T24" fmla="*/ 2269 w 6480"/>
                  <a:gd name="T25" fmla="*/ 2540 h 4359"/>
                  <a:gd name="T26" fmla="*/ 2379 w 6480"/>
                  <a:gd name="T27" fmla="*/ 2877 h 4359"/>
                  <a:gd name="T28" fmla="*/ 2211 w 6480"/>
                  <a:gd name="T29" fmla="*/ 2993 h 4359"/>
                  <a:gd name="T30" fmla="*/ 1881 w 6480"/>
                  <a:gd name="T31" fmla="*/ 3051 h 4359"/>
                  <a:gd name="T32" fmla="*/ 1862 w 6480"/>
                  <a:gd name="T33" fmla="*/ 3090 h 4359"/>
                  <a:gd name="T34" fmla="*/ 1706 w 6480"/>
                  <a:gd name="T35" fmla="*/ 3349 h 4359"/>
                  <a:gd name="T36" fmla="*/ 1661 w 6480"/>
                  <a:gd name="T37" fmla="*/ 3420 h 4359"/>
                  <a:gd name="T38" fmla="*/ 1829 w 6480"/>
                  <a:gd name="T39" fmla="*/ 3666 h 4359"/>
                  <a:gd name="T40" fmla="*/ 2004 w 6480"/>
                  <a:gd name="T41" fmla="*/ 3730 h 4359"/>
                  <a:gd name="T42" fmla="*/ 1739 w 6480"/>
                  <a:gd name="T43" fmla="*/ 3543 h 4359"/>
                  <a:gd name="T44" fmla="*/ 1571 w 6480"/>
                  <a:gd name="T45" fmla="*/ 3543 h 4359"/>
                  <a:gd name="T46" fmla="*/ 1745 w 6480"/>
                  <a:gd name="T47" fmla="*/ 3827 h 4359"/>
                  <a:gd name="T48" fmla="*/ 1299 w 6480"/>
                  <a:gd name="T49" fmla="*/ 3620 h 4359"/>
                  <a:gd name="T50" fmla="*/ 1234 w 6480"/>
                  <a:gd name="T51" fmla="*/ 3827 h 4359"/>
                  <a:gd name="T52" fmla="*/ 1137 w 6480"/>
                  <a:gd name="T53" fmla="*/ 3595 h 4359"/>
                  <a:gd name="T54" fmla="*/ 827 w 6480"/>
                  <a:gd name="T55" fmla="*/ 3375 h 4359"/>
                  <a:gd name="T56" fmla="*/ 672 w 6480"/>
                  <a:gd name="T57" fmla="*/ 3491 h 4359"/>
                  <a:gd name="T58" fmla="*/ 285 w 6480"/>
                  <a:gd name="T59" fmla="*/ 3362 h 4359"/>
                  <a:gd name="T60" fmla="*/ 7 w 6480"/>
                  <a:gd name="T61" fmla="*/ 3252 h 4359"/>
                  <a:gd name="T62" fmla="*/ 446 w 6480"/>
                  <a:gd name="T63" fmla="*/ 3860 h 4359"/>
                  <a:gd name="T64" fmla="*/ 1079 w 6480"/>
                  <a:gd name="T65" fmla="*/ 4358 h 4359"/>
                  <a:gd name="T66" fmla="*/ 1506 w 6480"/>
                  <a:gd name="T67" fmla="*/ 4177 h 4359"/>
                  <a:gd name="T68" fmla="*/ 2418 w 6480"/>
                  <a:gd name="T69" fmla="*/ 4203 h 4359"/>
                  <a:gd name="T70" fmla="*/ 3026 w 6480"/>
                  <a:gd name="T71" fmla="*/ 3646 h 4359"/>
                  <a:gd name="T72" fmla="*/ 3744 w 6480"/>
                  <a:gd name="T73" fmla="*/ 3588 h 4359"/>
                  <a:gd name="T74" fmla="*/ 4106 w 6480"/>
                  <a:gd name="T75" fmla="*/ 3886 h 4359"/>
                  <a:gd name="T76" fmla="*/ 4617 w 6480"/>
                  <a:gd name="T77" fmla="*/ 3789 h 4359"/>
                  <a:gd name="T78" fmla="*/ 5289 w 6480"/>
                  <a:gd name="T79" fmla="*/ 3743 h 4359"/>
                  <a:gd name="T80" fmla="*/ 5464 w 6480"/>
                  <a:gd name="T81" fmla="*/ 3310 h 4359"/>
                  <a:gd name="T82" fmla="*/ 5736 w 6480"/>
                  <a:gd name="T83" fmla="*/ 2864 h 4359"/>
                  <a:gd name="T84" fmla="*/ 5891 w 6480"/>
                  <a:gd name="T85" fmla="*/ 2709 h 4359"/>
                  <a:gd name="T86" fmla="*/ 5884 w 6480"/>
                  <a:gd name="T87" fmla="*/ 2386 h 4359"/>
                  <a:gd name="T88" fmla="*/ 6143 w 6480"/>
                  <a:gd name="T89" fmla="*/ 2115 h 4359"/>
                  <a:gd name="T90" fmla="*/ 6428 w 6480"/>
                  <a:gd name="T91" fmla="*/ 1636 h 4359"/>
                  <a:gd name="T92" fmla="*/ 6447 w 6480"/>
                  <a:gd name="T93" fmla="*/ 1015 h 4359"/>
                  <a:gd name="T94" fmla="*/ 6454 w 6480"/>
                  <a:gd name="T95" fmla="*/ 724 h 4359"/>
                  <a:gd name="T96" fmla="*/ 6415 w 6480"/>
                  <a:gd name="T97" fmla="*/ 246 h 4359"/>
                  <a:gd name="T98" fmla="*/ 1849 w 6480"/>
                  <a:gd name="T99" fmla="*/ 2354 h 4359"/>
                  <a:gd name="T100" fmla="*/ 1926 w 6480"/>
                  <a:gd name="T101" fmla="*/ 2547 h 4359"/>
                  <a:gd name="T102" fmla="*/ 1855 w 6480"/>
                  <a:gd name="T103" fmla="*/ 2469 h 4359"/>
                  <a:gd name="T104" fmla="*/ 2056 w 6480"/>
                  <a:gd name="T105" fmla="*/ 2650 h 4359"/>
                  <a:gd name="T106" fmla="*/ 2075 w 6480"/>
                  <a:gd name="T107" fmla="*/ 2767 h 4359"/>
                  <a:gd name="T108" fmla="*/ 2230 w 6480"/>
                  <a:gd name="T109" fmla="*/ 2812 h 4359"/>
                  <a:gd name="T110" fmla="*/ 2172 w 6480"/>
                  <a:gd name="T111" fmla="*/ 2825 h 4359"/>
                  <a:gd name="T112" fmla="*/ 1784 w 6480"/>
                  <a:gd name="T113" fmla="*/ 2896 h 4359"/>
                  <a:gd name="T114" fmla="*/ 2017 w 6480"/>
                  <a:gd name="T115" fmla="*/ 2793 h 4359"/>
                  <a:gd name="T116" fmla="*/ 2133 w 6480"/>
                  <a:gd name="T117" fmla="*/ 2857 h 4359"/>
                  <a:gd name="T118" fmla="*/ 2088 w 6480"/>
                  <a:gd name="T119" fmla="*/ 2896 h 4359"/>
                  <a:gd name="T120" fmla="*/ 1732 w 6480"/>
                  <a:gd name="T121" fmla="*/ 2980 h 4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6480" h="4359">
                    <a:moveTo>
                      <a:pt x="6240" y="0"/>
                    </a:moveTo>
                    <a:lnTo>
                      <a:pt x="6240" y="0"/>
                    </a:lnTo>
                    <a:cubicBezTo>
                      <a:pt x="6234" y="0"/>
                      <a:pt x="6227" y="7"/>
                      <a:pt x="6227" y="13"/>
                    </a:cubicBezTo>
                    <a:cubicBezTo>
                      <a:pt x="6201" y="32"/>
                      <a:pt x="6195" y="58"/>
                      <a:pt x="6163" y="71"/>
                    </a:cubicBezTo>
                    <a:cubicBezTo>
                      <a:pt x="6130" y="84"/>
                      <a:pt x="6104" y="84"/>
                      <a:pt x="6065" y="84"/>
                    </a:cubicBezTo>
                    <a:cubicBezTo>
                      <a:pt x="6033" y="84"/>
                      <a:pt x="6020" y="58"/>
                      <a:pt x="5981" y="45"/>
                    </a:cubicBezTo>
                    <a:cubicBezTo>
                      <a:pt x="5968" y="65"/>
                      <a:pt x="5956" y="84"/>
                      <a:pt x="5936" y="103"/>
                    </a:cubicBezTo>
                    <a:lnTo>
                      <a:pt x="5936" y="103"/>
                    </a:lnTo>
                    <a:cubicBezTo>
                      <a:pt x="6001" y="194"/>
                      <a:pt x="6059" y="252"/>
                      <a:pt x="6059" y="362"/>
                    </a:cubicBezTo>
                    <a:cubicBezTo>
                      <a:pt x="6059" y="453"/>
                      <a:pt x="6059" y="453"/>
                      <a:pt x="6059" y="453"/>
                    </a:cubicBezTo>
                    <a:cubicBezTo>
                      <a:pt x="6059" y="517"/>
                      <a:pt x="6072" y="563"/>
                      <a:pt x="6111" y="621"/>
                    </a:cubicBezTo>
                    <a:cubicBezTo>
                      <a:pt x="6130" y="647"/>
                      <a:pt x="6175" y="653"/>
                      <a:pt x="6175" y="692"/>
                    </a:cubicBezTo>
                    <a:cubicBezTo>
                      <a:pt x="6175" y="698"/>
                      <a:pt x="6169" y="705"/>
                      <a:pt x="6163" y="705"/>
                    </a:cubicBezTo>
                    <a:cubicBezTo>
                      <a:pt x="6137" y="705"/>
                      <a:pt x="6130" y="686"/>
                      <a:pt x="6104" y="686"/>
                    </a:cubicBezTo>
                    <a:cubicBezTo>
                      <a:pt x="6085" y="686"/>
                      <a:pt x="6072" y="692"/>
                      <a:pt x="6059" y="692"/>
                    </a:cubicBezTo>
                    <a:cubicBezTo>
                      <a:pt x="6020" y="692"/>
                      <a:pt x="6014" y="660"/>
                      <a:pt x="5981" y="640"/>
                    </a:cubicBezTo>
                    <a:cubicBezTo>
                      <a:pt x="5949" y="621"/>
                      <a:pt x="5917" y="640"/>
                      <a:pt x="5884" y="627"/>
                    </a:cubicBezTo>
                    <a:cubicBezTo>
                      <a:pt x="5891" y="537"/>
                      <a:pt x="5813" y="491"/>
                      <a:pt x="5813" y="395"/>
                    </a:cubicBezTo>
                    <a:cubicBezTo>
                      <a:pt x="5813" y="291"/>
                      <a:pt x="5813" y="291"/>
                      <a:pt x="5813" y="291"/>
                    </a:cubicBezTo>
                    <a:cubicBezTo>
                      <a:pt x="5813" y="246"/>
                      <a:pt x="5787" y="220"/>
                      <a:pt x="5768" y="181"/>
                    </a:cubicBezTo>
                    <a:cubicBezTo>
                      <a:pt x="5768" y="175"/>
                      <a:pt x="5781" y="149"/>
                      <a:pt x="5781" y="142"/>
                    </a:cubicBezTo>
                    <a:cubicBezTo>
                      <a:pt x="5716" y="116"/>
                      <a:pt x="5716" y="116"/>
                      <a:pt x="5716" y="116"/>
                    </a:cubicBezTo>
                    <a:cubicBezTo>
                      <a:pt x="5697" y="123"/>
                      <a:pt x="5619" y="168"/>
                      <a:pt x="5606" y="181"/>
                    </a:cubicBezTo>
                    <a:cubicBezTo>
                      <a:pt x="5580" y="201"/>
                      <a:pt x="5593" y="233"/>
                      <a:pt x="5580" y="265"/>
                    </a:cubicBezTo>
                    <a:cubicBezTo>
                      <a:pt x="5574" y="278"/>
                      <a:pt x="5548" y="278"/>
                      <a:pt x="5548" y="298"/>
                    </a:cubicBezTo>
                    <a:cubicBezTo>
                      <a:pt x="5548" y="343"/>
                      <a:pt x="5580" y="362"/>
                      <a:pt x="5580" y="407"/>
                    </a:cubicBezTo>
                    <a:cubicBezTo>
                      <a:pt x="5580" y="530"/>
                      <a:pt x="5580" y="530"/>
                      <a:pt x="5580" y="530"/>
                    </a:cubicBezTo>
                    <a:cubicBezTo>
                      <a:pt x="5580" y="576"/>
                      <a:pt x="5606" y="602"/>
                      <a:pt x="5652" y="614"/>
                    </a:cubicBezTo>
                    <a:cubicBezTo>
                      <a:pt x="5632" y="692"/>
                      <a:pt x="5600" y="718"/>
                      <a:pt x="5574" y="789"/>
                    </a:cubicBezTo>
                    <a:cubicBezTo>
                      <a:pt x="5548" y="854"/>
                      <a:pt x="5548" y="899"/>
                      <a:pt x="5503" y="944"/>
                    </a:cubicBezTo>
                    <a:cubicBezTo>
                      <a:pt x="5464" y="996"/>
                      <a:pt x="5425" y="1002"/>
                      <a:pt x="5373" y="1028"/>
                    </a:cubicBezTo>
                    <a:cubicBezTo>
                      <a:pt x="5154" y="757"/>
                      <a:pt x="5154" y="757"/>
                      <a:pt x="5154" y="757"/>
                    </a:cubicBezTo>
                    <a:cubicBezTo>
                      <a:pt x="5121" y="737"/>
                      <a:pt x="5095" y="731"/>
                      <a:pt x="5063" y="724"/>
                    </a:cubicBezTo>
                    <a:cubicBezTo>
                      <a:pt x="5063" y="621"/>
                      <a:pt x="5044" y="537"/>
                      <a:pt x="4960" y="472"/>
                    </a:cubicBezTo>
                    <a:cubicBezTo>
                      <a:pt x="4908" y="427"/>
                      <a:pt x="4856" y="433"/>
                      <a:pt x="4798" y="401"/>
                    </a:cubicBezTo>
                    <a:lnTo>
                      <a:pt x="4798" y="401"/>
                    </a:lnTo>
                    <a:cubicBezTo>
                      <a:pt x="4778" y="407"/>
                      <a:pt x="4759" y="420"/>
                      <a:pt x="4733" y="420"/>
                    </a:cubicBezTo>
                    <a:cubicBezTo>
                      <a:pt x="4714" y="427"/>
                      <a:pt x="4701" y="427"/>
                      <a:pt x="4688" y="433"/>
                    </a:cubicBezTo>
                    <a:cubicBezTo>
                      <a:pt x="4701" y="472"/>
                      <a:pt x="4701" y="498"/>
                      <a:pt x="4701" y="537"/>
                    </a:cubicBezTo>
                    <a:cubicBezTo>
                      <a:pt x="4701" y="621"/>
                      <a:pt x="4675" y="666"/>
                      <a:pt x="4636" y="737"/>
                    </a:cubicBezTo>
                    <a:cubicBezTo>
                      <a:pt x="4610" y="783"/>
                      <a:pt x="4604" y="815"/>
                      <a:pt x="4571" y="860"/>
                    </a:cubicBezTo>
                    <a:cubicBezTo>
                      <a:pt x="4552" y="886"/>
                      <a:pt x="4533" y="893"/>
                      <a:pt x="4513" y="918"/>
                    </a:cubicBezTo>
                    <a:cubicBezTo>
                      <a:pt x="4500" y="944"/>
                      <a:pt x="4500" y="957"/>
                      <a:pt x="4487" y="977"/>
                    </a:cubicBezTo>
                    <a:cubicBezTo>
                      <a:pt x="4423" y="1061"/>
                      <a:pt x="4378" y="1099"/>
                      <a:pt x="4300" y="1158"/>
                    </a:cubicBezTo>
                    <a:cubicBezTo>
                      <a:pt x="4242" y="1203"/>
                      <a:pt x="4216" y="1229"/>
                      <a:pt x="4158" y="1267"/>
                    </a:cubicBezTo>
                    <a:cubicBezTo>
                      <a:pt x="4132" y="1287"/>
                      <a:pt x="4106" y="1281"/>
                      <a:pt x="4099" y="1306"/>
                    </a:cubicBezTo>
                    <a:cubicBezTo>
                      <a:pt x="4099" y="1319"/>
                      <a:pt x="4099" y="1319"/>
                      <a:pt x="4099" y="1319"/>
                    </a:cubicBezTo>
                    <a:cubicBezTo>
                      <a:pt x="4086" y="1352"/>
                      <a:pt x="4080" y="1371"/>
                      <a:pt x="4067" y="1410"/>
                    </a:cubicBezTo>
                    <a:cubicBezTo>
                      <a:pt x="4054" y="1436"/>
                      <a:pt x="4041" y="1449"/>
                      <a:pt x="4015" y="1474"/>
                    </a:cubicBezTo>
                    <a:cubicBezTo>
                      <a:pt x="3996" y="1494"/>
                      <a:pt x="3970" y="1500"/>
                      <a:pt x="3970" y="1533"/>
                    </a:cubicBezTo>
                    <a:cubicBezTo>
                      <a:pt x="3970" y="1546"/>
                      <a:pt x="3970" y="1546"/>
                      <a:pt x="3970" y="1546"/>
                    </a:cubicBezTo>
                    <a:cubicBezTo>
                      <a:pt x="3970" y="1571"/>
                      <a:pt x="3951" y="1578"/>
                      <a:pt x="3938" y="1591"/>
                    </a:cubicBezTo>
                    <a:cubicBezTo>
                      <a:pt x="3918" y="1610"/>
                      <a:pt x="3912" y="1630"/>
                      <a:pt x="3892" y="1649"/>
                    </a:cubicBezTo>
                    <a:cubicBezTo>
                      <a:pt x="3847" y="1675"/>
                      <a:pt x="3841" y="1714"/>
                      <a:pt x="3802" y="1740"/>
                    </a:cubicBezTo>
                    <a:cubicBezTo>
                      <a:pt x="3763" y="1772"/>
                      <a:pt x="3737" y="1785"/>
                      <a:pt x="3718" y="1824"/>
                    </a:cubicBezTo>
                    <a:cubicBezTo>
                      <a:pt x="3698" y="1869"/>
                      <a:pt x="3698" y="1908"/>
                      <a:pt x="3653" y="1934"/>
                    </a:cubicBezTo>
                    <a:cubicBezTo>
                      <a:pt x="3627" y="1947"/>
                      <a:pt x="3614" y="1959"/>
                      <a:pt x="3588" y="1973"/>
                    </a:cubicBezTo>
                    <a:cubicBezTo>
                      <a:pt x="3550" y="1992"/>
                      <a:pt x="3530" y="1992"/>
                      <a:pt x="3485" y="1998"/>
                    </a:cubicBezTo>
                    <a:cubicBezTo>
                      <a:pt x="3395" y="2011"/>
                      <a:pt x="3343" y="2031"/>
                      <a:pt x="3246" y="2050"/>
                    </a:cubicBezTo>
                    <a:cubicBezTo>
                      <a:pt x="3207" y="2076"/>
                      <a:pt x="3175" y="2089"/>
                      <a:pt x="3129" y="2089"/>
                    </a:cubicBezTo>
                    <a:cubicBezTo>
                      <a:pt x="3097" y="2089"/>
                      <a:pt x="3097" y="2089"/>
                      <a:pt x="3097" y="2089"/>
                    </a:cubicBezTo>
                    <a:cubicBezTo>
                      <a:pt x="3039" y="2089"/>
                      <a:pt x="3013" y="2108"/>
                      <a:pt x="2955" y="2115"/>
                    </a:cubicBezTo>
                    <a:cubicBezTo>
                      <a:pt x="2903" y="2128"/>
                      <a:pt x="2871" y="2128"/>
                      <a:pt x="2819" y="2134"/>
                    </a:cubicBezTo>
                    <a:cubicBezTo>
                      <a:pt x="2780" y="2147"/>
                      <a:pt x="2761" y="2154"/>
                      <a:pt x="2722" y="2173"/>
                    </a:cubicBezTo>
                    <a:cubicBezTo>
                      <a:pt x="2683" y="2186"/>
                      <a:pt x="2657" y="2186"/>
                      <a:pt x="2618" y="2199"/>
                    </a:cubicBezTo>
                    <a:cubicBezTo>
                      <a:pt x="2547" y="2218"/>
                      <a:pt x="2508" y="2225"/>
                      <a:pt x="2437" y="2238"/>
                    </a:cubicBezTo>
                    <a:cubicBezTo>
                      <a:pt x="2392" y="2244"/>
                      <a:pt x="2373" y="2257"/>
                      <a:pt x="2327" y="2257"/>
                    </a:cubicBezTo>
                    <a:cubicBezTo>
                      <a:pt x="2295" y="2257"/>
                      <a:pt x="2295" y="2257"/>
                      <a:pt x="2295" y="2257"/>
                    </a:cubicBezTo>
                    <a:cubicBezTo>
                      <a:pt x="2263" y="2250"/>
                      <a:pt x="2263" y="2250"/>
                      <a:pt x="2263" y="2250"/>
                    </a:cubicBezTo>
                    <a:cubicBezTo>
                      <a:pt x="2205" y="2250"/>
                      <a:pt x="2321" y="2276"/>
                      <a:pt x="2327" y="2276"/>
                    </a:cubicBezTo>
                    <a:cubicBezTo>
                      <a:pt x="2347" y="2283"/>
                      <a:pt x="2366" y="2276"/>
                      <a:pt x="2373" y="2289"/>
                    </a:cubicBezTo>
                    <a:cubicBezTo>
                      <a:pt x="2386" y="2302"/>
                      <a:pt x="2373" y="2315"/>
                      <a:pt x="2379" y="2328"/>
                    </a:cubicBezTo>
                    <a:lnTo>
                      <a:pt x="2373" y="2322"/>
                    </a:lnTo>
                    <a:cubicBezTo>
                      <a:pt x="2327" y="2322"/>
                      <a:pt x="2327" y="2322"/>
                      <a:pt x="2327" y="2322"/>
                    </a:cubicBezTo>
                    <a:cubicBezTo>
                      <a:pt x="2282" y="2322"/>
                      <a:pt x="2276" y="2276"/>
                      <a:pt x="2237" y="2276"/>
                    </a:cubicBezTo>
                    <a:cubicBezTo>
                      <a:pt x="2217" y="2276"/>
                      <a:pt x="2217" y="2296"/>
                      <a:pt x="2205" y="2302"/>
                    </a:cubicBezTo>
                    <a:cubicBezTo>
                      <a:pt x="2185" y="2309"/>
                      <a:pt x="2166" y="2302"/>
                      <a:pt x="2140" y="2315"/>
                    </a:cubicBezTo>
                    <a:cubicBezTo>
                      <a:pt x="2088" y="2347"/>
                      <a:pt x="2062" y="2373"/>
                      <a:pt x="2004" y="2399"/>
                    </a:cubicBezTo>
                    <a:cubicBezTo>
                      <a:pt x="2004" y="2438"/>
                      <a:pt x="1985" y="2457"/>
                      <a:pt x="1985" y="2489"/>
                    </a:cubicBezTo>
                    <a:cubicBezTo>
                      <a:pt x="1985" y="2534"/>
                      <a:pt x="1985" y="2534"/>
                      <a:pt x="1985" y="2534"/>
                    </a:cubicBezTo>
                    <a:cubicBezTo>
                      <a:pt x="1985" y="2553"/>
                      <a:pt x="1972" y="2566"/>
                      <a:pt x="1972" y="2586"/>
                    </a:cubicBezTo>
                    <a:cubicBezTo>
                      <a:pt x="1972" y="2592"/>
                      <a:pt x="1978" y="2586"/>
                      <a:pt x="1978" y="2592"/>
                    </a:cubicBezTo>
                    <a:cubicBezTo>
                      <a:pt x="1991" y="2612"/>
                      <a:pt x="2004" y="2625"/>
                      <a:pt x="2023" y="2625"/>
                    </a:cubicBezTo>
                    <a:cubicBezTo>
                      <a:pt x="2036" y="2625"/>
                      <a:pt x="2049" y="2612"/>
                      <a:pt x="2062" y="2612"/>
                    </a:cubicBezTo>
                    <a:cubicBezTo>
                      <a:pt x="2075" y="2637"/>
                      <a:pt x="2082" y="2657"/>
                      <a:pt x="2107" y="2657"/>
                    </a:cubicBezTo>
                    <a:cubicBezTo>
                      <a:pt x="2146" y="2657"/>
                      <a:pt x="2159" y="2644"/>
                      <a:pt x="2191" y="2625"/>
                    </a:cubicBezTo>
                    <a:cubicBezTo>
                      <a:pt x="2205" y="2612"/>
                      <a:pt x="2211" y="2599"/>
                      <a:pt x="2230" y="2592"/>
                    </a:cubicBezTo>
                    <a:cubicBezTo>
                      <a:pt x="2243" y="2592"/>
                      <a:pt x="2263" y="2592"/>
                      <a:pt x="2263" y="2579"/>
                    </a:cubicBezTo>
                    <a:cubicBezTo>
                      <a:pt x="2263" y="2560"/>
                      <a:pt x="2250" y="2553"/>
                      <a:pt x="2250" y="2534"/>
                    </a:cubicBezTo>
                    <a:cubicBezTo>
                      <a:pt x="2250" y="2502"/>
                      <a:pt x="2263" y="2476"/>
                      <a:pt x="2295" y="2457"/>
                    </a:cubicBezTo>
                    <a:cubicBezTo>
                      <a:pt x="2289" y="2495"/>
                      <a:pt x="2269" y="2508"/>
                      <a:pt x="2269" y="2540"/>
                    </a:cubicBezTo>
                    <a:cubicBezTo>
                      <a:pt x="2269" y="2560"/>
                      <a:pt x="2289" y="2560"/>
                      <a:pt x="2289" y="2579"/>
                    </a:cubicBezTo>
                    <a:cubicBezTo>
                      <a:pt x="2289" y="2592"/>
                      <a:pt x="2276" y="2592"/>
                      <a:pt x="2263" y="2599"/>
                    </a:cubicBezTo>
                    <a:cubicBezTo>
                      <a:pt x="2237" y="2612"/>
                      <a:pt x="2230" y="2625"/>
                      <a:pt x="2217" y="2650"/>
                    </a:cubicBezTo>
                    <a:cubicBezTo>
                      <a:pt x="2211" y="2663"/>
                      <a:pt x="2191" y="2670"/>
                      <a:pt x="2191" y="2689"/>
                    </a:cubicBezTo>
                    <a:cubicBezTo>
                      <a:pt x="2191" y="2722"/>
                      <a:pt x="2217" y="2735"/>
                      <a:pt x="2243" y="2760"/>
                    </a:cubicBezTo>
                    <a:cubicBezTo>
                      <a:pt x="2263" y="2780"/>
                      <a:pt x="2256" y="2812"/>
                      <a:pt x="2289" y="2838"/>
                    </a:cubicBezTo>
                    <a:cubicBezTo>
                      <a:pt x="2321" y="2857"/>
                      <a:pt x="2340" y="2870"/>
                      <a:pt x="2379" y="2877"/>
                    </a:cubicBezTo>
                    <a:cubicBezTo>
                      <a:pt x="2398" y="2877"/>
                      <a:pt x="2431" y="2870"/>
                      <a:pt x="2431" y="2890"/>
                    </a:cubicBezTo>
                    <a:cubicBezTo>
                      <a:pt x="2431" y="2903"/>
                      <a:pt x="2424" y="2909"/>
                      <a:pt x="2418" y="2909"/>
                    </a:cubicBezTo>
                    <a:cubicBezTo>
                      <a:pt x="2373" y="2909"/>
                      <a:pt x="2347" y="2877"/>
                      <a:pt x="2301" y="2877"/>
                    </a:cubicBezTo>
                    <a:cubicBezTo>
                      <a:pt x="2269" y="2877"/>
                      <a:pt x="2269" y="2877"/>
                      <a:pt x="2269" y="2877"/>
                    </a:cubicBezTo>
                    <a:cubicBezTo>
                      <a:pt x="2250" y="2877"/>
                      <a:pt x="2243" y="2896"/>
                      <a:pt x="2243" y="2916"/>
                    </a:cubicBezTo>
                    <a:cubicBezTo>
                      <a:pt x="2243" y="2961"/>
                      <a:pt x="2243" y="2961"/>
                      <a:pt x="2243" y="2961"/>
                    </a:cubicBezTo>
                    <a:cubicBezTo>
                      <a:pt x="2243" y="2980"/>
                      <a:pt x="2230" y="2993"/>
                      <a:pt x="2211" y="2993"/>
                    </a:cubicBezTo>
                    <a:cubicBezTo>
                      <a:pt x="2191" y="2993"/>
                      <a:pt x="2185" y="2987"/>
                      <a:pt x="2159" y="2987"/>
                    </a:cubicBezTo>
                    <a:cubicBezTo>
                      <a:pt x="2140" y="2987"/>
                      <a:pt x="2133" y="3006"/>
                      <a:pt x="2114" y="3006"/>
                    </a:cubicBezTo>
                    <a:cubicBezTo>
                      <a:pt x="2088" y="3019"/>
                      <a:pt x="2075" y="3013"/>
                      <a:pt x="2049" y="3013"/>
                    </a:cubicBezTo>
                    <a:cubicBezTo>
                      <a:pt x="2017" y="3019"/>
                      <a:pt x="2004" y="3038"/>
                      <a:pt x="1972" y="3038"/>
                    </a:cubicBezTo>
                    <a:cubicBezTo>
                      <a:pt x="1933" y="3038"/>
                      <a:pt x="1933" y="3038"/>
                      <a:pt x="1933" y="3038"/>
                    </a:cubicBezTo>
                    <a:cubicBezTo>
                      <a:pt x="1926" y="3038"/>
                      <a:pt x="1926" y="3038"/>
                      <a:pt x="1920" y="3038"/>
                    </a:cubicBezTo>
                    <a:cubicBezTo>
                      <a:pt x="1901" y="3038"/>
                      <a:pt x="1894" y="3051"/>
                      <a:pt x="1881" y="3051"/>
                    </a:cubicBezTo>
                    <a:cubicBezTo>
                      <a:pt x="1849" y="3051"/>
                      <a:pt x="1836" y="3019"/>
                      <a:pt x="1797" y="3019"/>
                    </a:cubicBezTo>
                    <a:lnTo>
                      <a:pt x="1791" y="3019"/>
                    </a:lnTo>
                    <a:cubicBezTo>
                      <a:pt x="1784" y="3025"/>
                      <a:pt x="1784" y="3025"/>
                      <a:pt x="1784" y="3025"/>
                    </a:cubicBezTo>
                    <a:cubicBezTo>
                      <a:pt x="1803" y="3032"/>
                      <a:pt x="1816" y="3045"/>
                      <a:pt x="1829" y="3051"/>
                    </a:cubicBezTo>
                    <a:cubicBezTo>
                      <a:pt x="1849" y="3058"/>
                      <a:pt x="1868" y="3064"/>
                      <a:pt x="1868" y="3077"/>
                    </a:cubicBezTo>
                    <a:cubicBezTo>
                      <a:pt x="1868" y="3090"/>
                      <a:pt x="1868" y="3090"/>
                      <a:pt x="1868" y="3090"/>
                    </a:cubicBezTo>
                    <a:cubicBezTo>
                      <a:pt x="1862" y="3090"/>
                      <a:pt x="1862" y="3090"/>
                      <a:pt x="1862" y="3090"/>
                    </a:cubicBezTo>
                    <a:cubicBezTo>
                      <a:pt x="1849" y="3090"/>
                      <a:pt x="1842" y="3084"/>
                      <a:pt x="1836" y="3084"/>
                    </a:cubicBezTo>
                    <a:cubicBezTo>
                      <a:pt x="1816" y="3084"/>
                      <a:pt x="1810" y="3090"/>
                      <a:pt x="1791" y="3090"/>
                    </a:cubicBezTo>
                    <a:cubicBezTo>
                      <a:pt x="1778" y="3090"/>
                      <a:pt x="1771" y="3084"/>
                      <a:pt x="1758" y="3077"/>
                    </a:cubicBezTo>
                    <a:cubicBezTo>
                      <a:pt x="1745" y="3077"/>
                      <a:pt x="1745" y="3077"/>
                      <a:pt x="1745" y="3077"/>
                    </a:cubicBezTo>
                    <a:cubicBezTo>
                      <a:pt x="1745" y="3142"/>
                      <a:pt x="1745" y="3142"/>
                      <a:pt x="1745" y="3142"/>
                    </a:cubicBezTo>
                    <a:cubicBezTo>
                      <a:pt x="1745" y="3213"/>
                      <a:pt x="1681" y="3239"/>
                      <a:pt x="1661" y="3304"/>
                    </a:cubicBezTo>
                    <a:cubicBezTo>
                      <a:pt x="1681" y="3317"/>
                      <a:pt x="1706" y="3323"/>
                      <a:pt x="1706" y="3349"/>
                    </a:cubicBezTo>
                    <a:cubicBezTo>
                      <a:pt x="1706" y="3407"/>
                      <a:pt x="1706" y="3407"/>
                      <a:pt x="1706" y="3407"/>
                    </a:cubicBezTo>
                    <a:cubicBezTo>
                      <a:pt x="1706" y="3413"/>
                      <a:pt x="1713" y="3420"/>
                      <a:pt x="1713" y="3427"/>
                    </a:cubicBezTo>
                    <a:cubicBezTo>
                      <a:pt x="1713" y="3427"/>
                      <a:pt x="1713" y="3427"/>
                      <a:pt x="1706" y="3427"/>
                    </a:cubicBezTo>
                    <a:cubicBezTo>
                      <a:pt x="1681" y="3427"/>
                      <a:pt x="1681" y="3381"/>
                      <a:pt x="1648" y="3381"/>
                    </a:cubicBezTo>
                    <a:cubicBezTo>
                      <a:pt x="1635" y="3381"/>
                      <a:pt x="1635" y="3381"/>
                      <a:pt x="1635" y="3381"/>
                    </a:cubicBezTo>
                    <a:cubicBezTo>
                      <a:pt x="1635" y="3381"/>
                      <a:pt x="1635" y="3388"/>
                      <a:pt x="1635" y="3394"/>
                    </a:cubicBezTo>
                    <a:cubicBezTo>
                      <a:pt x="1635" y="3407"/>
                      <a:pt x="1648" y="3407"/>
                      <a:pt x="1661" y="3420"/>
                    </a:cubicBezTo>
                    <a:cubicBezTo>
                      <a:pt x="1674" y="3433"/>
                      <a:pt x="1681" y="3446"/>
                      <a:pt x="1700" y="3459"/>
                    </a:cubicBezTo>
                    <a:cubicBezTo>
                      <a:pt x="1719" y="3478"/>
                      <a:pt x="1700" y="3524"/>
                      <a:pt x="1726" y="3524"/>
                    </a:cubicBezTo>
                    <a:cubicBezTo>
                      <a:pt x="1739" y="3524"/>
                      <a:pt x="1745" y="3517"/>
                      <a:pt x="1758" y="3517"/>
                    </a:cubicBezTo>
                    <a:cubicBezTo>
                      <a:pt x="1778" y="3517"/>
                      <a:pt x="1784" y="3530"/>
                      <a:pt x="1803" y="3536"/>
                    </a:cubicBezTo>
                    <a:cubicBezTo>
                      <a:pt x="1816" y="3543"/>
                      <a:pt x="1836" y="3543"/>
                      <a:pt x="1836" y="3556"/>
                    </a:cubicBezTo>
                    <a:cubicBezTo>
                      <a:pt x="1836" y="3582"/>
                      <a:pt x="1823" y="3588"/>
                      <a:pt x="1823" y="3614"/>
                    </a:cubicBezTo>
                    <a:cubicBezTo>
                      <a:pt x="1823" y="3633"/>
                      <a:pt x="1829" y="3646"/>
                      <a:pt x="1829" y="3666"/>
                    </a:cubicBezTo>
                    <a:cubicBezTo>
                      <a:pt x="1849" y="3666"/>
                      <a:pt x="1849" y="3640"/>
                      <a:pt x="1868" y="3640"/>
                    </a:cubicBezTo>
                    <a:cubicBezTo>
                      <a:pt x="1881" y="3640"/>
                      <a:pt x="1887" y="3653"/>
                      <a:pt x="1901" y="3659"/>
                    </a:cubicBezTo>
                    <a:cubicBezTo>
                      <a:pt x="1933" y="3666"/>
                      <a:pt x="1946" y="3679"/>
                      <a:pt x="1978" y="3685"/>
                    </a:cubicBezTo>
                    <a:cubicBezTo>
                      <a:pt x="2010" y="3705"/>
                      <a:pt x="2049" y="3711"/>
                      <a:pt x="2049" y="3750"/>
                    </a:cubicBezTo>
                    <a:cubicBezTo>
                      <a:pt x="2049" y="3763"/>
                      <a:pt x="2049" y="3763"/>
                      <a:pt x="2049" y="3763"/>
                    </a:cubicBezTo>
                    <a:cubicBezTo>
                      <a:pt x="2043" y="3763"/>
                      <a:pt x="2043" y="3763"/>
                      <a:pt x="2043" y="3763"/>
                    </a:cubicBezTo>
                    <a:cubicBezTo>
                      <a:pt x="2023" y="3756"/>
                      <a:pt x="2023" y="3730"/>
                      <a:pt x="2004" y="3730"/>
                    </a:cubicBezTo>
                    <a:cubicBezTo>
                      <a:pt x="1978" y="3730"/>
                      <a:pt x="1965" y="3730"/>
                      <a:pt x="1946" y="3717"/>
                    </a:cubicBezTo>
                    <a:cubicBezTo>
                      <a:pt x="1926" y="3711"/>
                      <a:pt x="1920" y="3685"/>
                      <a:pt x="1887" y="3685"/>
                    </a:cubicBezTo>
                    <a:cubicBezTo>
                      <a:pt x="1875" y="3685"/>
                      <a:pt x="1875" y="3717"/>
                      <a:pt x="1855" y="3717"/>
                    </a:cubicBezTo>
                    <a:cubicBezTo>
                      <a:pt x="1816" y="3717"/>
                      <a:pt x="1797" y="3672"/>
                      <a:pt x="1797" y="3627"/>
                    </a:cubicBezTo>
                    <a:cubicBezTo>
                      <a:pt x="1797" y="3588"/>
                      <a:pt x="1797" y="3588"/>
                      <a:pt x="1797" y="3588"/>
                    </a:cubicBezTo>
                    <a:cubicBezTo>
                      <a:pt x="1797" y="3575"/>
                      <a:pt x="1797" y="3569"/>
                      <a:pt x="1803" y="3556"/>
                    </a:cubicBezTo>
                    <a:cubicBezTo>
                      <a:pt x="1778" y="3549"/>
                      <a:pt x="1765" y="3543"/>
                      <a:pt x="1739" y="3543"/>
                    </a:cubicBezTo>
                    <a:cubicBezTo>
                      <a:pt x="1732" y="3543"/>
                      <a:pt x="1732" y="3549"/>
                      <a:pt x="1719" y="3549"/>
                    </a:cubicBezTo>
                    <a:cubicBezTo>
                      <a:pt x="1706" y="3549"/>
                      <a:pt x="1706" y="3530"/>
                      <a:pt x="1694" y="3517"/>
                    </a:cubicBezTo>
                    <a:cubicBezTo>
                      <a:pt x="1687" y="3504"/>
                      <a:pt x="1674" y="3498"/>
                      <a:pt x="1655" y="3498"/>
                    </a:cubicBezTo>
                    <a:cubicBezTo>
                      <a:pt x="1642" y="3498"/>
                      <a:pt x="1635" y="3504"/>
                      <a:pt x="1622" y="3504"/>
                    </a:cubicBezTo>
                    <a:cubicBezTo>
                      <a:pt x="1584" y="3504"/>
                      <a:pt x="1584" y="3504"/>
                      <a:pt x="1584" y="3504"/>
                    </a:cubicBezTo>
                    <a:cubicBezTo>
                      <a:pt x="1577" y="3504"/>
                      <a:pt x="1571" y="3504"/>
                      <a:pt x="1571" y="3511"/>
                    </a:cubicBezTo>
                    <a:cubicBezTo>
                      <a:pt x="1571" y="3543"/>
                      <a:pt x="1571" y="3543"/>
                      <a:pt x="1571" y="3543"/>
                    </a:cubicBezTo>
                    <a:cubicBezTo>
                      <a:pt x="1571" y="3582"/>
                      <a:pt x="1545" y="3595"/>
                      <a:pt x="1538" y="3633"/>
                    </a:cubicBezTo>
                    <a:cubicBezTo>
                      <a:pt x="1558" y="3633"/>
                      <a:pt x="1577" y="3633"/>
                      <a:pt x="1590" y="3646"/>
                    </a:cubicBezTo>
                    <a:cubicBezTo>
                      <a:pt x="1610" y="3679"/>
                      <a:pt x="1603" y="3717"/>
                      <a:pt x="1635" y="3730"/>
                    </a:cubicBezTo>
                    <a:cubicBezTo>
                      <a:pt x="1655" y="3743"/>
                      <a:pt x="1661" y="3756"/>
                      <a:pt x="1674" y="3769"/>
                    </a:cubicBezTo>
                    <a:cubicBezTo>
                      <a:pt x="1687" y="3776"/>
                      <a:pt x="1700" y="3769"/>
                      <a:pt x="1713" y="3776"/>
                    </a:cubicBezTo>
                    <a:cubicBezTo>
                      <a:pt x="1719" y="3776"/>
                      <a:pt x="1719" y="3789"/>
                      <a:pt x="1726" y="3795"/>
                    </a:cubicBezTo>
                    <a:cubicBezTo>
                      <a:pt x="1732" y="3808"/>
                      <a:pt x="1745" y="3815"/>
                      <a:pt x="1745" y="3827"/>
                    </a:cubicBezTo>
                    <a:cubicBezTo>
                      <a:pt x="1719" y="3827"/>
                      <a:pt x="1706" y="3808"/>
                      <a:pt x="1681" y="3808"/>
                    </a:cubicBezTo>
                    <a:cubicBezTo>
                      <a:pt x="1648" y="3808"/>
                      <a:pt x="1648" y="3808"/>
                      <a:pt x="1648" y="3808"/>
                    </a:cubicBezTo>
                    <a:cubicBezTo>
                      <a:pt x="1610" y="3808"/>
                      <a:pt x="1590" y="3782"/>
                      <a:pt x="1571" y="3750"/>
                    </a:cubicBezTo>
                    <a:cubicBezTo>
                      <a:pt x="1545" y="3711"/>
                      <a:pt x="1519" y="3692"/>
                      <a:pt x="1480" y="3672"/>
                    </a:cubicBezTo>
                    <a:cubicBezTo>
                      <a:pt x="1403" y="3633"/>
                      <a:pt x="1370" y="3614"/>
                      <a:pt x="1299" y="3575"/>
                    </a:cubicBezTo>
                    <a:cubicBezTo>
                      <a:pt x="1299" y="3575"/>
                      <a:pt x="1299" y="3582"/>
                      <a:pt x="1299" y="3588"/>
                    </a:cubicBezTo>
                    <a:cubicBezTo>
                      <a:pt x="1299" y="3620"/>
                      <a:pt x="1299" y="3620"/>
                      <a:pt x="1299" y="3620"/>
                    </a:cubicBezTo>
                    <a:cubicBezTo>
                      <a:pt x="1299" y="3633"/>
                      <a:pt x="1306" y="3640"/>
                      <a:pt x="1306" y="3646"/>
                    </a:cubicBezTo>
                    <a:cubicBezTo>
                      <a:pt x="1306" y="3685"/>
                      <a:pt x="1286" y="3711"/>
                      <a:pt x="1254" y="3730"/>
                    </a:cubicBezTo>
                    <a:cubicBezTo>
                      <a:pt x="1228" y="3750"/>
                      <a:pt x="1208" y="3743"/>
                      <a:pt x="1183" y="3756"/>
                    </a:cubicBezTo>
                    <a:cubicBezTo>
                      <a:pt x="1183" y="3763"/>
                      <a:pt x="1183" y="3763"/>
                      <a:pt x="1183" y="3763"/>
                    </a:cubicBezTo>
                    <a:cubicBezTo>
                      <a:pt x="1189" y="3763"/>
                      <a:pt x="1196" y="3763"/>
                      <a:pt x="1202" y="3763"/>
                    </a:cubicBezTo>
                    <a:cubicBezTo>
                      <a:pt x="1228" y="3763"/>
                      <a:pt x="1267" y="3769"/>
                      <a:pt x="1267" y="3795"/>
                    </a:cubicBezTo>
                    <a:cubicBezTo>
                      <a:pt x="1267" y="3815"/>
                      <a:pt x="1254" y="3827"/>
                      <a:pt x="1234" y="3827"/>
                    </a:cubicBezTo>
                    <a:cubicBezTo>
                      <a:pt x="1189" y="3827"/>
                      <a:pt x="1163" y="3789"/>
                      <a:pt x="1137" y="3750"/>
                    </a:cubicBezTo>
                    <a:cubicBezTo>
                      <a:pt x="1170" y="3750"/>
                      <a:pt x="1189" y="3737"/>
                      <a:pt x="1215" y="3717"/>
                    </a:cubicBezTo>
                    <a:cubicBezTo>
                      <a:pt x="1234" y="3705"/>
                      <a:pt x="1254" y="3705"/>
                      <a:pt x="1254" y="3685"/>
                    </a:cubicBezTo>
                    <a:cubicBezTo>
                      <a:pt x="1254" y="3666"/>
                      <a:pt x="1247" y="3659"/>
                      <a:pt x="1247" y="3646"/>
                    </a:cubicBezTo>
                    <a:cubicBezTo>
                      <a:pt x="1241" y="3633"/>
                      <a:pt x="1241" y="3620"/>
                      <a:pt x="1234" y="3620"/>
                    </a:cubicBezTo>
                    <a:cubicBezTo>
                      <a:pt x="1202" y="3620"/>
                      <a:pt x="1202" y="3620"/>
                      <a:pt x="1202" y="3620"/>
                    </a:cubicBezTo>
                    <a:cubicBezTo>
                      <a:pt x="1176" y="3620"/>
                      <a:pt x="1150" y="3614"/>
                      <a:pt x="1137" y="3595"/>
                    </a:cubicBezTo>
                    <a:cubicBezTo>
                      <a:pt x="1124" y="3582"/>
                      <a:pt x="1124" y="3569"/>
                      <a:pt x="1111" y="3569"/>
                    </a:cubicBezTo>
                    <a:cubicBezTo>
                      <a:pt x="1086" y="3569"/>
                      <a:pt x="1079" y="3588"/>
                      <a:pt x="1053" y="3588"/>
                    </a:cubicBezTo>
                    <a:cubicBezTo>
                      <a:pt x="1047" y="3588"/>
                      <a:pt x="1047" y="3575"/>
                      <a:pt x="1040" y="3575"/>
                    </a:cubicBezTo>
                    <a:cubicBezTo>
                      <a:pt x="1008" y="3549"/>
                      <a:pt x="1001" y="3530"/>
                      <a:pt x="989" y="3491"/>
                    </a:cubicBezTo>
                    <a:cubicBezTo>
                      <a:pt x="982" y="3472"/>
                      <a:pt x="989" y="3446"/>
                      <a:pt x="969" y="3446"/>
                    </a:cubicBezTo>
                    <a:cubicBezTo>
                      <a:pt x="937" y="3446"/>
                      <a:pt x="930" y="3485"/>
                      <a:pt x="904" y="3485"/>
                    </a:cubicBezTo>
                    <a:cubicBezTo>
                      <a:pt x="853" y="3485"/>
                      <a:pt x="853" y="3420"/>
                      <a:pt x="827" y="3375"/>
                    </a:cubicBezTo>
                    <a:cubicBezTo>
                      <a:pt x="820" y="3433"/>
                      <a:pt x="814" y="3459"/>
                      <a:pt x="801" y="3517"/>
                    </a:cubicBezTo>
                    <a:cubicBezTo>
                      <a:pt x="782" y="3498"/>
                      <a:pt x="775" y="3465"/>
                      <a:pt x="749" y="3465"/>
                    </a:cubicBezTo>
                    <a:cubicBezTo>
                      <a:pt x="730" y="3465"/>
                      <a:pt x="730" y="3465"/>
                      <a:pt x="730" y="3465"/>
                    </a:cubicBezTo>
                    <a:cubicBezTo>
                      <a:pt x="736" y="3478"/>
                      <a:pt x="743" y="3485"/>
                      <a:pt x="743" y="3504"/>
                    </a:cubicBezTo>
                    <a:cubicBezTo>
                      <a:pt x="743" y="3517"/>
                      <a:pt x="743" y="3524"/>
                      <a:pt x="736" y="3536"/>
                    </a:cubicBezTo>
                    <a:cubicBezTo>
                      <a:pt x="723" y="3530"/>
                      <a:pt x="723" y="3511"/>
                      <a:pt x="711" y="3498"/>
                    </a:cubicBezTo>
                    <a:cubicBezTo>
                      <a:pt x="697" y="3491"/>
                      <a:pt x="691" y="3491"/>
                      <a:pt x="672" y="3491"/>
                    </a:cubicBezTo>
                    <a:cubicBezTo>
                      <a:pt x="672" y="3478"/>
                      <a:pt x="672" y="3459"/>
                      <a:pt x="659" y="3459"/>
                    </a:cubicBezTo>
                    <a:cubicBezTo>
                      <a:pt x="639" y="3459"/>
                      <a:pt x="639" y="3485"/>
                      <a:pt x="613" y="3485"/>
                    </a:cubicBezTo>
                    <a:cubicBezTo>
                      <a:pt x="601" y="3485"/>
                      <a:pt x="594" y="3472"/>
                      <a:pt x="581" y="3472"/>
                    </a:cubicBezTo>
                    <a:cubicBezTo>
                      <a:pt x="549" y="3472"/>
                      <a:pt x="529" y="3485"/>
                      <a:pt x="491" y="3485"/>
                    </a:cubicBezTo>
                    <a:cubicBezTo>
                      <a:pt x="453" y="3485"/>
                      <a:pt x="421" y="3498"/>
                      <a:pt x="388" y="3472"/>
                    </a:cubicBezTo>
                    <a:cubicBezTo>
                      <a:pt x="362" y="3452"/>
                      <a:pt x="356" y="3427"/>
                      <a:pt x="330" y="3407"/>
                    </a:cubicBezTo>
                    <a:cubicBezTo>
                      <a:pt x="317" y="3388"/>
                      <a:pt x="298" y="3381"/>
                      <a:pt x="285" y="3362"/>
                    </a:cubicBezTo>
                    <a:lnTo>
                      <a:pt x="278" y="3362"/>
                    </a:lnTo>
                    <a:cubicBezTo>
                      <a:pt x="239" y="3362"/>
                      <a:pt x="226" y="3336"/>
                      <a:pt x="201" y="3310"/>
                    </a:cubicBezTo>
                    <a:cubicBezTo>
                      <a:pt x="188" y="3297"/>
                      <a:pt x="168" y="3297"/>
                      <a:pt x="155" y="3278"/>
                    </a:cubicBezTo>
                    <a:cubicBezTo>
                      <a:pt x="117" y="3252"/>
                      <a:pt x="103" y="3220"/>
                      <a:pt x="103" y="3174"/>
                    </a:cubicBezTo>
                    <a:cubicBezTo>
                      <a:pt x="91" y="3174"/>
                      <a:pt x="84" y="3168"/>
                      <a:pt x="71" y="3168"/>
                    </a:cubicBezTo>
                    <a:lnTo>
                      <a:pt x="71" y="3168"/>
                    </a:lnTo>
                    <a:cubicBezTo>
                      <a:pt x="52" y="3207"/>
                      <a:pt x="7" y="3213"/>
                      <a:pt x="7" y="3252"/>
                    </a:cubicBezTo>
                    <a:cubicBezTo>
                      <a:pt x="7" y="3278"/>
                      <a:pt x="0" y="3304"/>
                      <a:pt x="19" y="3323"/>
                    </a:cubicBezTo>
                    <a:cubicBezTo>
                      <a:pt x="58" y="3362"/>
                      <a:pt x="149" y="3323"/>
                      <a:pt x="149" y="3375"/>
                    </a:cubicBezTo>
                    <a:cubicBezTo>
                      <a:pt x="149" y="3420"/>
                      <a:pt x="129" y="3439"/>
                      <a:pt x="129" y="3485"/>
                    </a:cubicBezTo>
                    <a:cubicBezTo>
                      <a:pt x="129" y="3575"/>
                      <a:pt x="194" y="3614"/>
                      <a:pt x="272" y="3672"/>
                    </a:cubicBezTo>
                    <a:cubicBezTo>
                      <a:pt x="291" y="3685"/>
                      <a:pt x="291" y="3711"/>
                      <a:pt x="310" y="3730"/>
                    </a:cubicBezTo>
                    <a:cubicBezTo>
                      <a:pt x="336" y="3756"/>
                      <a:pt x="362" y="3750"/>
                      <a:pt x="395" y="3769"/>
                    </a:cubicBezTo>
                    <a:cubicBezTo>
                      <a:pt x="427" y="3789"/>
                      <a:pt x="427" y="3827"/>
                      <a:pt x="446" y="3860"/>
                    </a:cubicBezTo>
                    <a:cubicBezTo>
                      <a:pt x="472" y="3899"/>
                      <a:pt x="504" y="3905"/>
                      <a:pt x="542" y="3931"/>
                    </a:cubicBezTo>
                    <a:cubicBezTo>
                      <a:pt x="594" y="3957"/>
                      <a:pt x="613" y="3983"/>
                      <a:pt x="665" y="4008"/>
                    </a:cubicBezTo>
                    <a:cubicBezTo>
                      <a:pt x="717" y="4034"/>
                      <a:pt x="736" y="4080"/>
                      <a:pt x="769" y="4131"/>
                    </a:cubicBezTo>
                    <a:cubicBezTo>
                      <a:pt x="782" y="4157"/>
                      <a:pt x="788" y="4196"/>
                      <a:pt x="820" y="4196"/>
                    </a:cubicBezTo>
                    <a:cubicBezTo>
                      <a:pt x="840" y="4196"/>
                      <a:pt x="853" y="4183"/>
                      <a:pt x="872" y="4183"/>
                    </a:cubicBezTo>
                    <a:cubicBezTo>
                      <a:pt x="917" y="4183"/>
                      <a:pt x="917" y="4235"/>
                      <a:pt x="937" y="4274"/>
                    </a:cubicBezTo>
                    <a:cubicBezTo>
                      <a:pt x="969" y="4332"/>
                      <a:pt x="1015" y="4358"/>
                      <a:pt x="1079" y="4358"/>
                    </a:cubicBezTo>
                    <a:cubicBezTo>
                      <a:pt x="1111" y="4358"/>
                      <a:pt x="1124" y="4319"/>
                      <a:pt x="1157" y="4319"/>
                    </a:cubicBezTo>
                    <a:cubicBezTo>
                      <a:pt x="1176" y="4319"/>
                      <a:pt x="1183" y="4338"/>
                      <a:pt x="1202" y="4338"/>
                    </a:cubicBezTo>
                    <a:cubicBezTo>
                      <a:pt x="1234" y="4338"/>
                      <a:pt x="1241" y="4312"/>
                      <a:pt x="1273" y="4312"/>
                    </a:cubicBezTo>
                    <a:cubicBezTo>
                      <a:pt x="1318" y="4312"/>
                      <a:pt x="1318" y="4312"/>
                      <a:pt x="1318" y="4312"/>
                    </a:cubicBezTo>
                    <a:cubicBezTo>
                      <a:pt x="1344" y="4293"/>
                      <a:pt x="1338" y="4267"/>
                      <a:pt x="1357" y="4235"/>
                    </a:cubicBezTo>
                    <a:cubicBezTo>
                      <a:pt x="1383" y="4196"/>
                      <a:pt x="1415" y="4170"/>
                      <a:pt x="1461" y="4170"/>
                    </a:cubicBezTo>
                    <a:cubicBezTo>
                      <a:pt x="1480" y="4170"/>
                      <a:pt x="1487" y="4177"/>
                      <a:pt x="1506" y="4177"/>
                    </a:cubicBezTo>
                    <a:cubicBezTo>
                      <a:pt x="1590" y="4177"/>
                      <a:pt x="1635" y="4144"/>
                      <a:pt x="1719" y="4138"/>
                    </a:cubicBezTo>
                    <a:cubicBezTo>
                      <a:pt x="1752" y="4125"/>
                      <a:pt x="1765" y="4119"/>
                      <a:pt x="1791" y="4105"/>
                    </a:cubicBezTo>
                    <a:cubicBezTo>
                      <a:pt x="1836" y="4164"/>
                      <a:pt x="1887" y="4196"/>
                      <a:pt x="1965" y="4196"/>
                    </a:cubicBezTo>
                    <a:cubicBezTo>
                      <a:pt x="2004" y="4196"/>
                      <a:pt x="2017" y="4164"/>
                      <a:pt x="2056" y="4164"/>
                    </a:cubicBezTo>
                    <a:cubicBezTo>
                      <a:pt x="2101" y="4164"/>
                      <a:pt x="2107" y="4222"/>
                      <a:pt x="2153" y="4222"/>
                    </a:cubicBezTo>
                    <a:cubicBezTo>
                      <a:pt x="2205" y="4222"/>
                      <a:pt x="2211" y="4144"/>
                      <a:pt x="2263" y="4144"/>
                    </a:cubicBezTo>
                    <a:cubicBezTo>
                      <a:pt x="2327" y="4144"/>
                      <a:pt x="2353" y="4203"/>
                      <a:pt x="2418" y="4203"/>
                    </a:cubicBezTo>
                    <a:cubicBezTo>
                      <a:pt x="2463" y="4203"/>
                      <a:pt x="2463" y="4151"/>
                      <a:pt x="2496" y="4119"/>
                    </a:cubicBezTo>
                    <a:cubicBezTo>
                      <a:pt x="2554" y="4073"/>
                      <a:pt x="2599" y="4060"/>
                      <a:pt x="2670" y="4060"/>
                    </a:cubicBezTo>
                    <a:cubicBezTo>
                      <a:pt x="2741" y="4060"/>
                      <a:pt x="2761" y="3983"/>
                      <a:pt x="2786" y="3918"/>
                    </a:cubicBezTo>
                    <a:cubicBezTo>
                      <a:pt x="2800" y="3886"/>
                      <a:pt x="2838" y="3873"/>
                      <a:pt x="2838" y="3834"/>
                    </a:cubicBezTo>
                    <a:cubicBezTo>
                      <a:pt x="2838" y="3821"/>
                      <a:pt x="2838" y="3815"/>
                      <a:pt x="2838" y="3801"/>
                    </a:cubicBezTo>
                    <a:cubicBezTo>
                      <a:pt x="2838" y="3750"/>
                      <a:pt x="2858" y="3705"/>
                      <a:pt x="2903" y="3679"/>
                    </a:cubicBezTo>
                    <a:cubicBezTo>
                      <a:pt x="2942" y="3653"/>
                      <a:pt x="2981" y="3659"/>
                      <a:pt x="3026" y="3646"/>
                    </a:cubicBezTo>
                    <a:cubicBezTo>
                      <a:pt x="3065" y="3627"/>
                      <a:pt x="3084" y="3588"/>
                      <a:pt x="3123" y="3588"/>
                    </a:cubicBezTo>
                    <a:cubicBezTo>
                      <a:pt x="3226" y="3588"/>
                      <a:pt x="3284" y="3620"/>
                      <a:pt x="3381" y="3620"/>
                    </a:cubicBezTo>
                    <a:cubicBezTo>
                      <a:pt x="3407" y="3620"/>
                      <a:pt x="3414" y="3601"/>
                      <a:pt x="3440" y="3601"/>
                    </a:cubicBezTo>
                    <a:cubicBezTo>
                      <a:pt x="3466" y="3601"/>
                      <a:pt x="3479" y="3627"/>
                      <a:pt x="3511" y="3627"/>
                    </a:cubicBezTo>
                    <a:cubicBezTo>
                      <a:pt x="3543" y="3627"/>
                      <a:pt x="3550" y="3575"/>
                      <a:pt x="3588" y="3575"/>
                    </a:cubicBezTo>
                    <a:cubicBezTo>
                      <a:pt x="3608" y="3575"/>
                      <a:pt x="3614" y="3588"/>
                      <a:pt x="3634" y="3588"/>
                    </a:cubicBezTo>
                    <a:cubicBezTo>
                      <a:pt x="3679" y="3588"/>
                      <a:pt x="3698" y="3582"/>
                      <a:pt x="3744" y="3588"/>
                    </a:cubicBezTo>
                    <a:cubicBezTo>
                      <a:pt x="3744" y="3601"/>
                      <a:pt x="3744" y="3608"/>
                      <a:pt x="3744" y="3620"/>
                    </a:cubicBezTo>
                    <a:cubicBezTo>
                      <a:pt x="3744" y="3679"/>
                      <a:pt x="3724" y="3705"/>
                      <a:pt x="3711" y="3763"/>
                    </a:cubicBezTo>
                    <a:cubicBezTo>
                      <a:pt x="3731" y="3756"/>
                      <a:pt x="3744" y="3743"/>
                      <a:pt x="3763" y="3743"/>
                    </a:cubicBezTo>
                    <a:cubicBezTo>
                      <a:pt x="3802" y="3743"/>
                      <a:pt x="3795" y="3808"/>
                      <a:pt x="3834" y="3808"/>
                    </a:cubicBezTo>
                    <a:cubicBezTo>
                      <a:pt x="3860" y="3808"/>
                      <a:pt x="3873" y="3801"/>
                      <a:pt x="3899" y="3801"/>
                    </a:cubicBezTo>
                    <a:cubicBezTo>
                      <a:pt x="3957" y="3801"/>
                      <a:pt x="3990" y="3815"/>
                      <a:pt x="4035" y="3847"/>
                    </a:cubicBezTo>
                    <a:cubicBezTo>
                      <a:pt x="4061" y="3860"/>
                      <a:pt x="4074" y="3886"/>
                      <a:pt x="4106" y="3886"/>
                    </a:cubicBezTo>
                    <a:cubicBezTo>
                      <a:pt x="4138" y="3886"/>
                      <a:pt x="4158" y="3860"/>
                      <a:pt x="4190" y="3860"/>
                    </a:cubicBezTo>
                    <a:cubicBezTo>
                      <a:pt x="4222" y="3860"/>
                      <a:pt x="4235" y="3886"/>
                      <a:pt x="4255" y="3905"/>
                    </a:cubicBezTo>
                    <a:cubicBezTo>
                      <a:pt x="4293" y="3937"/>
                      <a:pt x="4306" y="3957"/>
                      <a:pt x="4332" y="3996"/>
                    </a:cubicBezTo>
                    <a:cubicBezTo>
                      <a:pt x="4358" y="3970"/>
                      <a:pt x="4358" y="3931"/>
                      <a:pt x="4390" y="3918"/>
                    </a:cubicBezTo>
                    <a:cubicBezTo>
                      <a:pt x="4436" y="3912"/>
                      <a:pt x="4474" y="3924"/>
                      <a:pt x="4513" y="3892"/>
                    </a:cubicBezTo>
                    <a:cubicBezTo>
                      <a:pt x="4533" y="3879"/>
                      <a:pt x="4520" y="3847"/>
                      <a:pt x="4533" y="3827"/>
                    </a:cubicBezTo>
                    <a:cubicBezTo>
                      <a:pt x="4552" y="3795"/>
                      <a:pt x="4585" y="3801"/>
                      <a:pt x="4617" y="3789"/>
                    </a:cubicBezTo>
                    <a:cubicBezTo>
                      <a:pt x="4636" y="3776"/>
                      <a:pt x="4636" y="3756"/>
                      <a:pt x="4656" y="3750"/>
                    </a:cubicBezTo>
                    <a:cubicBezTo>
                      <a:pt x="4740" y="3730"/>
                      <a:pt x="4785" y="3717"/>
                      <a:pt x="4869" y="3717"/>
                    </a:cubicBezTo>
                    <a:cubicBezTo>
                      <a:pt x="4901" y="3717"/>
                      <a:pt x="4908" y="3756"/>
                      <a:pt x="4927" y="3769"/>
                    </a:cubicBezTo>
                    <a:cubicBezTo>
                      <a:pt x="4940" y="3717"/>
                      <a:pt x="5011" y="3743"/>
                      <a:pt x="5063" y="3717"/>
                    </a:cubicBezTo>
                    <a:cubicBezTo>
                      <a:pt x="5089" y="3711"/>
                      <a:pt x="5095" y="3672"/>
                      <a:pt x="5128" y="3672"/>
                    </a:cubicBezTo>
                    <a:cubicBezTo>
                      <a:pt x="5180" y="3672"/>
                      <a:pt x="5212" y="3692"/>
                      <a:pt x="5257" y="3717"/>
                    </a:cubicBezTo>
                    <a:cubicBezTo>
                      <a:pt x="5270" y="3730"/>
                      <a:pt x="5270" y="3743"/>
                      <a:pt x="5289" y="3743"/>
                    </a:cubicBezTo>
                    <a:cubicBezTo>
                      <a:pt x="5309" y="3743"/>
                      <a:pt x="5315" y="3724"/>
                      <a:pt x="5335" y="3711"/>
                    </a:cubicBezTo>
                    <a:cubicBezTo>
                      <a:pt x="5348" y="3698"/>
                      <a:pt x="5373" y="3698"/>
                      <a:pt x="5373" y="3679"/>
                    </a:cubicBezTo>
                    <a:cubicBezTo>
                      <a:pt x="5373" y="3659"/>
                      <a:pt x="5361" y="3653"/>
                      <a:pt x="5361" y="3627"/>
                    </a:cubicBezTo>
                    <a:cubicBezTo>
                      <a:pt x="5361" y="3595"/>
                      <a:pt x="5406" y="3595"/>
                      <a:pt x="5425" y="3569"/>
                    </a:cubicBezTo>
                    <a:cubicBezTo>
                      <a:pt x="5445" y="3536"/>
                      <a:pt x="5451" y="3511"/>
                      <a:pt x="5451" y="3472"/>
                    </a:cubicBezTo>
                    <a:cubicBezTo>
                      <a:pt x="5451" y="3388"/>
                      <a:pt x="5451" y="3388"/>
                      <a:pt x="5451" y="3388"/>
                    </a:cubicBezTo>
                    <a:cubicBezTo>
                      <a:pt x="5451" y="3355"/>
                      <a:pt x="5445" y="3329"/>
                      <a:pt x="5464" y="3310"/>
                    </a:cubicBezTo>
                    <a:cubicBezTo>
                      <a:pt x="5496" y="3284"/>
                      <a:pt x="5529" y="3310"/>
                      <a:pt x="5561" y="3297"/>
                    </a:cubicBezTo>
                    <a:cubicBezTo>
                      <a:pt x="5613" y="3278"/>
                      <a:pt x="5639" y="3239"/>
                      <a:pt x="5639" y="3181"/>
                    </a:cubicBezTo>
                    <a:cubicBezTo>
                      <a:pt x="5639" y="3116"/>
                      <a:pt x="5535" y="3123"/>
                      <a:pt x="5535" y="3058"/>
                    </a:cubicBezTo>
                    <a:cubicBezTo>
                      <a:pt x="5535" y="3013"/>
                      <a:pt x="5542" y="2993"/>
                      <a:pt x="5548" y="2948"/>
                    </a:cubicBezTo>
                    <a:cubicBezTo>
                      <a:pt x="5548" y="2922"/>
                      <a:pt x="5542" y="2890"/>
                      <a:pt x="5561" y="2890"/>
                    </a:cubicBezTo>
                    <a:cubicBezTo>
                      <a:pt x="5574" y="2890"/>
                      <a:pt x="5580" y="2896"/>
                      <a:pt x="5593" y="2896"/>
                    </a:cubicBezTo>
                    <a:cubicBezTo>
                      <a:pt x="5652" y="2896"/>
                      <a:pt x="5677" y="2877"/>
                      <a:pt x="5736" y="2864"/>
                    </a:cubicBezTo>
                    <a:cubicBezTo>
                      <a:pt x="5710" y="2819"/>
                      <a:pt x="5697" y="2793"/>
                      <a:pt x="5697" y="2748"/>
                    </a:cubicBezTo>
                    <a:cubicBezTo>
                      <a:pt x="5736" y="2748"/>
                      <a:pt x="5755" y="2748"/>
                      <a:pt x="5787" y="2748"/>
                    </a:cubicBezTo>
                    <a:cubicBezTo>
                      <a:pt x="5800" y="2748"/>
                      <a:pt x="5807" y="2748"/>
                      <a:pt x="5820" y="2754"/>
                    </a:cubicBezTo>
                    <a:cubicBezTo>
                      <a:pt x="5826" y="2741"/>
                      <a:pt x="5826" y="2728"/>
                      <a:pt x="5826" y="2709"/>
                    </a:cubicBezTo>
                    <a:cubicBezTo>
                      <a:pt x="5833" y="2709"/>
                      <a:pt x="5839" y="2702"/>
                      <a:pt x="5845" y="2702"/>
                    </a:cubicBezTo>
                    <a:cubicBezTo>
                      <a:pt x="5865" y="2709"/>
                      <a:pt x="5865" y="2709"/>
                      <a:pt x="5865" y="2709"/>
                    </a:cubicBezTo>
                    <a:cubicBezTo>
                      <a:pt x="5891" y="2709"/>
                      <a:pt x="5891" y="2709"/>
                      <a:pt x="5891" y="2709"/>
                    </a:cubicBezTo>
                    <a:cubicBezTo>
                      <a:pt x="5891" y="2689"/>
                      <a:pt x="5878" y="2676"/>
                      <a:pt x="5891" y="2657"/>
                    </a:cubicBezTo>
                    <a:cubicBezTo>
                      <a:pt x="5904" y="2637"/>
                      <a:pt x="5923" y="2644"/>
                      <a:pt x="5949" y="2637"/>
                    </a:cubicBezTo>
                    <a:cubicBezTo>
                      <a:pt x="5994" y="2625"/>
                      <a:pt x="6040" y="2605"/>
                      <a:pt x="6040" y="2553"/>
                    </a:cubicBezTo>
                    <a:cubicBezTo>
                      <a:pt x="5994" y="2553"/>
                      <a:pt x="5988" y="2508"/>
                      <a:pt x="5943" y="2489"/>
                    </a:cubicBezTo>
                    <a:cubicBezTo>
                      <a:pt x="5917" y="2495"/>
                      <a:pt x="5917" y="2495"/>
                      <a:pt x="5917" y="2495"/>
                    </a:cubicBezTo>
                    <a:cubicBezTo>
                      <a:pt x="5897" y="2489"/>
                      <a:pt x="5871" y="2482"/>
                      <a:pt x="5871" y="2464"/>
                    </a:cubicBezTo>
                    <a:cubicBezTo>
                      <a:pt x="5871" y="2432"/>
                      <a:pt x="5865" y="2412"/>
                      <a:pt x="5884" y="2386"/>
                    </a:cubicBezTo>
                    <a:cubicBezTo>
                      <a:pt x="5897" y="2367"/>
                      <a:pt x="5930" y="2360"/>
                      <a:pt x="5930" y="2328"/>
                    </a:cubicBezTo>
                    <a:cubicBezTo>
                      <a:pt x="5930" y="2302"/>
                      <a:pt x="5884" y="2309"/>
                      <a:pt x="5884" y="2283"/>
                    </a:cubicBezTo>
                    <a:cubicBezTo>
                      <a:pt x="5884" y="2231"/>
                      <a:pt x="5930" y="2205"/>
                      <a:pt x="5930" y="2154"/>
                    </a:cubicBezTo>
                    <a:cubicBezTo>
                      <a:pt x="5943" y="2154"/>
                      <a:pt x="5956" y="2154"/>
                      <a:pt x="5968" y="2154"/>
                    </a:cubicBezTo>
                    <a:cubicBezTo>
                      <a:pt x="5988" y="2154"/>
                      <a:pt x="6007" y="2141"/>
                      <a:pt x="6027" y="2121"/>
                    </a:cubicBezTo>
                    <a:cubicBezTo>
                      <a:pt x="6065" y="2102"/>
                      <a:pt x="6072" y="2069"/>
                      <a:pt x="6091" y="2031"/>
                    </a:cubicBezTo>
                    <a:cubicBezTo>
                      <a:pt x="6104" y="2069"/>
                      <a:pt x="6104" y="2115"/>
                      <a:pt x="6143" y="2115"/>
                    </a:cubicBezTo>
                    <a:cubicBezTo>
                      <a:pt x="6188" y="2115"/>
                      <a:pt x="6195" y="2076"/>
                      <a:pt x="6227" y="2057"/>
                    </a:cubicBezTo>
                    <a:cubicBezTo>
                      <a:pt x="6292" y="2018"/>
                      <a:pt x="6318" y="1985"/>
                      <a:pt x="6370" y="1940"/>
                    </a:cubicBezTo>
                    <a:cubicBezTo>
                      <a:pt x="6337" y="1927"/>
                      <a:pt x="6324" y="1895"/>
                      <a:pt x="6324" y="1856"/>
                    </a:cubicBezTo>
                    <a:cubicBezTo>
                      <a:pt x="6324" y="1785"/>
                      <a:pt x="6382" y="1759"/>
                      <a:pt x="6382" y="1688"/>
                    </a:cubicBezTo>
                    <a:cubicBezTo>
                      <a:pt x="6382" y="1630"/>
                      <a:pt x="6382" y="1630"/>
                      <a:pt x="6382" y="1630"/>
                    </a:cubicBezTo>
                    <a:cubicBezTo>
                      <a:pt x="6408" y="1630"/>
                      <a:pt x="6408" y="1630"/>
                      <a:pt x="6408" y="1630"/>
                    </a:cubicBezTo>
                    <a:cubicBezTo>
                      <a:pt x="6428" y="1636"/>
                      <a:pt x="6428" y="1636"/>
                      <a:pt x="6428" y="1636"/>
                    </a:cubicBezTo>
                    <a:cubicBezTo>
                      <a:pt x="6440" y="1636"/>
                      <a:pt x="6440" y="1636"/>
                      <a:pt x="6440" y="1636"/>
                    </a:cubicBezTo>
                    <a:cubicBezTo>
                      <a:pt x="6440" y="1630"/>
                      <a:pt x="6447" y="1623"/>
                      <a:pt x="6447" y="1617"/>
                    </a:cubicBezTo>
                    <a:cubicBezTo>
                      <a:pt x="6447" y="1500"/>
                      <a:pt x="6389" y="1442"/>
                      <a:pt x="6389" y="1319"/>
                    </a:cubicBezTo>
                    <a:cubicBezTo>
                      <a:pt x="6389" y="1261"/>
                      <a:pt x="6402" y="1229"/>
                      <a:pt x="6421" y="1171"/>
                    </a:cubicBezTo>
                    <a:cubicBezTo>
                      <a:pt x="6395" y="1158"/>
                      <a:pt x="6370" y="1151"/>
                      <a:pt x="6370" y="1125"/>
                    </a:cubicBezTo>
                    <a:cubicBezTo>
                      <a:pt x="6370" y="1093"/>
                      <a:pt x="6447" y="1112"/>
                      <a:pt x="6447" y="1074"/>
                    </a:cubicBezTo>
                    <a:cubicBezTo>
                      <a:pt x="6447" y="1015"/>
                      <a:pt x="6447" y="1015"/>
                      <a:pt x="6447" y="1015"/>
                    </a:cubicBezTo>
                    <a:cubicBezTo>
                      <a:pt x="6447" y="977"/>
                      <a:pt x="6473" y="957"/>
                      <a:pt x="6479" y="918"/>
                    </a:cubicBezTo>
                    <a:cubicBezTo>
                      <a:pt x="6479" y="912"/>
                      <a:pt x="6479" y="905"/>
                      <a:pt x="6479" y="899"/>
                    </a:cubicBezTo>
                    <a:lnTo>
                      <a:pt x="6479" y="899"/>
                    </a:lnTo>
                    <a:cubicBezTo>
                      <a:pt x="6454" y="879"/>
                      <a:pt x="6454" y="867"/>
                      <a:pt x="6434" y="841"/>
                    </a:cubicBezTo>
                    <a:cubicBezTo>
                      <a:pt x="6428" y="834"/>
                      <a:pt x="6421" y="828"/>
                      <a:pt x="6421" y="821"/>
                    </a:cubicBezTo>
                    <a:cubicBezTo>
                      <a:pt x="6421" y="802"/>
                      <a:pt x="6428" y="789"/>
                      <a:pt x="6440" y="776"/>
                    </a:cubicBezTo>
                    <a:cubicBezTo>
                      <a:pt x="6447" y="757"/>
                      <a:pt x="6454" y="744"/>
                      <a:pt x="6454" y="724"/>
                    </a:cubicBezTo>
                    <a:cubicBezTo>
                      <a:pt x="6460" y="718"/>
                      <a:pt x="6466" y="711"/>
                      <a:pt x="6466" y="698"/>
                    </a:cubicBezTo>
                    <a:cubicBezTo>
                      <a:pt x="6466" y="679"/>
                      <a:pt x="6466" y="653"/>
                      <a:pt x="6447" y="647"/>
                    </a:cubicBezTo>
                    <a:cubicBezTo>
                      <a:pt x="6421" y="634"/>
                      <a:pt x="6395" y="627"/>
                      <a:pt x="6382" y="595"/>
                    </a:cubicBezTo>
                    <a:cubicBezTo>
                      <a:pt x="6370" y="563"/>
                      <a:pt x="6382" y="537"/>
                      <a:pt x="6376" y="505"/>
                    </a:cubicBezTo>
                    <a:cubicBezTo>
                      <a:pt x="6376" y="485"/>
                      <a:pt x="6363" y="472"/>
                      <a:pt x="6363" y="453"/>
                    </a:cubicBezTo>
                    <a:cubicBezTo>
                      <a:pt x="6363" y="395"/>
                      <a:pt x="6402" y="362"/>
                      <a:pt x="6408" y="304"/>
                    </a:cubicBezTo>
                    <a:cubicBezTo>
                      <a:pt x="6408" y="285"/>
                      <a:pt x="6402" y="265"/>
                      <a:pt x="6415" y="246"/>
                    </a:cubicBezTo>
                    <a:cubicBezTo>
                      <a:pt x="6421" y="226"/>
                      <a:pt x="6434" y="213"/>
                      <a:pt x="6447" y="188"/>
                    </a:cubicBezTo>
                    <a:cubicBezTo>
                      <a:pt x="6454" y="175"/>
                      <a:pt x="6460" y="168"/>
                      <a:pt x="6460" y="155"/>
                    </a:cubicBezTo>
                    <a:cubicBezTo>
                      <a:pt x="6460" y="116"/>
                      <a:pt x="6440" y="97"/>
                      <a:pt x="6428" y="65"/>
                    </a:cubicBezTo>
                    <a:cubicBezTo>
                      <a:pt x="6415" y="39"/>
                      <a:pt x="6408" y="26"/>
                      <a:pt x="6395" y="7"/>
                    </a:cubicBezTo>
                    <a:cubicBezTo>
                      <a:pt x="6298" y="19"/>
                      <a:pt x="6298" y="19"/>
                      <a:pt x="6298" y="19"/>
                    </a:cubicBezTo>
                    <a:cubicBezTo>
                      <a:pt x="6279" y="19"/>
                      <a:pt x="6259" y="13"/>
                      <a:pt x="6240" y="0"/>
                    </a:cubicBezTo>
                    <a:close/>
                    <a:moveTo>
                      <a:pt x="1849" y="2354"/>
                    </a:moveTo>
                    <a:lnTo>
                      <a:pt x="1849" y="2354"/>
                    </a:lnTo>
                    <a:cubicBezTo>
                      <a:pt x="1855" y="2341"/>
                      <a:pt x="1868" y="2341"/>
                      <a:pt x="1875" y="2328"/>
                    </a:cubicBezTo>
                    <a:cubicBezTo>
                      <a:pt x="1881" y="2322"/>
                      <a:pt x="1887" y="2315"/>
                      <a:pt x="1894" y="2309"/>
                    </a:cubicBezTo>
                    <a:cubicBezTo>
                      <a:pt x="1907" y="2309"/>
                      <a:pt x="1901" y="2328"/>
                      <a:pt x="1907" y="2335"/>
                    </a:cubicBezTo>
                    <a:cubicBezTo>
                      <a:pt x="1926" y="2360"/>
                      <a:pt x="1946" y="2380"/>
                      <a:pt x="1946" y="2412"/>
                    </a:cubicBezTo>
                    <a:cubicBezTo>
                      <a:pt x="1946" y="2457"/>
                      <a:pt x="1946" y="2457"/>
                      <a:pt x="1946" y="2457"/>
                    </a:cubicBezTo>
                    <a:cubicBezTo>
                      <a:pt x="1946" y="2489"/>
                      <a:pt x="1926" y="2508"/>
                      <a:pt x="1926" y="2547"/>
                    </a:cubicBezTo>
                    <a:cubicBezTo>
                      <a:pt x="1926" y="2586"/>
                      <a:pt x="1939" y="2612"/>
                      <a:pt x="1946" y="2650"/>
                    </a:cubicBezTo>
                    <a:cubicBezTo>
                      <a:pt x="1952" y="2689"/>
                      <a:pt x="1952" y="2709"/>
                      <a:pt x="1965" y="2741"/>
                    </a:cubicBezTo>
                    <a:cubicBezTo>
                      <a:pt x="1946" y="2741"/>
                      <a:pt x="1926" y="2741"/>
                      <a:pt x="1920" y="2760"/>
                    </a:cubicBezTo>
                    <a:cubicBezTo>
                      <a:pt x="1901" y="2748"/>
                      <a:pt x="1901" y="2728"/>
                      <a:pt x="1894" y="2702"/>
                    </a:cubicBezTo>
                    <a:cubicBezTo>
                      <a:pt x="1887" y="2689"/>
                      <a:pt x="1862" y="2689"/>
                      <a:pt x="1862" y="2676"/>
                    </a:cubicBezTo>
                    <a:cubicBezTo>
                      <a:pt x="1862" y="2650"/>
                      <a:pt x="1875" y="2631"/>
                      <a:pt x="1875" y="2605"/>
                    </a:cubicBezTo>
                    <a:cubicBezTo>
                      <a:pt x="1875" y="2553"/>
                      <a:pt x="1862" y="2521"/>
                      <a:pt x="1855" y="2469"/>
                    </a:cubicBezTo>
                    <a:cubicBezTo>
                      <a:pt x="1855" y="2399"/>
                      <a:pt x="1855" y="2399"/>
                      <a:pt x="1855" y="2399"/>
                    </a:cubicBezTo>
                    <a:cubicBezTo>
                      <a:pt x="1849" y="2354"/>
                      <a:pt x="1849" y="2354"/>
                      <a:pt x="1849" y="2354"/>
                    </a:cubicBezTo>
                    <a:close/>
                    <a:moveTo>
                      <a:pt x="1985" y="2676"/>
                    </a:moveTo>
                    <a:lnTo>
                      <a:pt x="1985" y="2676"/>
                    </a:lnTo>
                    <a:cubicBezTo>
                      <a:pt x="1985" y="2657"/>
                      <a:pt x="1972" y="2644"/>
                      <a:pt x="1978" y="2625"/>
                    </a:cubicBezTo>
                    <a:cubicBezTo>
                      <a:pt x="1978" y="2618"/>
                      <a:pt x="1991" y="2644"/>
                      <a:pt x="1998" y="2644"/>
                    </a:cubicBezTo>
                    <a:cubicBezTo>
                      <a:pt x="2023" y="2650"/>
                      <a:pt x="2036" y="2663"/>
                      <a:pt x="2056" y="2650"/>
                    </a:cubicBezTo>
                    <a:cubicBezTo>
                      <a:pt x="2069" y="2676"/>
                      <a:pt x="2088" y="2696"/>
                      <a:pt x="2114" y="2702"/>
                    </a:cubicBezTo>
                    <a:cubicBezTo>
                      <a:pt x="2140" y="2709"/>
                      <a:pt x="2166" y="2702"/>
                      <a:pt x="2166" y="2722"/>
                    </a:cubicBezTo>
                    <a:cubicBezTo>
                      <a:pt x="2166" y="2741"/>
                      <a:pt x="2146" y="2741"/>
                      <a:pt x="2146" y="2754"/>
                    </a:cubicBezTo>
                    <a:cubicBezTo>
                      <a:pt x="2146" y="2767"/>
                      <a:pt x="2153" y="2773"/>
                      <a:pt x="2166" y="2780"/>
                    </a:cubicBezTo>
                    <a:cubicBezTo>
                      <a:pt x="2159" y="2786"/>
                      <a:pt x="2153" y="2786"/>
                      <a:pt x="2146" y="2786"/>
                    </a:cubicBezTo>
                    <a:cubicBezTo>
                      <a:pt x="2127" y="2786"/>
                      <a:pt x="2127" y="2754"/>
                      <a:pt x="2107" y="2754"/>
                    </a:cubicBezTo>
                    <a:cubicBezTo>
                      <a:pt x="2094" y="2754"/>
                      <a:pt x="2088" y="2767"/>
                      <a:pt x="2075" y="2767"/>
                    </a:cubicBezTo>
                    <a:cubicBezTo>
                      <a:pt x="2043" y="2767"/>
                      <a:pt x="2023" y="2748"/>
                      <a:pt x="2004" y="2722"/>
                    </a:cubicBezTo>
                    <a:cubicBezTo>
                      <a:pt x="1998" y="2709"/>
                      <a:pt x="1985" y="2709"/>
                      <a:pt x="1985" y="2696"/>
                    </a:cubicBezTo>
                    <a:cubicBezTo>
                      <a:pt x="1985" y="2683"/>
                      <a:pt x="1985" y="2683"/>
                      <a:pt x="1985" y="2676"/>
                    </a:cubicBezTo>
                    <a:close/>
                    <a:moveTo>
                      <a:pt x="2191" y="2773"/>
                    </a:moveTo>
                    <a:lnTo>
                      <a:pt x="2191" y="2773"/>
                    </a:lnTo>
                    <a:cubicBezTo>
                      <a:pt x="2198" y="2773"/>
                      <a:pt x="2211" y="2767"/>
                      <a:pt x="2217" y="2773"/>
                    </a:cubicBezTo>
                    <a:cubicBezTo>
                      <a:pt x="2230" y="2786"/>
                      <a:pt x="2224" y="2799"/>
                      <a:pt x="2230" y="2812"/>
                    </a:cubicBezTo>
                    <a:cubicBezTo>
                      <a:pt x="2230" y="2825"/>
                      <a:pt x="2243" y="2832"/>
                      <a:pt x="2243" y="2844"/>
                    </a:cubicBezTo>
                    <a:cubicBezTo>
                      <a:pt x="2243" y="2864"/>
                      <a:pt x="2224" y="2870"/>
                      <a:pt x="2211" y="2890"/>
                    </a:cubicBezTo>
                    <a:cubicBezTo>
                      <a:pt x="2198" y="2877"/>
                      <a:pt x="2198" y="2864"/>
                      <a:pt x="2185" y="2864"/>
                    </a:cubicBezTo>
                    <a:cubicBezTo>
                      <a:pt x="2185" y="2864"/>
                      <a:pt x="2185" y="2870"/>
                      <a:pt x="2179" y="2870"/>
                    </a:cubicBezTo>
                    <a:cubicBezTo>
                      <a:pt x="2179" y="2870"/>
                      <a:pt x="2179" y="2864"/>
                      <a:pt x="2172" y="2864"/>
                    </a:cubicBezTo>
                    <a:cubicBezTo>
                      <a:pt x="2172" y="2857"/>
                      <a:pt x="2172" y="2851"/>
                      <a:pt x="2172" y="2844"/>
                    </a:cubicBezTo>
                    <a:cubicBezTo>
                      <a:pt x="2172" y="2838"/>
                      <a:pt x="2172" y="2832"/>
                      <a:pt x="2172" y="2825"/>
                    </a:cubicBezTo>
                    <a:cubicBezTo>
                      <a:pt x="2172" y="2812"/>
                      <a:pt x="2191" y="2812"/>
                      <a:pt x="2191" y="2793"/>
                    </a:cubicBezTo>
                    <a:cubicBezTo>
                      <a:pt x="2191" y="2786"/>
                      <a:pt x="2191" y="2780"/>
                      <a:pt x="2191" y="2773"/>
                    </a:cubicBezTo>
                    <a:close/>
                    <a:moveTo>
                      <a:pt x="1778" y="2728"/>
                    </a:moveTo>
                    <a:lnTo>
                      <a:pt x="1778" y="2728"/>
                    </a:lnTo>
                    <a:cubicBezTo>
                      <a:pt x="1784" y="2735"/>
                      <a:pt x="1791" y="2741"/>
                      <a:pt x="1791" y="2754"/>
                    </a:cubicBezTo>
                    <a:cubicBezTo>
                      <a:pt x="1791" y="2825"/>
                      <a:pt x="1810" y="2864"/>
                      <a:pt x="1829" y="2941"/>
                    </a:cubicBezTo>
                    <a:cubicBezTo>
                      <a:pt x="1810" y="2929"/>
                      <a:pt x="1803" y="2916"/>
                      <a:pt x="1784" y="2896"/>
                    </a:cubicBezTo>
                    <a:cubicBezTo>
                      <a:pt x="1771" y="2883"/>
                      <a:pt x="1745" y="2877"/>
                      <a:pt x="1745" y="2851"/>
                    </a:cubicBezTo>
                    <a:cubicBezTo>
                      <a:pt x="1745" y="2838"/>
                      <a:pt x="1752" y="2832"/>
                      <a:pt x="1752" y="2812"/>
                    </a:cubicBezTo>
                    <a:cubicBezTo>
                      <a:pt x="1752" y="2806"/>
                      <a:pt x="1745" y="2799"/>
                      <a:pt x="1745" y="2786"/>
                    </a:cubicBezTo>
                    <a:cubicBezTo>
                      <a:pt x="1745" y="2760"/>
                      <a:pt x="1765" y="2754"/>
                      <a:pt x="1778" y="2728"/>
                    </a:cubicBezTo>
                    <a:close/>
                    <a:moveTo>
                      <a:pt x="2004" y="2767"/>
                    </a:moveTo>
                    <a:lnTo>
                      <a:pt x="2004" y="2767"/>
                    </a:lnTo>
                    <a:cubicBezTo>
                      <a:pt x="2017" y="2793"/>
                      <a:pt x="2017" y="2793"/>
                      <a:pt x="2017" y="2793"/>
                    </a:cubicBezTo>
                    <a:cubicBezTo>
                      <a:pt x="2004" y="2806"/>
                      <a:pt x="1991" y="2819"/>
                      <a:pt x="1985" y="2838"/>
                    </a:cubicBezTo>
                    <a:cubicBezTo>
                      <a:pt x="1978" y="2838"/>
                      <a:pt x="1978" y="2832"/>
                      <a:pt x="1972" y="2832"/>
                    </a:cubicBezTo>
                    <a:cubicBezTo>
                      <a:pt x="1965" y="2832"/>
                      <a:pt x="1959" y="2832"/>
                      <a:pt x="1952" y="2832"/>
                    </a:cubicBezTo>
                    <a:cubicBezTo>
                      <a:pt x="1952" y="2812"/>
                      <a:pt x="1952" y="2799"/>
                      <a:pt x="1946" y="2773"/>
                    </a:cubicBezTo>
                    <a:cubicBezTo>
                      <a:pt x="1972" y="2773"/>
                      <a:pt x="1978" y="2767"/>
                      <a:pt x="2004" y="2767"/>
                    </a:cubicBezTo>
                    <a:close/>
                    <a:moveTo>
                      <a:pt x="2133" y="2857"/>
                    </a:moveTo>
                    <a:lnTo>
                      <a:pt x="2133" y="2857"/>
                    </a:lnTo>
                    <a:cubicBezTo>
                      <a:pt x="2153" y="2877"/>
                      <a:pt x="2159" y="2896"/>
                      <a:pt x="2172" y="2916"/>
                    </a:cubicBezTo>
                    <a:cubicBezTo>
                      <a:pt x="2179" y="2929"/>
                      <a:pt x="2191" y="2929"/>
                      <a:pt x="2191" y="2941"/>
                    </a:cubicBezTo>
                    <a:cubicBezTo>
                      <a:pt x="2191" y="2954"/>
                      <a:pt x="2191" y="2954"/>
                      <a:pt x="2191" y="2954"/>
                    </a:cubicBezTo>
                    <a:cubicBezTo>
                      <a:pt x="2159" y="2954"/>
                      <a:pt x="2159" y="2954"/>
                      <a:pt x="2159" y="2954"/>
                    </a:cubicBezTo>
                    <a:cubicBezTo>
                      <a:pt x="2146" y="2954"/>
                      <a:pt x="2140" y="2948"/>
                      <a:pt x="2127" y="2948"/>
                    </a:cubicBezTo>
                    <a:cubicBezTo>
                      <a:pt x="2107" y="2948"/>
                      <a:pt x="2094" y="2961"/>
                      <a:pt x="2075" y="2967"/>
                    </a:cubicBezTo>
                    <a:cubicBezTo>
                      <a:pt x="2082" y="2941"/>
                      <a:pt x="2075" y="2922"/>
                      <a:pt x="2088" y="2896"/>
                    </a:cubicBezTo>
                    <a:cubicBezTo>
                      <a:pt x="2094" y="2877"/>
                      <a:pt x="2120" y="2877"/>
                      <a:pt x="2133" y="2857"/>
                    </a:cubicBezTo>
                    <a:close/>
                    <a:moveTo>
                      <a:pt x="1791" y="2967"/>
                    </a:moveTo>
                    <a:lnTo>
                      <a:pt x="1791" y="2967"/>
                    </a:lnTo>
                    <a:cubicBezTo>
                      <a:pt x="1791" y="2974"/>
                      <a:pt x="1791" y="2974"/>
                      <a:pt x="1791" y="2980"/>
                    </a:cubicBezTo>
                    <a:cubicBezTo>
                      <a:pt x="1784" y="2980"/>
                      <a:pt x="1778" y="2980"/>
                      <a:pt x="1771" y="2980"/>
                    </a:cubicBezTo>
                    <a:cubicBezTo>
                      <a:pt x="1758" y="2980"/>
                      <a:pt x="1758" y="2980"/>
                      <a:pt x="1745" y="2980"/>
                    </a:cubicBezTo>
                    <a:cubicBezTo>
                      <a:pt x="1745" y="2980"/>
                      <a:pt x="1739" y="2980"/>
                      <a:pt x="1732" y="2980"/>
                    </a:cubicBezTo>
                    <a:cubicBezTo>
                      <a:pt x="1739" y="2954"/>
                      <a:pt x="1758" y="2948"/>
                      <a:pt x="1771" y="2929"/>
                    </a:cubicBezTo>
                    <a:cubicBezTo>
                      <a:pt x="1771" y="2948"/>
                      <a:pt x="1791" y="2948"/>
                      <a:pt x="1791" y="296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bg1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111" name="Freeform 94">
                <a:extLst>
                  <a:ext uri="{FF2B5EF4-FFF2-40B4-BE49-F238E27FC236}">
                    <a16:creationId xmlns:a16="http://schemas.microsoft.com/office/drawing/2014/main" id="{EEE32EC5-34DF-4746-A716-37E32384F8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39732" y="4423496"/>
                <a:ext cx="92674" cy="105921"/>
              </a:xfrm>
              <a:custGeom>
                <a:avLst/>
                <a:gdLst>
                  <a:gd name="T0" fmla="*/ 90 w 91"/>
                  <a:gd name="T1" fmla="*/ 38 h 104"/>
                  <a:gd name="T2" fmla="*/ 90 w 91"/>
                  <a:gd name="T3" fmla="*/ 38 h 104"/>
                  <a:gd name="T4" fmla="*/ 45 w 91"/>
                  <a:gd name="T5" fmla="*/ 0 h 104"/>
                  <a:gd name="T6" fmla="*/ 13 w 91"/>
                  <a:gd name="T7" fmla="*/ 0 h 104"/>
                  <a:gd name="T8" fmla="*/ 0 w 91"/>
                  <a:gd name="T9" fmla="*/ 19 h 104"/>
                  <a:gd name="T10" fmla="*/ 13 w 91"/>
                  <a:gd name="T11" fmla="*/ 38 h 104"/>
                  <a:gd name="T12" fmla="*/ 19 w 91"/>
                  <a:gd name="T13" fmla="*/ 71 h 104"/>
                  <a:gd name="T14" fmla="*/ 32 w 91"/>
                  <a:gd name="T15" fmla="*/ 84 h 104"/>
                  <a:gd name="T16" fmla="*/ 52 w 91"/>
                  <a:gd name="T17" fmla="*/ 90 h 104"/>
                  <a:gd name="T18" fmla="*/ 77 w 91"/>
                  <a:gd name="T19" fmla="*/ 97 h 104"/>
                  <a:gd name="T20" fmla="*/ 90 w 91"/>
                  <a:gd name="T21" fmla="*/ 71 h 104"/>
                  <a:gd name="T22" fmla="*/ 84 w 91"/>
                  <a:gd name="T23" fmla="*/ 71 h 104"/>
                  <a:gd name="T24" fmla="*/ 90 w 91"/>
                  <a:gd name="T25" fmla="*/ 38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1" h="104">
                    <a:moveTo>
                      <a:pt x="90" y="38"/>
                    </a:moveTo>
                    <a:lnTo>
                      <a:pt x="90" y="38"/>
                    </a:lnTo>
                    <a:cubicBezTo>
                      <a:pt x="77" y="25"/>
                      <a:pt x="64" y="0"/>
                      <a:pt x="45" y="0"/>
                    </a:cubicBezTo>
                    <a:cubicBezTo>
                      <a:pt x="32" y="0"/>
                      <a:pt x="26" y="0"/>
                      <a:pt x="13" y="0"/>
                    </a:cubicBezTo>
                    <a:cubicBezTo>
                      <a:pt x="6" y="0"/>
                      <a:pt x="0" y="13"/>
                      <a:pt x="0" y="19"/>
                    </a:cubicBezTo>
                    <a:cubicBezTo>
                      <a:pt x="6" y="25"/>
                      <a:pt x="13" y="32"/>
                      <a:pt x="13" y="38"/>
                    </a:cubicBezTo>
                    <a:cubicBezTo>
                      <a:pt x="13" y="51"/>
                      <a:pt x="13" y="58"/>
                      <a:pt x="19" y="71"/>
                    </a:cubicBezTo>
                    <a:cubicBezTo>
                      <a:pt x="19" y="84"/>
                      <a:pt x="26" y="84"/>
                      <a:pt x="32" y="84"/>
                    </a:cubicBezTo>
                    <a:cubicBezTo>
                      <a:pt x="39" y="84"/>
                      <a:pt x="45" y="84"/>
                      <a:pt x="52" y="90"/>
                    </a:cubicBezTo>
                    <a:cubicBezTo>
                      <a:pt x="58" y="90"/>
                      <a:pt x="64" y="103"/>
                      <a:pt x="77" y="97"/>
                    </a:cubicBezTo>
                    <a:cubicBezTo>
                      <a:pt x="84" y="97"/>
                      <a:pt x="90" y="77"/>
                      <a:pt x="90" y="71"/>
                    </a:cubicBezTo>
                    <a:cubicBezTo>
                      <a:pt x="84" y="71"/>
                      <a:pt x="84" y="71"/>
                      <a:pt x="84" y="71"/>
                    </a:cubicBezTo>
                    <a:lnTo>
                      <a:pt x="90" y="38"/>
                    </a:lnTo>
                  </a:path>
                </a:pathLst>
              </a:custGeom>
              <a:grpFill/>
              <a:ln w="28575" cap="flat" cmpd="sng">
                <a:solidFill>
                  <a:schemeClr val="bg1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Lato Regular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06890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E6FC4272-D969-1B43-94C5-65E69C46069D}"/>
              </a:ext>
            </a:extLst>
          </p:cNvPr>
          <p:cNvGrpSpPr/>
          <p:nvPr/>
        </p:nvGrpSpPr>
        <p:grpSpPr>
          <a:xfrm>
            <a:off x="15315908" y="4720287"/>
            <a:ext cx="8410366" cy="4275425"/>
            <a:chOff x="3590289" y="3822458"/>
            <a:chExt cx="8410366" cy="427542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B2B8AAC-4449-2348-8E46-C50A1F4F7687}"/>
                </a:ext>
              </a:extLst>
            </p:cNvPr>
            <p:cNvGrpSpPr/>
            <p:nvPr/>
          </p:nvGrpSpPr>
          <p:grpSpPr>
            <a:xfrm>
              <a:off x="3742689" y="3822458"/>
              <a:ext cx="8257966" cy="1499056"/>
              <a:chOff x="7339330" y="1023902"/>
              <a:chExt cx="8257966" cy="149905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50C392F-8D8C-2744-84A5-7FCAB282F38B}"/>
                  </a:ext>
                </a:extLst>
              </p:cNvPr>
              <p:cNvSpPr txBox="1"/>
              <p:nvPr/>
            </p:nvSpPr>
            <p:spPr>
              <a:xfrm>
                <a:off x="7339330" y="1415536"/>
                <a:ext cx="8257966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5400" b="1" spc="300" dirty="0">
                    <a:solidFill>
                      <a:schemeClr val="tx2"/>
                    </a:solidFill>
                    <a:latin typeface="Montserrat" pitchFamily="2" charset="77"/>
                    <a:ea typeface="Roboto" panose="02000000000000000000" pitchFamily="2" charset="0"/>
                    <a:cs typeface="Poppins Medium" pitchFamily="2" charset="77"/>
                  </a:rPr>
                  <a:t>FRANCE MAP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DB62195-E7CF-3544-8C2A-865665E2D74C}"/>
                  </a:ext>
                </a:extLst>
              </p:cNvPr>
              <p:cNvSpPr txBox="1"/>
              <p:nvPr/>
            </p:nvSpPr>
            <p:spPr>
              <a:xfrm>
                <a:off x="7422512" y="1023902"/>
                <a:ext cx="4735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spc="600" dirty="0">
                    <a:latin typeface="Montserrat Light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066A702-B236-D14D-81D5-BBDFFF3336DF}"/>
                  </a:ext>
                </a:extLst>
              </p:cNvPr>
              <p:cNvSpPr/>
              <p:nvPr/>
            </p:nvSpPr>
            <p:spPr>
              <a:xfrm>
                <a:off x="7422512" y="2426137"/>
                <a:ext cx="863604" cy="96821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33" name="Subtitle 2">
              <a:extLst>
                <a:ext uri="{FF2B5EF4-FFF2-40B4-BE49-F238E27FC236}">
                  <a16:creationId xmlns:a16="http://schemas.microsoft.com/office/drawing/2014/main" id="{BA026AA6-E96A-5C45-88CA-90FFA96385FB}"/>
                </a:ext>
              </a:extLst>
            </p:cNvPr>
            <p:cNvSpPr txBox="1">
              <a:spLocks/>
            </p:cNvSpPr>
            <p:nvPr/>
          </p:nvSpPr>
          <p:spPr>
            <a:xfrm>
              <a:off x="3590289" y="5721708"/>
              <a:ext cx="6772911" cy="237617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 consumer demand, or it should be so compelling.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C533636-B96A-7D43-BAC6-0CA8AB94DB56}"/>
              </a:ext>
            </a:extLst>
          </p:cNvPr>
          <p:cNvGrpSpPr/>
          <p:nvPr/>
        </p:nvGrpSpPr>
        <p:grpSpPr>
          <a:xfrm>
            <a:off x="1581557" y="10672454"/>
            <a:ext cx="11955630" cy="1628010"/>
            <a:chOff x="11250892" y="8688849"/>
            <a:chExt cx="11955630" cy="1628010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C4A7E2BA-A85B-D34B-BF51-5D34414D1CDB}"/>
                </a:ext>
              </a:extLst>
            </p:cNvPr>
            <p:cNvGrpSpPr/>
            <p:nvPr/>
          </p:nvGrpSpPr>
          <p:grpSpPr>
            <a:xfrm>
              <a:off x="11250892" y="8688849"/>
              <a:ext cx="5702113" cy="1628010"/>
              <a:chOff x="1581557" y="8009744"/>
              <a:chExt cx="5702113" cy="1628010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23C552F-2767-024A-B9F8-28A4D91D0B3B}"/>
                  </a:ext>
                </a:extLst>
              </p:cNvPr>
              <p:cNvSpPr txBox="1"/>
              <p:nvPr/>
            </p:nvSpPr>
            <p:spPr>
              <a:xfrm>
                <a:off x="2478242" y="8009744"/>
                <a:ext cx="4805428" cy="1628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To get your company’s name out there, you need to make sure you promote.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E809F1F0-9793-7443-88D7-D6FB90A1AFBF}"/>
                  </a:ext>
                </a:extLst>
              </p:cNvPr>
              <p:cNvSpPr/>
              <p:nvPr/>
            </p:nvSpPr>
            <p:spPr>
              <a:xfrm>
                <a:off x="1581557" y="8183183"/>
                <a:ext cx="354807" cy="35480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2B5D6906-D703-1141-8B29-44F946D7D450}"/>
                </a:ext>
              </a:extLst>
            </p:cNvPr>
            <p:cNvGrpSpPr/>
            <p:nvPr/>
          </p:nvGrpSpPr>
          <p:grpSpPr>
            <a:xfrm>
              <a:off x="17504410" y="8688849"/>
              <a:ext cx="5702112" cy="1628010"/>
              <a:chOff x="1581557" y="10297032"/>
              <a:chExt cx="5702112" cy="1628010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C0970A2-F339-FB47-891A-D4DA8C937B6F}"/>
                  </a:ext>
                </a:extLst>
              </p:cNvPr>
              <p:cNvSpPr txBox="1"/>
              <p:nvPr/>
            </p:nvSpPr>
            <p:spPr>
              <a:xfrm>
                <a:off x="2478242" y="10297032"/>
                <a:ext cx="4805427" cy="1628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To get your company’s name out there, you need to make sure you promote.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D0F0723C-D8A7-1642-AE42-5ACCE0A1602E}"/>
                  </a:ext>
                </a:extLst>
              </p:cNvPr>
              <p:cNvSpPr/>
              <p:nvPr/>
            </p:nvSpPr>
            <p:spPr>
              <a:xfrm>
                <a:off x="1581557" y="10486669"/>
                <a:ext cx="354807" cy="35480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</p:grp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82A32C6-E38F-D448-8369-36C719CA1D30}"/>
              </a:ext>
            </a:extLst>
          </p:cNvPr>
          <p:cNvGrpSpPr/>
          <p:nvPr/>
        </p:nvGrpSpPr>
        <p:grpSpPr>
          <a:xfrm>
            <a:off x="2288831" y="1450168"/>
            <a:ext cx="8519899" cy="8246835"/>
            <a:chOff x="10672937" y="2878775"/>
            <a:chExt cx="10083703" cy="9760520"/>
          </a:xfrm>
          <a:solidFill>
            <a:srgbClr val="F2F2F2"/>
          </a:solidFill>
        </p:grpSpPr>
        <p:sp>
          <p:nvSpPr>
            <p:cNvPr id="81" name="Freeform 71">
              <a:extLst>
                <a:ext uri="{FF2B5EF4-FFF2-40B4-BE49-F238E27FC236}">
                  <a16:creationId xmlns:a16="http://schemas.microsoft.com/office/drawing/2014/main" id="{9A248D75-0AD6-6344-9B19-5B0A2DA5F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72533" y="9403150"/>
              <a:ext cx="2314292" cy="2724339"/>
            </a:xfrm>
            <a:custGeom>
              <a:avLst/>
              <a:gdLst>
                <a:gd name="T0" fmla="*/ 2580 w 4505"/>
                <a:gd name="T1" fmla="*/ 340 h 5305"/>
                <a:gd name="T2" fmla="*/ 2972 w 4505"/>
                <a:gd name="T3" fmla="*/ 334 h 5305"/>
                <a:gd name="T4" fmla="*/ 4084 w 4505"/>
                <a:gd name="T5" fmla="*/ 1345 h 5305"/>
                <a:gd name="T6" fmla="*/ 4423 w 4505"/>
                <a:gd name="T7" fmla="*/ 1684 h 5305"/>
                <a:gd name="T8" fmla="*/ 3186 w 4505"/>
                <a:gd name="T9" fmla="*/ 804 h 5305"/>
                <a:gd name="T10" fmla="*/ 2645 w 4505"/>
                <a:gd name="T11" fmla="*/ 400 h 5305"/>
                <a:gd name="T12" fmla="*/ 2330 w 4505"/>
                <a:gd name="T13" fmla="*/ 25 h 5305"/>
                <a:gd name="T14" fmla="*/ 1902 w 4505"/>
                <a:gd name="T15" fmla="*/ 631 h 5305"/>
                <a:gd name="T16" fmla="*/ 2384 w 4505"/>
                <a:gd name="T17" fmla="*/ 1660 h 5305"/>
                <a:gd name="T18" fmla="*/ 2520 w 4505"/>
                <a:gd name="T19" fmla="*/ 1928 h 5305"/>
                <a:gd name="T20" fmla="*/ 1396 w 4505"/>
                <a:gd name="T21" fmla="*/ 2837 h 5305"/>
                <a:gd name="T22" fmla="*/ 809 w 4505"/>
                <a:gd name="T23" fmla="*/ 3182 h 5305"/>
                <a:gd name="T24" fmla="*/ 48 w 4505"/>
                <a:gd name="T25" fmla="*/ 3432 h 5305"/>
                <a:gd name="T26" fmla="*/ 458 w 4505"/>
                <a:gd name="T27" fmla="*/ 4151 h 5305"/>
                <a:gd name="T28" fmla="*/ 803 w 4505"/>
                <a:gd name="T29" fmla="*/ 4615 h 5305"/>
                <a:gd name="T30" fmla="*/ 18 w 4505"/>
                <a:gd name="T31" fmla="*/ 4971 h 5305"/>
                <a:gd name="T32" fmla="*/ 684 w 4505"/>
                <a:gd name="T33" fmla="*/ 5108 h 5305"/>
                <a:gd name="T34" fmla="*/ 1403 w 4505"/>
                <a:gd name="T35" fmla="*/ 5162 h 5305"/>
                <a:gd name="T36" fmla="*/ 1694 w 4505"/>
                <a:gd name="T37" fmla="*/ 5025 h 5305"/>
                <a:gd name="T38" fmla="*/ 2164 w 4505"/>
                <a:gd name="T39" fmla="*/ 5084 h 5305"/>
                <a:gd name="T40" fmla="*/ 1955 w 4505"/>
                <a:gd name="T41" fmla="*/ 4734 h 5305"/>
                <a:gd name="T42" fmla="*/ 1795 w 4505"/>
                <a:gd name="T43" fmla="*/ 4157 h 5305"/>
                <a:gd name="T44" fmla="*/ 1908 w 4505"/>
                <a:gd name="T45" fmla="*/ 3955 h 5305"/>
                <a:gd name="T46" fmla="*/ 2294 w 4505"/>
                <a:gd name="T47" fmla="*/ 3336 h 5305"/>
                <a:gd name="T48" fmla="*/ 2633 w 4505"/>
                <a:gd name="T49" fmla="*/ 3265 h 5305"/>
                <a:gd name="T50" fmla="*/ 2829 w 4505"/>
                <a:gd name="T51" fmla="*/ 3099 h 5305"/>
                <a:gd name="T52" fmla="*/ 3246 w 4505"/>
                <a:gd name="T53" fmla="*/ 2754 h 5305"/>
                <a:gd name="T54" fmla="*/ 3840 w 4505"/>
                <a:gd name="T55" fmla="*/ 2974 h 5305"/>
                <a:gd name="T56" fmla="*/ 4054 w 4505"/>
                <a:gd name="T57" fmla="*/ 2694 h 5305"/>
                <a:gd name="T58" fmla="*/ 4494 w 4505"/>
                <a:gd name="T59" fmla="*/ 1987 h 5305"/>
                <a:gd name="T60" fmla="*/ 4292 w 4505"/>
                <a:gd name="T61" fmla="*/ 2290 h 5305"/>
                <a:gd name="T62" fmla="*/ 3941 w 4505"/>
                <a:gd name="T63" fmla="*/ 2944 h 5305"/>
                <a:gd name="T64" fmla="*/ 3412 w 4505"/>
                <a:gd name="T65" fmla="*/ 2837 h 5305"/>
                <a:gd name="T66" fmla="*/ 2996 w 4505"/>
                <a:gd name="T67" fmla="*/ 2998 h 5305"/>
                <a:gd name="T68" fmla="*/ 2639 w 4505"/>
                <a:gd name="T69" fmla="*/ 3152 h 5305"/>
                <a:gd name="T70" fmla="*/ 2556 w 4505"/>
                <a:gd name="T71" fmla="*/ 3319 h 5305"/>
                <a:gd name="T72" fmla="*/ 2152 w 4505"/>
                <a:gd name="T73" fmla="*/ 3556 h 5305"/>
                <a:gd name="T74" fmla="*/ 1932 w 4505"/>
                <a:gd name="T75" fmla="*/ 4044 h 5305"/>
                <a:gd name="T76" fmla="*/ 1807 w 4505"/>
                <a:gd name="T77" fmla="*/ 4157 h 5305"/>
                <a:gd name="T78" fmla="*/ 1973 w 4505"/>
                <a:gd name="T79" fmla="*/ 4734 h 5305"/>
                <a:gd name="T80" fmla="*/ 2175 w 4505"/>
                <a:gd name="T81" fmla="*/ 5090 h 5305"/>
                <a:gd name="T82" fmla="*/ 1694 w 4505"/>
                <a:gd name="T83" fmla="*/ 5043 h 5305"/>
                <a:gd name="T84" fmla="*/ 1385 w 4505"/>
                <a:gd name="T85" fmla="*/ 5168 h 5305"/>
                <a:gd name="T86" fmla="*/ 684 w 4505"/>
                <a:gd name="T87" fmla="*/ 5120 h 5305"/>
                <a:gd name="T88" fmla="*/ 0 w 4505"/>
                <a:gd name="T89" fmla="*/ 4984 h 5305"/>
                <a:gd name="T90" fmla="*/ 625 w 4505"/>
                <a:gd name="T91" fmla="*/ 4508 h 5305"/>
                <a:gd name="T92" fmla="*/ 458 w 4505"/>
                <a:gd name="T93" fmla="*/ 4020 h 5305"/>
                <a:gd name="T94" fmla="*/ 601 w 4505"/>
                <a:gd name="T95" fmla="*/ 3200 h 5305"/>
                <a:gd name="T96" fmla="*/ 1385 w 4505"/>
                <a:gd name="T97" fmla="*/ 2950 h 5305"/>
                <a:gd name="T98" fmla="*/ 1831 w 4505"/>
                <a:gd name="T99" fmla="*/ 2605 h 5305"/>
                <a:gd name="T100" fmla="*/ 2508 w 4505"/>
                <a:gd name="T101" fmla="*/ 1933 h 5305"/>
                <a:gd name="T102" fmla="*/ 1896 w 4505"/>
                <a:gd name="T103" fmla="*/ 637 h 5305"/>
                <a:gd name="T104" fmla="*/ 2080 w 4505"/>
                <a:gd name="T105" fmla="*/ 203 h 5305"/>
                <a:gd name="T106" fmla="*/ 2325 w 4505"/>
                <a:gd name="T107" fmla="*/ 0 h 5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05" h="5305">
                  <a:moveTo>
                    <a:pt x="2376" y="0"/>
                  </a:moveTo>
                  <a:cubicBezTo>
                    <a:pt x="2406" y="18"/>
                    <a:pt x="2439" y="53"/>
                    <a:pt x="2473" y="91"/>
                  </a:cubicBezTo>
                  <a:cubicBezTo>
                    <a:pt x="2514" y="144"/>
                    <a:pt x="2556" y="209"/>
                    <a:pt x="2556" y="245"/>
                  </a:cubicBezTo>
                  <a:cubicBezTo>
                    <a:pt x="2556" y="275"/>
                    <a:pt x="2562" y="316"/>
                    <a:pt x="2580" y="340"/>
                  </a:cubicBezTo>
                  <a:cubicBezTo>
                    <a:pt x="2598" y="370"/>
                    <a:pt x="2621" y="388"/>
                    <a:pt x="2645" y="388"/>
                  </a:cubicBezTo>
                  <a:cubicBezTo>
                    <a:pt x="2657" y="388"/>
                    <a:pt x="2669" y="382"/>
                    <a:pt x="2681" y="370"/>
                  </a:cubicBezTo>
                  <a:cubicBezTo>
                    <a:pt x="2722" y="328"/>
                    <a:pt x="2782" y="310"/>
                    <a:pt x="2841" y="310"/>
                  </a:cubicBezTo>
                  <a:cubicBezTo>
                    <a:pt x="2889" y="310"/>
                    <a:pt x="2930" y="316"/>
                    <a:pt x="2972" y="334"/>
                  </a:cubicBezTo>
                  <a:cubicBezTo>
                    <a:pt x="3067" y="376"/>
                    <a:pt x="3162" y="715"/>
                    <a:pt x="3198" y="798"/>
                  </a:cubicBezTo>
                  <a:cubicBezTo>
                    <a:pt x="3228" y="875"/>
                    <a:pt x="3382" y="1006"/>
                    <a:pt x="3465" y="1190"/>
                  </a:cubicBezTo>
                  <a:cubicBezTo>
                    <a:pt x="3549" y="1375"/>
                    <a:pt x="3638" y="1369"/>
                    <a:pt x="3727" y="1375"/>
                  </a:cubicBezTo>
                  <a:cubicBezTo>
                    <a:pt x="3810" y="1375"/>
                    <a:pt x="3971" y="1345"/>
                    <a:pt x="4084" y="1345"/>
                  </a:cubicBezTo>
                  <a:cubicBezTo>
                    <a:pt x="4197" y="1351"/>
                    <a:pt x="4363" y="1553"/>
                    <a:pt x="4435" y="1672"/>
                  </a:cubicBezTo>
                  <a:cubicBezTo>
                    <a:pt x="4467" y="1726"/>
                    <a:pt x="4491" y="1772"/>
                    <a:pt x="4504" y="1817"/>
                  </a:cubicBezTo>
                  <a:lnTo>
                    <a:pt x="4504" y="1873"/>
                  </a:lnTo>
                  <a:cubicBezTo>
                    <a:pt x="4497" y="1814"/>
                    <a:pt x="4468" y="1760"/>
                    <a:pt x="4423" y="1684"/>
                  </a:cubicBezTo>
                  <a:cubicBezTo>
                    <a:pt x="4357" y="1559"/>
                    <a:pt x="4179" y="1357"/>
                    <a:pt x="4084" y="1363"/>
                  </a:cubicBezTo>
                  <a:cubicBezTo>
                    <a:pt x="3971" y="1363"/>
                    <a:pt x="3816" y="1386"/>
                    <a:pt x="3727" y="1386"/>
                  </a:cubicBezTo>
                  <a:cubicBezTo>
                    <a:pt x="3638" y="1386"/>
                    <a:pt x="3531" y="1386"/>
                    <a:pt x="3454" y="1196"/>
                  </a:cubicBezTo>
                  <a:cubicBezTo>
                    <a:pt x="3370" y="1012"/>
                    <a:pt x="3216" y="887"/>
                    <a:pt x="3186" y="804"/>
                  </a:cubicBezTo>
                  <a:cubicBezTo>
                    <a:pt x="3150" y="721"/>
                    <a:pt x="3049" y="382"/>
                    <a:pt x="2966" y="346"/>
                  </a:cubicBezTo>
                  <a:cubicBezTo>
                    <a:pt x="2925" y="334"/>
                    <a:pt x="2883" y="322"/>
                    <a:pt x="2841" y="322"/>
                  </a:cubicBezTo>
                  <a:cubicBezTo>
                    <a:pt x="2788" y="322"/>
                    <a:pt x="2728" y="340"/>
                    <a:pt x="2693" y="376"/>
                  </a:cubicBezTo>
                  <a:cubicBezTo>
                    <a:pt x="2675" y="394"/>
                    <a:pt x="2657" y="400"/>
                    <a:pt x="2645" y="400"/>
                  </a:cubicBezTo>
                  <a:cubicBezTo>
                    <a:pt x="2580" y="400"/>
                    <a:pt x="2538" y="316"/>
                    <a:pt x="2538" y="245"/>
                  </a:cubicBezTo>
                  <a:cubicBezTo>
                    <a:pt x="2538" y="215"/>
                    <a:pt x="2502" y="156"/>
                    <a:pt x="2461" y="102"/>
                  </a:cubicBezTo>
                  <a:cubicBezTo>
                    <a:pt x="2413" y="49"/>
                    <a:pt x="2360" y="1"/>
                    <a:pt x="2342" y="1"/>
                  </a:cubicBezTo>
                  <a:cubicBezTo>
                    <a:pt x="2336" y="7"/>
                    <a:pt x="2330" y="7"/>
                    <a:pt x="2330" y="25"/>
                  </a:cubicBezTo>
                  <a:cubicBezTo>
                    <a:pt x="2330" y="138"/>
                    <a:pt x="2181" y="215"/>
                    <a:pt x="2080" y="215"/>
                  </a:cubicBezTo>
                  <a:cubicBezTo>
                    <a:pt x="2056" y="215"/>
                    <a:pt x="2015" y="269"/>
                    <a:pt x="1973" y="340"/>
                  </a:cubicBezTo>
                  <a:cubicBezTo>
                    <a:pt x="1932" y="411"/>
                    <a:pt x="1890" y="501"/>
                    <a:pt x="1860" y="578"/>
                  </a:cubicBezTo>
                  <a:cubicBezTo>
                    <a:pt x="1878" y="602"/>
                    <a:pt x="1890" y="620"/>
                    <a:pt x="1902" y="631"/>
                  </a:cubicBezTo>
                  <a:cubicBezTo>
                    <a:pt x="1973" y="703"/>
                    <a:pt x="2080" y="994"/>
                    <a:pt x="2086" y="1238"/>
                  </a:cubicBezTo>
                  <a:cubicBezTo>
                    <a:pt x="2086" y="1357"/>
                    <a:pt x="2134" y="1464"/>
                    <a:pt x="2199" y="1541"/>
                  </a:cubicBezTo>
                  <a:cubicBezTo>
                    <a:pt x="2265" y="1612"/>
                    <a:pt x="2336" y="1660"/>
                    <a:pt x="2378" y="1660"/>
                  </a:cubicBezTo>
                  <a:cubicBezTo>
                    <a:pt x="2378" y="1660"/>
                    <a:pt x="2378" y="1660"/>
                    <a:pt x="2384" y="1660"/>
                  </a:cubicBezTo>
                  <a:lnTo>
                    <a:pt x="2384" y="1666"/>
                  </a:lnTo>
                  <a:cubicBezTo>
                    <a:pt x="2384" y="1666"/>
                    <a:pt x="2378" y="1690"/>
                    <a:pt x="2378" y="1719"/>
                  </a:cubicBezTo>
                  <a:cubicBezTo>
                    <a:pt x="2378" y="1779"/>
                    <a:pt x="2395" y="1880"/>
                    <a:pt x="2520" y="1922"/>
                  </a:cubicBezTo>
                  <a:lnTo>
                    <a:pt x="2520" y="1928"/>
                  </a:lnTo>
                  <a:cubicBezTo>
                    <a:pt x="2520" y="1928"/>
                    <a:pt x="2360" y="2314"/>
                    <a:pt x="2211" y="2350"/>
                  </a:cubicBezTo>
                  <a:cubicBezTo>
                    <a:pt x="2068" y="2379"/>
                    <a:pt x="1985" y="2397"/>
                    <a:pt x="1985" y="2462"/>
                  </a:cubicBezTo>
                  <a:cubicBezTo>
                    <a:pt x="1985" y="2546"/>
                    <a:pt x="1783" y="2706"/>
                    <a:pt x="1450" y="2712"/>
                  </a:cubicBezTo>
                  <a:cubicBezTo>
                    <a:pt x="1438" y="2724"/>
                    <a:pt x="1396" y="2778"/>
                    <a:pt x="1396" y="2837"/>
                  </a:cubicBezTo>
                  <a:cubicBezTo>
                    <a:pt x="1396" y="2861"/>
                    <a:pt x="1403" y="2903"/>
                    <a:pt x="1403" y="2950"/>
                  </a:cubicBezTo>
                  <a:cubicBezTo>
                    <a:pt x="1403" y="3051"/>
                    <a:pt x="1379" y="3182"/>
                    <a:pt x="1230" y="3182"/>
                  </a:cubicBezTo>
                  <a:cubicBezTo>
                    <a:pt x="1087" y="3182"/>
                    <a:pt x="1022" y="3152"/>
                    <a:pt x="945" y="3152"/>
                  </a:cubicBezTo>
                  <a:cubicBezTo>
                    <a:pt x="904" y="3152"/>
                    <a:pt x="863" y="3158"/>
                    <a:pt x="809" y="3182"/>
                  </a:cubicBezTo>
                  <a:cubicBezTo>
                    <a:pt x="744" y="3206"/>
                    <a:pt x="672" y="3212"/>
                    <a:pt x="601" y="3212"/>
                  </a:cubicBezTo>
                  <a:cubicBezTo>
                    <a:pt x="470" y="3212"/>
                    <a:pt x="333" y="3188"/>
                    <a:pt x="244" y="3188"/>
                  </a:cubicBezTo>
                  <a:cubicBezTo>
                    <a:pt x="197" y="3188"/>
                    <a:pt x="149" y="3218"/>
                    <a:pt x="107" y="3259"/>
                  </a:cubicBezTo>
                  <a:cubicBezTo>
                    <a:pt x="72" y="3307"/>
                    <a:pt x="48" y="3366"/>
                    <a:pt x="48" y="3432"/>
                  </a:cubicBezTo>
                  <a:cubicBezTo>
                    <a:pt x="48" y="3485"/>
                    <a:pt x="66" y="3539"/>
                    <a:pt x="107" y="3580"/>
                  </a:cubicBezTo>
                  <a:cubicBezTo>
                    <a:pt x="244" y="3717"/>
                    <a:pt x="476" y="3741"/>
                    <a:pt x="476" y="4020"/>
                  </a:cubicBezTo>
                  <a:cubicBezTo>
                    <a:pt x="476" y="4056"/>
                    <a:pt x="470" y="4103"/>
                    <a:pt x="464" y="4151"/>
                  </a:cubicBezTo>
                  <a:cubicBezTo>
                    <a:pt x="458" y="4151"/>
                    <a:pt x="458" y="4151"/>
                    <a:pt x="458" y="4151"/>
                  </a:cubicBezTo>
                  <a:cubicBezTo>
                    <a:pt x="458" y="4151"/>
                    <a:pt x="339" y="4264"/>
                    <a:pt x="339" y="4323"/>
                  </a:cubicBezTo>
                  <a:cubicBezTo>
                    <a:pt x="339" y="4353"/>
                    <a:pt x="381" y="4383"/>
                    <a:pt x="440" y="4412"/>
                  </a:cubicBezTo>
                  <a:cubicBezTo>
                    <a:pt x="500" y="4442"/>
                    <a:pt x="577" y="4466"/>
                    <a:pt x="631" y="4496"/>
                  </a:cubicBezTo>
                  <a:cubicBezTo>
                    <a:pt x="738" y="4555"/>
                    <a:pt x="797" y="4615"/>
                    <a:pt x="803" y="4615"/>
                  </a:cubicBezTo>
                  <a:lnTo>
                    <a:pt x="803" y="4621"/>
                  </a:lnTo>
                  <a:cubicBezTo>
                    <a:pt x="803" y="4626"/>
                    <a:pt x="797" y="4626"/>
                    <a:pt x="797" y="4626"/>
                  </a:cubicBezTo>
                  <a:cubicBezTo>
                    <a:pt x="797" y="4626"/>
                    <a:pt x="547" y="4680"/>
                    <a:pt x="458" y="4680"/>
                  </a:cubicBezTo>
                  <a:cubicBezTo>
                    <a:pt x="399" y="4680"/>
                    <a:pt x="185" y="4882"/>
                    <a:pt x="18" y="4971"/>
                  </a:cubicBezTo>
                  <a:cubicBezTo>
                    <a:pt x="60" y="4983"/>
                    <a:pt x="119" y="5013"/>
                    <a:pt x="220" y="5108"/>
                  </a:cubicBezTo>
                  <a:cubicBezTo>
                    <a:pt x="298" y="5191"/>
                    <a:pt x="333" y="5221"/>
                    <a:pt x="363" y="5221"/>
                  </a:cubicBezTo>
                  <a:cubicBezTo>
                    <a:pt x="393" y="5221"/>
                    <a:pt x="440" y="5185"/>
                    <a:pt x="565" y="5132"/>
                  </a:cubicBezTo>
                  <a:cubicBezTo>
                    <a:pt x="601" y="5114"/>
                    <a:pt x="642" y="5108"/>
                    <a:pt x="684" y="5108"/>
                  </a:cubicBezTo>
                  <a:cubicBezTo>
                    <a:pt x="922" y="5108"/>
                    <a:pt x="1224" y="5304"/>
                    <a:pt x="1266" y="5298"/>
                  </a:cubicBezTo>
                  <a:cubicBezTo>
                    <a:pt x="1284" y="5304"/>
                    <a:pt x="1307" y="5269"/>
                    <a:pt x="1325" y="5233"/>
                  </a:cubicBezTo>
                  <a:cubicBezTo>
                    <a:pt x="1343" y="5197"/>
                    <a:pt x="1355" y="5156"/>
                    <a:pt x="1385" y="5156"/>
                  </a:cubicBezTo>
                  <a:cubicBezTo>
                    <a:pt x="1391" y="5156"/>
                    <a:pt x="1396" y="5162"/>
                    <a:pt x="1403" y="5162"/>
                  </a:cubicBezTo>
                  <a:cubicBezTo>
                    <a:pt x="1414" y="5180"/>
                    <a:pt x="1426" y="5180"/>
                    <a:pt x="1444" y="5180"/>
                  </a:cubicBezTo>
                  <a:cubicBezTo>
                    <a:pt x="1456" y="5180"/>
                    <a:pt x="1468" y="5180"/>
                    <a:pt x="1480" y="5173"/>
                  </a:cubicBezTo>
                  <a:cubicBezTo>
                    <a:pt x="1492" y="5168"/>
                    <a:pt x="1498" y="5168"/>
                    <a:pt x="1498" y="5168"/>
                  </a:cubicBezTo>
                  <a:cubicBezTo>
                    <a:pt x="1593" y="5043"/>
                    <a:pt x="1670" y="5025"/>
                    <a:pt x="1694" y="5025"/>
                  </a:cubicBezTo>
                  <a:cubicBezTo>
                    <a:pt x="1700" y="5025"/>
                    <a:pt x="1700" y="5025"/>
                    <a:pt x="1706" y="5031"/>
                  </a:cubicBezTo>
                  <a:cubicBezTo>
                    <a:pt x="1860" y="5090"/>
                    <a:pt x="1973" y="5108"/>
                    <a:pt x="2045" y="5108"/>
                  </a:cubicBezTo>
                  <a:cubicBezTo>
                    <a:pt x="2092" y="5108"/>
                    <a:pt x="2122" y="5102"/>
                    <a:pt x="2140" y="5096"/>
                  </a:cubicBezTo>
                  <a:lnTo>
                    <a:pt x="2164" y="5084"/>
                  </a:lnTo>
                  <a:cubicBezTo>
                    <a:pt x="2169" y="5078"/>
                    <a:pt x="2169" y="5072"/>
                    <a:pt x="2169" y="5061"/>
                  </a:cubicBezTo>
                  <a:cubicBezTo>
                    <a:pt x="2169" y="5001"/>
                    <a:pt x="2110" y="4894"/>
                    <a:pt x="2062" y="4846"/>
                  </a:cubicBezTo>
                  <a:cubicBezTo>
                    <a:pt x="2039" y="4823"/>
                    <a:pt x="2009" y="4811"/>
                    <a:pt x="1991" y="4799"/>
                  </a:cubicBezTo>
                  <a:cubicBezTo>
                    <a:pt x="1973" y="4787"/>
                    <a:pt x="1955" y="4769"/>
                    <a:pt x="1955" y="4734"/>
                  </a:cubicBezTo>
                  <a:cubicBezTo>
                    <a:pt x="1955" y="4668"/>
                    <a:pt x="1908" y="4531"/>
                    <a:pt x="1908" y="4502"/>
                  </a:cubicBezTo>
                  <a:cubicBezTo>
                    <a:pt x="1908" y="4478"/>
                    <a:pt x="1932" y="4407"/>
                    <a:pt x="1932" y="4341"/>
                  </a:cubicBezTo>
                  <a:cubicBezTo>
                    <a:pt x="1932" y="4317"/>
                    <a:pt x="1932" y="4294"/>
                    <a:pt x="1920" y="4282"/>
                  </a:cubicBezTo>
                  <a:cubicBezTo>
                    <a:pt x="1890" y="4222"/>
                    <a:pt x="1795" y="4234"/>
                    <a:pt x="1795" y="4157"/>
                  </a:cubicBezTo>
                  <a:cubicBezTo>
                    <a:pt x="1795" y="4145"/>
                    <a:pt x="1795" y="4133"/>
                    <a:pt x="1801" y="4115"/>
                  </a:cubicBezTo>
                  <a:cubicBezTo>
                    <a:pt x="1825" y="4044"/>
                    <a:pt x="1854" y="4026"/>
                    <a:pt x="1884" y="4026"/>
                  </a:cubicBezTo>
                  <a:cubicBezTo>
                    <a:pt x="1896" y="4026"/>
                    <a:pt x="1908" y="4026"/>
                    <a:pt x="1920" y="4032"/>
                  </a:cubicBezTo>
                  <a:cubicBezTo>
                    <a:pt x="1914" y="4002"/>
                    <a:pt x="1908" y="3979"/>
                    <a:pt x="1908" y="3955"/>
                  </a:cubicBezTo>
                  <a:cubicBezTo>
                    <a:pt x="1908" y="3842"/>
                    <a:pt x="1961" y="3741"/>
                    <a:pt x="2015" y="3663"/>
                  </a:cubicBezTo>
                  <a:cubicBezTo>
                    <a:pt x="2074" y="3592"/>
                    <a:pt x="2128" y="3545"/>
                    <a:pt x="2152" y="3545"/>
                  </a:cubicBezTo>
                  <a:cubicBezTo>
                    <a:pt x="2164" y="3545"/>
                    <a:pt x="2175" y="3515"/>
                    <a:pt x="2193" y="3467"/>
                  </a:cubicBezTo>
                  <a:cubicBezTo>
                    <a:pt x="2217" y="3426"/>
                    <a:pt x="2247" y="3372"/>
                    <a:pt x="2294" y="3336"/>
                  </a:cubicBezTo>
                  <a:cubicBezTo>
                    <a:pt x="2336" y="3307"/>
                    <a:pt x="2395" y="3301"/>
                    <a:pt x="2449" y="3301"/>
                  </a:cubicBezTo>
                  <a:lnTo>
                    <a:pt x="2556" y="3301"/>
                  </a:lnTo>
                  <a:cubicBezTo>
                    <a:pt x="2586" y="3301"/>
                    <a:pt x="2609" y="3301"/>
                    <a:pt x="2621" y="3289"/>
                  </a:cubicBezTo>
                  <a:cubicBezTo>
                    <a:pt x="2627" y="3283"/>
                    <a:pt x="2627" y="3277"/>
                    <a:pt x="2633" y="3265"/>
                  </a:cubicBezTo>
                  <a:cubicBezTo>
                    <a:pt x="2633" y="3247"/>
                    <a:pt x="2609" y="3218"/>
                    <a:pt x="2609" y="3188"/>
                  </a:cubicBezTo>
                  <a:cubicBezTo>
                    <a:pt x="2609" y="3170"/>
                    <a:pt x="2615" y="3158"/>
                    <a:pt x="2633" y="3140"/>
                  </a:cubicBezTo>
                  <a:cubicBezTo>
                    <a:pt x="2669" y="3105"/>
                    <a:pt x="2740" y="3099"/>
                    <a:pt x="2788" y="3099"/>
                  </a:cubicBezTo>
                  <a:lnTo>
                    <a:pt x="2829" y="3099"/>
                  </a:lnTo>
                  <a:cubicBezTo>
                    <a:pt x="2835" y="3099"/>
                    <a:pt x="2859" y="3075"/>
                    <a:pt x="2889" y="3051"/>
                  </a:cubicBezTo>
                  <a:cubicBezTo>
                    <a:pt x="2919" y="3021"/>
                    <a:pt x="2954" y="2992"/>
                    <a:pt x="2990" y="2986"/>
                  </a:cubicBezTo>
                  <a:cubicBezTo>
                    <a:pt x="3014" y="2980"/>
                    <a:pt x="3037" y="2932"/>
                    <a:pt x="3073" y="2879"/>
                  </a:cubicBezTo>
                  <a:cubicBezTo>
                    <a:pt x="3103" y="2825"/>
                    <a:pt x="3156" y="2766"/>
                    <a:pt x="3246" y="2754"/>
                  </a:cubicBezTo>
                  <a:cubicBezTo>
                    <a:pt x="3258" y="2748"/>
                    <a:pt x="3269" y="2748"/>
                    <a:pt x="3281" y="2748"/>
                  </a:cubicBezTo>
                  <a:cubicBezTo>
                    <a:pt x="3353" y="2748"/>
                    <a:pt x="3394" y="2790"/>
                    <a:pt x="3418" y="2831"/>
                  </a:cubicBezTo>
                  <a:cubicBezTo>
                    <a:pt x="3448" y="2867"/>
                    <a:pt x="3472" y="2903"/>
                    <a:pt x="3513" y="2903"/>
                  </a:cubicBezTo>
                  <a:cubicBezTo>
                    <a:pt x="3620" y="2903"/>
                    <a:pt x="3816" y="2974"/>
                    <a:pt x="3840" y="2974"/>
                  </a:cubicBezTo>
                  <a:cubicBezTo>
                    <a:pt x="3864" y="2974"/>
                    <a:pt x="3870" y="2950"/>
                    <a:pt x="3870" y="2950"/>
                  </a:cubicBezTo>
                  <a:cubicBezTo>
                    <a:pt x="3870" y="2944"/>
                    <a:pt x="3870" y="2944"/>
                    <a:pt x="3876" y="2944"/>
                  </a:cubicBezTo>
                  <a:cubicBezTo>
                    <a:pt x="3900" y="2938"/>
                    <a:pt x="3917" y="2932"/>
                    <a:pt x="3935" y="2932"/>
                  </a:cubicBezTo>
                  <a:cubicBezTo>
                    <a:pt x="3983" y="2825"/>
                    <a:pt x="4036" y="2718"/>
                    <a:pt x="4054" y="2694"/>
                  </a:cubicBezTo>
                  <a:cubicBezTo>
                    <a:pt x="4084" y="2665"/>
                    <a:pt x="4280" y="2462"/>
                    <a:pt x="4280" y="2326"/>
                  </a:cubicBezTo>
                  <a:lnTo>
                    <a:pt x="4280" y="2290"/>
                  </a:lnTo>
                  <a:cubicBezTo>
                    <a:pt x="4274" y="2278"/>
                    <a:pt x="4274" y="2266"/>
                    <a:pt x="4274" y="2255"/>
                  </a:cubicBezTo>
                  <a:cubicBezTo>
                    <a:pt x="4274" y="2130"/>
                    <a:pt x="4470" y="2088"/>
                    <a:pt x="4494" y="1987"/>
                  </a:cubicBezTo>
                  <a:cubicBezTo>
                    <a:pt x="4498" y="1968"/>
                    <a:pt x="4502" y="1951"/>
                    <a:pt x="4504" y="1934"/>
                  </a:cubicBezTo>
                  <a:lnTo>
                    <a:pt x="4504" y="2000"/>
                  </a:lnTo>
                  <a:cubicBezTo>
                    <a:pt x="4469" y="2108"/>
                    <a:pt x="4286" y="2145"/>
                    <a:pt x="4286" y="2255"/>
                  </a:cubicBezTo>
                  <a:cubicBezTo>
                    <a:pt x="4286" y="2266"/>
                    <a:pt x="4286" y="2278"/>
                    <a:pt x="4292" y="2290"/>
                  </a:cubicBezTo>
                  <a:cubicBezTo>
                    <a:pt x="4292" y="2302"/>
                    <a:pt x="4298" y="2314"/>
                    <a:pt x="4298" y="2326"/>
                  </a:cubicBezTo>
                  <a:cubicBezTo>
                    <a:pt x="4298" y="2474"/>
                    <a:pt x="4096" y="2671"/>
                    <a:pt x="4066" y="2706"/>
                  </a:cubicBezTo>
                  <a:cubicBezTo>
                    <a:pt x="4048" y="2718"/>
                    <a:pt x="3995" y="2837"/>
                    <a:pt x="3947" y="2938"/>
                  </a:cubicBezTo>
                  <a:cubicBezTo>
                    <a:pt x="3947" y="2944"/>
                    <a:pt x="3947" y="2944"/>
                    <a:pt x="3941" y="2944"/>
                  </a:cubicBezTo>
                  <a:cubicBezTo>
                    <a:pt x="3923" y="2944"/>
                    <a:pt x="3906" y="2950"/>
                    <a:pt x="3882" y="2956"/>
                  </a:cubicBezTo>
                  <a:cubicBezTo>
                    <a:pt x="3882" y="2968"/>
                    <a:pt x="3870" y="2986"/>
                    <a:pt x="3840" y="2992"/>
                  </a:cubicBezTo>
                  <a:cubicBezTo>
                    <a:pt x="3810" y="2986"/>
                    <a:pt x="3620" y="2920"/>
                    <a:pt x="3513" y="2920"/>
                  </a:cubicBezTo>
                  <a:cubicBezTo>
                    <a:pt x="3465" y="2920"/>
                    <a:pt x="3436" y="2879"/>
                    <a:pt x="3412" y="2837"/>
                  </a:cubicBezTo>
                  <a:cubicBezTo>
                    <a:pt x="3382" y="2801"/>
                    <a:pt x="3347" y="2766"/>
                    <a:pt x="3281" y="2766"/>
                  </a:cubicBezTo>
                  <a:lnTo>
                    <a:pt x="3246" y="2766"/>
                  </a:lnTo>
                  <a:cubicBezTo>
                    <a:pt x="3162" y="2784"/>
                    <a:pt x="3115" y="2837"/>
                    <a:pt x="3085" y="2885"/>
                  </a:cubicBezTo>
                  <a:cubicBezTo>
                    <a:pt x="3049" y="2938"/>
                    <a:pt x="3032" y="2992"/>
                    <a:pt x="2996" y="2998"/>
                  </a:cubicBezTo>
                  <a:cubicBezTo>
                    <a:pt x="2966" y="3004"/>
                    <a:pt x="2930" y="3033"/>
                    <a:pt x="2901" y="3057"/>
                  </a:cubicBezTo>
                  <a:cubicBezTo>
                    <a:pt x="2871" y="3087"/>
                    <a:pt x="2847" y="3111"/>
                    <a:pt x="2829" y="3111"/>
                  </a:cubicBezTo>
                  <a:lnTo>
                    <a:pt x="2788" y="3111"/>
                  </a:lnTo>
                  <a:cubicBezTo>
                    <a:pt x="2740" y="3111"/>
                    <a:pt x="2675" y="3117"/>
                    <a:pt x="2639" y="3152"/>
                  </a:cubicBezTo>
                  <a:cubicBezTo>
                    <a:pt x="2627" y="3164"/>
                    <a:pt x="2627" y="3176"/>
                    <a:pt x="2627" y="3188"/>
                  </a:cubicBezTo>
                  <a:cubicBezTo>
                    <a:pt x="2621" y="3212"/>
                    <a:pt x="2645" y="3235"/>
                    <a:pt x="2645" y="3265"/>
                  </a:cubicBezTo>
                  <a:cubicBezTo>
                    <a:pt x="2645" y="3277"/>
                    <a:pt x="2639" y="3289"/>
                    <a:pt x="2633" y="3301"/>
                  </a:cubicBezTo>
                  <a:cubicBezTo>
                    <a:pt x="2615" y="3313"/>
                    <a:pt x="2592" y="3319"/>
                    <a:pt x="2556" y="3319"/>
                  </a:cubicBezTo>
                  <a:cubicBezTo>
                    <a:pt x="2526" y="3319"/>
                    <a:pt x="2485" y="3313"/>
                    <a:pt x="2449" y="3313"/>
                  </a:cubicBezTo>
                  <a:cubicBezTo>
                    <a:pt x="2395" y="3313"/>
                    <a:pt x="2342" y="3319"/>
                    <a:pt x="2306" y="3348"/>
                  </a:cubicBezTo>
                  <a:cubicBezTo>
                    <a:pt x="2259" y="3384"/>
                    <a:pt x="2229" y="3432"/>
                    <a:pt x="2211" y="3473"/>
                  </a:cubicBezTo>
                  <a:cubicBezTo>
                    <a:pt x="2187" y="3515"/>
                    <a:pt x="2181" y="3556"/>
                    <a:pt x="2152" y="3556"/>
                  </a:cubicBezTo>
                  <a:cubicBezTo>
                    <a:pt x="2140" y="3556"/>
                    <a:pt x="2080" y="3598"/>
                    <a:pt x="2027" y="3675"/>
                  </a:cubicBezTo>
                  <a:cubicBezTo>
                    <a:pt x="1973" y="3747"/>
                    <a:pt x="1926" y="3848"/>
                    <a:pt x="1926" y="3955"/>
                  </a:cubicBezTo>
                  <a:cubicBezTo>
                    <a:pt x="1926" y="3979"/>
                    <a:pt x="1926" y="4008"/>
                    <a:pt x="1932" y="4038"/>
                  </a:cubicBezTo>
                  <a:lnTo>
                    <a:pt x="1932" y="4044"/>
                  </a:lnTo>
                  <a:lnTo>
                    <a:pt x="1926" y="4044"/>
                  </a:lnTo>
                  <a:cubicBezTo>
                    <a:pt x="1914" y="4044"/>
                    <a:pt x="1896" y="4038"/>
                    <a:pt x="1884" y="4038"/>
                  </a:cubicBezTo>
                  <a:cubicBezTo>
                    <a:pt x="1860" y="4038"/>
                    <a:pt x="1842" y="4050"/>
                    <a:pt x="1813" y="4121"/>
                  </a:cubicBezTo>
                  <a:cubicBezTo>
                    <a:pt x="1813" y="4133"/>
                    <a:pt x="1807" y="4145"/>
                    <a:pt x="1807" y="4157"/>
                  </a:cubicBezTo>
                  <a:cubicBezTo>
                    <a:pt x="1807" y="4216"/>
                    <a:pt x="1890" y="4210"/>
                    <a:pt x="1932" y="4270"/>
                  </a:cubicBezTo>
                  <a:cubicBezTo>
                    <a:pt x="1943" y="4294"/>
                    <a:pt x="1950" y="4317"/>
                    <a:pt x="1950" y="4341"/>
                  </a:cubicBezTo>
                  <a:cubicBezTo>
                    <a:pt x="1950" y="4407"/>
                    <a:pt x="1920" y="4484"/>
                    <a:pt x="1920" y="4502"/>
                  </a:cubicBezTo>
                  <a:cubicBezTo>
                    <a:pt x="1920" y="4525"/>
                    <a:pt x="1967" y="4668"/>
                    <a:pt x="1973" y="4734"/>
                  </a:cubicBezTo>
                  <a:cubicBezTo>
                    <a:pt x="1973" y="4769"/>
                    <a:pt x="1979" y="4775"/>
                    <a:pt x="1997" y="4787"/>
                  </a:cubicBezTo>
                  <a:cubicBezTo>
                    <a:pt x="2015" y="4799"/>
                    <a:pt x="2045" y="4811"/>
                    <a:pt x="2074" y="4841"/>
                  </a:cubicBezTo>
                  <a:cubicBezTo>
                    <a:pt x="2122" y="4888"/>
                    <a:pt x="2181" y="4989"/>
                    <a:pt x="2181" y="5061"/>
                  </a:cubicBezTo>
                  <a:cubicBezTo>
                    <a:pt x="2181" y="5072"/>
                    <a:pt x="2181" y="5084"/>
                    <a:pt x="2175" y="5090"/>
                  </a:cubicBezTo>
                  <a:lnTo>
                    <a:pt x="2175" y="5096"/>
                  </a:lnTo>
                  <a:cubicBezTo>
                    <a:pt x="2175" y="5096"/>
                    <a:pt x="2140" y="5120"/>
                    <a:pt x="2045" y="5120"/>
                  </a:cubicBezTo>
                  <a:cubicBezTo>
                    <a:pt x="1967" y="5120"/>
                    <a:pt x="1860" y="5102"/>
                    <a:pt x="1700" y="5043"/>
                  </a:cubicBezTo>
                  <a:lnTo>
                    <a:pt x="1694" y="5043"/>
                  </a:lnTo>
                  <a:cubicBezTo>
                    <a:pt x="1676" y="5043"/>
                    <a:pt x="1605" y="5049"/>
                    <a:pt x="1509" y="5173"/>
                  </a:cubicBezTo>
                  <a:cubicBezTo>
                    <a:pt x="1504" y="5173"/>
                    <a:pt x="1480" y="5197"/>
                    <a:pt x="1444" y="5197"/>
                  </a:cubicBezTo>
                  <a:cubicBezTo>
                    <a:pt x="1426" y="5197"/>
                    <a:pt x="1408" y="5191"/>
                    <a:pt x="1391" y="5173"/>
                  </a:cubicBezTo>
                  <a:lnTo>
                    <a:pt x="1385" y="5168"/>
                  </a:lnTo>
                  <a:cubicBezTo>
                    <a:pt x="1373" y="5168"/>
                    <a:pt x="1355" y="5203"/>
                    <a:pt x="1337" y="5239"/>
                  </a:cubicBezTo>
                  <a:cubicBezTo>
                    <a:pt x="1325" y="5265"/>
                    <a:pt x="1312" y="5290"/>
                    <a:pt x="1293" y="5304"/>
                  </a:cubicBezTo>
                  <a:lnTo>
                    <a:pt x="1231" y="5304"/>
                  </a:lnTo>
                  <a:cubicBezTo>
                    <a:pt x="1132" y="5261"/>
                    <a:pt x="884" y="5120"/>
                    <a:pt x="684" y="5120"/>
                  </a:cubicBezTo>
                  <a:cubicBezTo>
                    <a:pt x="642" y="5120"/>
                    <a:pt x="607" y="5126"/>
                    <a:pt x="571" y="5144"/>
                  </a:cubicBezTo>
                  <a:cubicBezTo>
                    <a:pt x="446" y="5197"/>
                    <a:pt x="405" y="5233"/>
                    <a:pt x="363" y="5233"/>
                  </a:cubicBezTo>
                  <a:cubicBezTo>
                    <a:pt x="321" y="5233"/>
                    <a:pt x="292" y="5203"/>
                    <a:pt x="208" y="5120"/>
                  </a:cubicBezTo>
                  <a:cubicBezTo>
                    <a:pt x="101" y="5012"/>
                    <a:pt x="41" y="4991"/>
                    <a:pt x="0" y="4984"/>
                  </a:cubicBezTo>
                  <a:lnTo>
                    <a:pt x="0" y="4962"/>
                  </a:lnTo>
                  <a:cubicBezTo>
                    <a:pt x="166" y="4883"/>
                    <a:pt x="381" y="4668"/>
                    <a:pt x="458" y="4668"/>
                  </a:cubicBezTo>
                  <a:cubicBezTo>
                    <a:pt x="530" y="4668"/>
                    <a:pt x="726" y="4626"/>
                    <a:pt x="779" y="4615"/>
                  </a:cubicBezTo>
                  <a:cubicBezTo>
                    <a:pt x="761" y="4597"/>
                    <a:pt x="708" y="4555"/>
                    <a:pt x="625" y="4508"/>
                  </a:cubicBezTo>
                  <a:cubicBezTo>
                    <a:pt x="571" y="4484"/>
                    <a:pt x="494" y="4454"/>
                    <a:pt x="434" y="4424"/>
                  </a:cubicBezTo>
                  <a:cubicBezTo>
                    <a:pt x="375" y="4395"/>
                    <a:pt x="327" y="4365"/>
                    <a:pt x="327" y="4323"/>
                  </a:cubicBezTo>
                  <a:cubicBezTo>
                    <a:pt x="327" y="4252"/>
                    <a:pt x="434" y="4157"/>
                    <a:pt x="446" y="4145"/>
                  </a:cubicBezTo>
                  <a:cubicBezTo>
                    <a:pt x="458" y="4097"/>
                    <a:pt x="458" y="4056"/>
                    <a:pt x="458" y="4020"/>
                  </a:cubicBezTo>
                  <a:cubicBezTo>
                    <a:pt x="464" y="3753"/>
                    <a:pt x="244" y="3735"/>
                    <a:pt x="101" y="3592"/>
                  </a:cubicBezTo>
                  <a:cubicBezTo>
                    <a:pt x="54" y="3545"/>
                    <a:pt x="30" y="3485"/>
                    <a:pt x="30" y="3432"/>
                  </a:cubicBezTo>
                  <a:cubicBezTo>
                    <a:pt x="30" y="3301"/>
                    <a:pt x="143" y="3176"/>
                    <a:pt x="244" y="3170"/>
                  </a:cubicBezTo>
                  <a:cubicBezTo>
                    <a:pt x="333" y="3170"/>
                    <a:pt x="470" y="3200"/>
                    <a:pt x="601" y="3200"/>
                  </a:cubicBezTo>
                  <a:cubicBezTo>
                    <a:pt x="672" y="3200"/>
                    <a:pt x="744" y="3194"/>
                    <a:pt x="803" y="3164"/>
                  </a:cubicBezTo>
                  <a:cubicBezTo>
                    <a:pt x="863" y="3146"/>
                    <a:pt x="904" y="3134"/>
                    <a:pt x="945" y="3134"/>
                  </a:cubicBezTo>
                  <a:cubicBezTo>
                    <a:pt x="1028" y="3134"/>
                    <a:pt x="1093" y="3164"/>
                    <a:pt x="1230" y="3164"/>
                  </a:cubicBezTo>
                  <a:cubicBezTo>
                    <a:pt x="1367" y="3164"/>
                    <a:pt x="1385" y="3051"/>
                    <a:pt x="1385" y="2950"/>
                  </a:cubicBezTo>
                  <a:lnTo>
                    <a:pt x="1385" y="2837"/>
                  </a:lnTo>
                  <a:cubicBezTo>
                    <a:pt x="1385" y="2760"/>
                    <a:pt x="1438" y="2700"/>
                    <a:pt x="1438" y="2700"/>
                  </a:cubicBezTo>
                  <a:cubicBezTo>
                    <a:pt x="1444" y="2694"/>
                    <a:pt x="1444" y="2694"/>
                    <a:pt x="1444" y="2694"/>
                  </a:cubicBezTo>
                  <a:cubicBezTo>
                    <a:pt x="1611" y="2694"/>
                    <a:pt x="1741" y="2653"/>
                    <a:pt x="1831" y="2605"/>
                  </a:cubicBezTo>
                  <a:cubicBezTo>
                    <a:pt x="1926" y="2558"/>
                    <a:pt x="1973" y="2492"/>
                    <a:pt x="1973" y="2462"/>
                  </a:cubicBezTo>
                  <a:cubicBezTo>
                    <a:pt x="1973" y="2385"/>
                    <a:pt x="2068" y="2367"/>
                    <a:pt x="2211" y="2332"/>
                  </a:cubicBezTo>
                  <a:cubicBezTo>
                    <a:pt x="2276" y="2320"/>
                    <a:pt x="2354" y="2219"/>
                    <a:pt x="2407" y="2118"/>
                  </a:cubicBezTo>
                  <a:cubicBezTo>
                    <a:pt x="2461" y="2034"/>
                    <a:pt x="2497" y="1957"/>
                    <a:pt x="2508" y="1933"/>
                  </a:cubicBezTo>
                  <a:cubicBezTo>
                    <a:pt x="2384" y="1892"/>
                    <a:pt x="2366" y="1785"/>
                    <a:pt x="2366" y="1719"/>
                  </a:cubicBezTo>
                  <a:lnTo>
                    <a:pt x="2366" y="1672"/>
                  </a:lnTo>
                  <a:cubicBezTo>
                    <a:pt x="2271" y="1660"/>
                    <a:pt x="2068" y="1476"/>
                    <a:pt x="2068" y="1238"/>
                  </a:cubicBezTo>
                  <a:cubicBezTo>
                    <a:pt x="2068" y="1000"/>
                    <a:pt x="1955" y="703"/>
                    <a:pt x="1896" y="637"/>
                  </a:cubicBezTo>
                  <a:cubicBezTo>
                    <a:pt x="1878" y="625"/>
                    <a:pt x="1860" y="608"/>
                    <a:pt x="1842" y="578"/>
                  </a:cubicBezTo>
                  <a:lnTo>
                    <a:pt x="1842" y="572"/>
                  </a:lnTo>
                  <a:cubicBezTo>
                    <a:pt x="1872" y="501"/>
                    <a:pt x="1920" y="406"/>
                    <a:pt x="1961" y="334"/>
                  </a:cubicBezTo>
                  <a:cubicBezTo>
                    <a:pt x="2003" y="257"/>
                    <a:pt x="2045" y="203"/>
                    <a:pt x="2080" y="203"/>
                  </a:cubicBezTo>
                  <a:cubicBezTo>
                    <a:pt x="2128" y="203"/>
                    <a:pt x="2187" y="180"/>
                    <a:pt x="2235" y="150"/>
                  </a:cubicBezTo>
                  <a:cubicBezTo>
                    <a:pt x="2282" y="120"/>
                    <a:pt x="2318" y="73"/>
                    <a:pt x="2318" y="25"/>
                  </a:cubicBezTo>
                  <a:cubicBezTo>
                    <a:pt x="2318" y="13"/>
                    <a:pt x="2318" y="7"/>
                    <a:pt x="2324" y="1"/>
                  </a:cubicBezTo>
                  <a:cubicBezTo>
                    <a:pt x="2325" y="1"/>
                    <a:pt x="2325" y="1"/>
                    <a:pt x="2325" y="0"/>
                  </a:cubicBezTo>
                  <a:lnTo>
                    <a:pt x="2376" y="0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2" name="Freeform 484">
              <a:extLst>
                <a:ext uri="{FF2B5EF4-FFF2-40B4-BE49-F238E27FC236}">
                  <a16:creationId xmlns:a16="http://schemas.microsoft.com/office/drawing/2014/main" id="{E5251C0C-710C-7645-821D-EF47EE33A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59544" y="10924977"/>
              <a:ext cx="797096" cy="1714318"/>
            </a:xfrm>
            <a:custGeom>
              <a:avLst/>
              <a:gdLst>
                <a:gd name="T0" fmla="*/ 1113 w 1553"/>
                <a:gd name="T1" fmla="*/ 3303 h 3336"/>
                <a:gd name="T2" fmla="*/ 1113 w 1553"/>
                <a:gd name="T3" fmla="*/ 3303 h 3336"/>
                <a:gd name="T4" fmla="*/ 1203 w 1553"/>
                <a:gd name="T5" fmla="*/ 3010 h 3336"/>
                <a:gd name="T6" fmla="*/ 1253 w 1553"/>
                <a:gd name="T7" fmla="*/ 2959 h 3336"/>
                <a:gd name="T8" fmla="*/ 1304 w 1553"/>
                <a:gd name="T9" fmla="*/ 2876 h 3336"/>
                <a:gd name="T10" fmla="*/ 1285 w 1553"/>
                <a:gd name="T11" fmla="*/ 2813 h 3336"/>
                <a:gd name="T12" fmla="*/ 1234 w 1553"/>
                <a:gd name="T13" fmla="*/ 2768 h 3336"/>
                <a:gd name="T14" fmla="*/ 1317 w 1553"/>
                <a:gd name="T15" fmla="*/ 2692 h 3336"/>
                <a:gd name="T16" fmla="*/ 1349 w 1553"/>
                <a:gd name="T17" fmla="*/ 2590 h 3336"/>
                <a:gd name="T18" fmla="*/ 1387 w 1553"/>
                <a:gd name="T19" fmla="*/ 2494 h 3336"/>
                <a:gd name="T20" fmla="*/ 1502 w 1553"/>
                <a:gd name="T21" fmla="*/ 1801 h 3336"/>
                <a:gd name="T22" fmla="*/ 1502 w 1553"/>
                <a:gd name="T23" fmla="*/ 1744 h 3336"/>
                <a:gd name="T24" fmla="*/ 1533 w 1553"/>
                <a:gd name="T25" fmla="*/ 1616 h 3336"/>
                <a:gd name="T26" fmla="*/ 1489 w 1553"/>
                <a:gd name="T27" fmla="*/ 1387 h 3336"/>
                <a:gd name="T28" fmla="*/ 1489 w 1553"/>
                <a:gd name="T29" fmla="*/ 1247 h 3336"/>
                <a:gd name="T30" fmla="*/ 1451 w 1553"/>
                <a:gd name="T31" fmla="*/ 1088 h 3336"/>
                <a:gd name="T32" fmla="*/ 1406 w 1553"/>
                <a:gd name="T33" fmla="*/ 974 h 3336"/>
                <a:gd name="T34" fmla="*/ 1368 w 1553"/>
                <a:gd name="T35" fmla="*/ 814 h 3336"/>
                <a:gd name="T36" fmla="*/ 1304 w 1553"/>
                <a:gd name="T37" fmla="*/ 865 h 3336"/>
                <a:gd name="T38" fmla="*/ 1285 w 1553"/>
                <a:gd name="T39" fmla="*/ 662 h 3336"/>
                <a:gd name="T40" fmla="*/ 1304 w 1553"/>
                <a:gd name="T41" fmla="*/ 375 h 3336"/>
                <a:gd name="T42" fmla="*/ 1234 w 1553"/>
                <a:gd name="T43" fmla="*/ 121 h 3336"/>
                <a:gd name="T44" fmla="*/ 1177 w 1553"/>
                <a:gd name="T45" fmla="*/ 0 h 3336"/>
                <a:gd name="T46" fmla="*/ 1056 w 1553"/>
                <a:gd name="T47" fmla="*/ 51 h 3336"/>
                <a:gd name="T48" fmla="*/ 1094 w 1553"/>
                <a:gd name="T49" fmla="*/ 191 h 3336"/>
                <a:gd name="T50" fmla="*/ 1043 w 1553"/>
                <a:gd name="T51" fmla="*/ 248 h 3336"/>
                <a:gd name="T52" fmla="*/ 1062 w 1553"/>
                <a:gd name="T53" fmla="*/ 452 h 3336"/>
                <a:gd name="T54" fmla="*/ 1069 w 1553"/>
                <a:gd name="T55" fmla="*/ 655 h 3336"/>
                <a:gd name="T56" fmla="*/ 935 w 1553"/>
                <a:gd name="T57" fmla="*/ 592 h 3336"/>
                <a:gd name="T58" fmla="*/ 865 w 1553"/>
                <a:gd name="T59" fmla="*/ 662 h 3336"/>
                <a:gd name="T60" fmla="*/ 782 w 1553"/>
                <a:gd name="T61" fmla="*/ 611 h 3336"/>
                <a:gd name="T62" fmla="*/ 681 w 1553"/>
                <a:gd name="T63" fmla="*/ 776 h 3336"/>
                <a:gd name="T64" fmla="*/ 413 w 1553"/>
                <a:gd name="T65" fmla="*/ 904 h 3336"/>
                <a:gd name="T66" fmla="*/ 299 w 1553"/>
                <a:gd name="T67" fmla="*/ 929 h 3336"/>
                <a:gd name="T68" fmla="*/ 280 w 1553"/>
                <a:gd name="T69" fmla="*/ 1012 h 3336"/>
                <a:gd name="T70" fmla="*/ 210 w 1553"/>
                <a:gd name="T71" fmla="*/ 980 h 3336"/>
                <a:gd name="T72" fmla="*/ 203 w 1553"/>
                <a:gd name="T73" fmla="*/ 1075 h 3336"/>
                <a:gd name="T74" fmla="*/ 120 w 1553"/>
                <a:gd name="T75" fmla="*/ 1305 h 3336"/>
                <a:gd name="T76" fmla="*/ 0 w 1553"/>
                <a:gd name="T77" fmla="*/ 1457 h 3336"/>
                <a:gd name="T78" fmla="*/ 178 w 1553"/>
                <a:gd name="T79" fmla="*/ 1585 h 3336"/>
                <a:gd name="T80" fmla="*/ 25 w 1553"/>
                <a:gd name="T81" fmla="*/ 1661 h 3336"/>
                <a:gd name="T82" fmla="*/ 57 w 1553"/>
                <a:gd name="T83" fmla="*/ 1731 h 3336"/>
                <a:gd name="T84" fmla="*/ 146 w 1553"/>
                <a:gd name="T85" fmla="*/ 1864 h 3336"/>
                <a:gd name="T86" fmla="*/ 292 w 1553"/>
                <a:gd name="T87" fmla="*/ 1960 h 3336"/>
                <a:gd name="T88" fmla="*/ 140 w 1553"/>
                <a:gd name="T89" fmla="*/ 2310 h 3336"/>
                <a:gd name="T90" fmla="*/ 241 w 1553"/>
                <a:gd name="T91" fmla="*/ 2285 h 3336"/>
                <a:gd name="T92" fmla="*/ 337 w 1553"/>
                <a:gd name="T93" fmla="*/ 2297 h 3336"/>
                <a:gd name="T94" fmla="*/ 394 w 1553"/>
                <a:gd name="T95" fmla="*/ 2444 h 3336"/>
                <a:gd name="T96" fmla="*/ 305 w 1553"/>
                <a:gd name="T97" fmla="*/ 2666 h 3336"/>
                <a:gd name="T98" fmla="*/ 388 w 1553"/>
                <a:gd name="T99" fmla="*/ 2666 h 3336"/>
                <a:gd name="T100" fmla="*/ 604 w 1553"/>
                <a:gd name="T101" fmla="*/ 2692 h 3336"/>
                <a:gd name="T102" fmla="*/ 432 w 1553"/>
                <a:gd name="T103" fmla="*/ 2940 h 3336"/>
                <a:gd name="T104" fmla="*/ 483 w 1553"/>
                <a:gd name="T105" fmla="*/ 2991 h 3336"/>
                <a:gd name="T106" fmla="*/ 566 w 1553"/>
                <a:gd name="T107" fmla="*/ 3074 h 3336"/>
                <a:gd name="T108" fmla="*/ 751 w 1553"/>
                <a:gd name="T109" fmla="*/ 3137 h 3336"/>
                <a:gd name="T110" fmla="*/ 891 w 1553"/>
                <a:gd name="T111" fmla="*/ 3163 h 3336"/>
                <a:gd name="T112" fmla="*/ 1113 w 1553"/>
                <a:gd name="T113" fmla="*/ 3303 h 3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53" h="3336">
                  <a:moveTo>
                    <a:pt x="1113" y="3303"/>
                  </a:moveTo>
                  <a:lnTo>
                    <a:pt x="1113" y="3303"/>
                  </a:lnTo>
                  <a:cubicBezTo>
                    <a:pt x="1113" y="3303"/>
                    <a:pt x="1221" y="3303"/>
                    <a:pt x="1203" y="3010"/>
                  </a:cubicBezTo>
                  <a:cubicBezTo>
                    <a:pt x="1203" y="3010"/>
                    <a:pt x="1203" y="2972"/>
                    <a:pt x="1253" y="2959"/>
                  </a:cubicBezTo>
                  <a:cubicBezTo>
                    <a:pt x="1304" y="2946"/>
                    <a:pt x="1279" y="2902"/>
                    <a:pt x="1304" y="2876"/>
                  </a:cubicBezTo>
                  <a:cubicBezTo>
                    <a:pt x="1323" y="2857"/>
                    <a:pt x="1304" y="2838"/>
                    <a:pt x="1285" y="2813"/>
                  </a:cubicBezTo>
                  <a:cubicBezTo>
                    <a:pt x="1260" y="2794"/>
                    <a:pt x="1215" y="2794"/>
                    <a:pt x="1234" y="2768"/>
                  </a:cubicBezTo>
                  <a:cubicBezTo>
                    <a:pt x="1260" y="2749"/>
                    <a:pt x="1285" y="2724"/>
                    <a:pt x="1317" y="2692"/>
                  </a:cubicBezTo>
                  <a:cubicBezTo>
                    <a:pt x="1349" y="2660"/>
                    <a:pt x="1323" y="2609"/>
                    <a:pt x="1349" y="2590"/>
                  </a:cubicBezTo>
                  <a:cubicBezTo>
                    <a:pt x="1374" y="2565"/>
                    <a:pt x="1406" y="2539"/>
                    <a:pt x="1387" y="2494"/>
                  </a:cubicBezTo>
                  <a:cubicBezTo>
                    <a:pt x="1374" y="2450"/>
                    <a:pt x="1190" y="2202"/>
                    <a:pt x="1502" y="1801"/>
                  </a:cubicBezTo>
                  <a:cubicBezTo>
                    <a:pt x="1502" y="1801"/>
                    <a:pt x="1533" y="1775"/>
                    <a:pt x="1502" y="1744"/>
                  </a:cubicBezTo>
                  <a:cubicBezTo>
                    <a:pt x="1476" y="1718"/>
                    <a:pt x="1521" y="1635"/>
                    <a:pt x="1533" y="1616"/>
                  </a:cubicBezTo>
                  <a:cubicBezTo>
                    <a:pt x="1552" y="1603"/>
                    <a:pt x="1508" y="1438"/>
                    <a:pt x="1489" y="1387"/>
                  </a:cubicBezTo>
                  <a:cubicBezTo>
                    <a:pt x="1470" y="1336"/>
                    <a:pt x="1489" y="1273"/>
                    <a:pt x="1489" y="1247"/>
                  </a:cubicBezTo>
                  <a:cubicBezTo>
                    <a:pt x="1489" y="1228"/>
                    <a:pt x="1413" y="1209"/>
                    <a:pt x="1451" y="1088"/>
                  </a:cubicBezTo>
                  <a:cubicBezTo>
                    <a:pt x="1451" y="1088"/>
                    <a:pt x="1438" y="999"/>
                    <a:pt x="1406" y="974"/>
                  </a:cubicBezTo>
                  <a:cubicBezTo>
                    <a:pt x="1381" y="942"/>
                    <a:pt x="1432" y="827"/>
                    <a:pt x="1368" y="814"/>
                  </a:cubicBezTo>
                  <a:cubicBezTo>
                    <a:pt x="1304" y="795"/>
                    <a:pt x="1362" y="872"/>
                    <a:pt x="1304" y="865"/>
                  </a:cubicBezTo>
                  <a:cubicBezTo>
                    <a:pt x="1247" y="853"/>
                    <a:pt x="1266" y="706"/>
                    <a:pt x="1285" y="662"/>
                  </a:cubicBezTo>
                  <a:cubicBezTo>
                    <a:pt x="1304" y="611"/>
                    <a:pt x="1349" y="471"/>
                    <a:pt x="1304" y="375"/>
                  </a:cubicBezTo>
                  <a:cubicBezTo>
                    <a:pt x="1266" y="286"/>
                    <a:pt x="1266" y="178"/>
                    <a:pt x="1234" y="121"/>
                  </a:cubicBezTo>
                  <a:cubicBezTo>
                    <a:pt x="1203" y="63"/>
                    <a:pt x="1247" y="13"/>
                    <a:pt x="1177" y="0"/>
                  </a:cubicBezTo>
                  <a:cubicBezTo>
                    <a:pt x="1177" y="0"/>
                    <a:pt x="1056" y="13"/>
                    <a:pt x="1056" y="51"/>
                  </a:cubicBezTo>
                  <a:cubicBezTo>
                    <a:pt x="1056" y="89"/>
                    <a:pt x="1094" y="152"/>
                    <a:pt x="1094" y="191"/>
                  </a:cubicBezTo>
                  <a:cubicBezTo>
                    <a:pt x="1094" y="229"/>
                    <a:pt x="1043" y="216"/>
                    <a:pt x="1043" y="248"/>
                  </a:cubicBezTo>
                  <a:cubicBezTo>
                    <a:pt x="1043" y="280"/>
                    <a:pt x="1037" y="426"/>
                    <a:pt x="1062" y="452"/>
                  </a:cubicBezTo>
                  <a:cubicBezTo>
                    <a:pt x="1088" y="477"/>
                    <a:pt x="1139" y="636"/>
                    <a:pt x="1069" y="655"/>
                  </a:cubicBezTo>
                  <a:cubicBezTo>
                    <a:pt x="992" y="681"/>
                    <a:pt x="973" y="592"/>
                    <a:pt x="935" y="592"/>
                  </a:cubicBezTo>
                  <a:cubicBezTo>
                    <a:pt x="891" y="592"/>
                    <a:pt x="891" y="662"/>
                    <a:pt x="865" y="662"/>
                  </a:cubicBezTo>
                  <a:cubicBezTo>
                    <a:pt x="840" y="662"/>
                    <a:pt x="821" y="611"/>
                    <a:pt x="782" y="611"/>
                  </a:cubicBezTo>
                  <a:cubicBezTo>
                    <a:pt x="751" y="611"/>
                    <a:pt x="681" y="712"/>
                    <a:pt x="681" y="776"/>
                  </a:cubicBezTo>
                  <a:cubicBezTo>
                    <a:pt x="681" y="833"/>
                    <a:pt x="521" y="763"/>
                    <a:pt x="413" y="904"/>
                  </a:cubicBezTo>
                  <a:cubicBezTo>
                    <a:pt x="413" y="904"/>
                    <a:pt x="324" y="904"/>
                    <a:pt x="299" y="929"/>
                  </a:cubicBezTo>
                  <a:cubicBezTo>
                    <a:pt x="280" y="948"/>
                    <a:pt x="312" y="1012"/>
                    <a:pt x="280" y="1012"/>
                  </a:cubicBezTo>
                  <a:cubicBezTo>
                    <a:pt x="241" y="1012"/>
                    <a:pt x="241" y="954"/>
                    <a:pt x="210" y="980"/>
                  </a:cubicBezTo>
                  <a:cubicBezTo>
                    <a:pt x="184" y="1012"/>
                    <a:pt x="222" y="1056"/>
                    <a:pt x="203" y="1075"/>
                  </a:cubicBezTo>
                  <a:cubicBezTo>
                    <a:pt x="184" y="1101"/>
                    <a:pt x="101" y="1113"/>
                    <a:pt x="120" y="1305"/>
                  </a:cubicBezTo>
                  <a:cubicBezTo>
                    <a:pt x="120" y="1305"/>
                    <a:pt x="0" y="1387"/>
                    <a:pt x="0" y="1457"/>
                  </a:cubicBezTo>
                  <a:cubicBezTo>
                    <a:pt x="0" y="1521"/>
                    <a:pt x="178" y="1527"/>
                    <a:pt x="178" y="1585"/>
                  </a:cubicBezTo>
                  <a:cubicBezTo>
                    <a:pt x="178" y="1642"/>
                    <a:pt x="25" y="1597"/>
                    <a:pt x="25" y="1661"/>
                  </a:cubicBezTo>
                  <a:cubicBezTo>
                    <a:pt x="25" y="1731"/>
                    <a:pt x="57" y="1674"/>
                    <a:pt x="57" y="1731"/>
                  </a:cubicBezTo>
                  <a:cubicBezTo>
                    <a:pt x="57" y="1782"/>
                    <a:pt x="50" y="1864"/>
                    <a:pt x="146" y="1864"/>
                  </a:cubicBezTo>
                  <a:cubicBezTo>
                    <a:pt x="241" y="1864"/>
                    <a:pt x="292" y="1915"/>
                    <a:pt x="292" y="1960"/>
                  </a:cubicBezTo>
                  <a:cubicBezTo>
                    <a:pt x="292" y="2004"/>
                    <a:pt x="50" y="2189"/>
                    <a:pt x="140" y="2310"/>
                  </a:cubicBezTo>
                  <a:cubicBezTo>
                    <a:pt x="140" y="2310"/>
                    <a:pt x="197" y="2329"/>
                    <a:pt x="241" y="2285"/>
                  </a:cubicBezTo>
                  <a:cubicBezTo>
                    <a:pt x="280" y="2240"/>
                    <a:pt x="280" y="2355"/>
                    <a:pt x="337" y="2297"/>
                  </a:cubicBezTo>
                  <a:cubicBezTo>
                    <a:pt x="394" y="2240"/>
                    <a:pt x="464" y="2367"/>
                    <a:pt x="394" y="2444"/>
                  </a:cubicBezTo>
                  <a:cubicBezTo>
                    <a:pt x="324" y="2514"/>
                    <a:pt x="254" y="2641"/>
                    <a:pt x="305" y="2666"/>
                  </a:cubicBezTo>
                  <a:cubicBezTo>
                    <a:pt x="362" y="2692"/>
                    <a:pt x="343" y="2635"/>
                    <a:pt x="388" y="2666"/>
                  </a:cubicBezTo>
                  <a:cubicBezTo>
                    <a:pt x="432" y="2692"/>
                    <a:pt x="579" y="2635"/>
                    <a:pt x="604" y="2692"/>
                  </a:cubicBezTo>
                  <a:cubicBezTo>
                    <a:pt x="630" y="2743"/>
                    <a:pt x="388" y="2800"/>
                    <a:pt x="432" y="2940"/>
                  </a:cubicBezTo>
                  <a:cubicBezTo>
                    <a:pt x="432" y="2940"/>
                    <a:pt x="458" y="2966"/>
                    <a:pt x="483" y="2991"/>
                  </a:cubicBezTo>
                  <a:cubicBezTo>
                    <a:pt x="509" y="3010"/>
                    <a:pt x="534" y="3074"/>
                    <a:pt x="566" y="3074"/>
                  </a:cubicBezTo>
                  <a:cubicBezTo>
                    <a:pt x="598" y="3074"/>
                    <a:pt x="693" y="3105"/>
                    <a:pt x="751" y="3137"/>
                  </a:cubicBezTo>
                  <a:cubicBezTo>
                    <a:pt x="808" y="3163"/>
                    <a:pt x="852" y="3125"/>
                    <a:pt x="891" y="3163"/>
                  </a:cubicBezTo>
                  <a:cubicBezTo>
                    <a:pt x="929" y="3201"/>
                    <a:pt x="961" y="3335"/>
                    <a:pt x="1113" y="330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3" name="Freeform 485">
              <a:extLst>
                <a:ext uri="{FF2B5EF4-FFF2-40B4-BE49-F238E27FC236}">
                  <a16:creationId xmlns:a16="http://schemas.microsoft.com/office/drawing/2014/main" id="{58784FCF-04C7-8D44-97D6-58D42847C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72446" y="2878775"/>
              <a:ext cx="1827432" cy="1157222"/>
            </a:xfrm>
            <a:custGeom>
              <a:avLst/>
              <a:gdLst>
                <a:gd name="T0" fmla="*/ 382 w 3557"/>
                <a:gd name="T1" fmla="*/ 1623 h 2254"/>
                <a:gd name="T2" fmla="*/ 382 w 3557"/>
                <a:gd name="T3" fmla="*/ 1623 h 2254"/>
                <a:gd name="T4" fmla="*/ 1024 w 3557"/>
                <a:gd name="T5" fmla="*/ 1928 h 2254"/>
                <a:gd name="T6" fmla="*/ 2048 w 3557"/>
                <a:gd name="T7" fmla="*/ 2253 h 2254"/>
                <a:gd name="T8" fmla="*/ 3493 w 3557"/>
                <a:gd name="T9" fmla="*/ 2227 h 2254"/>
                <a:gd name="T10" fmla="*/ 3512 w 3557"/>
                <a:gd name="T11" fmla="*/ 2170 h 2254"/>
                <a:gd name="T12" fmla="*/ 3416 w 3557"/>
                <a:gd name="T13" fmla="*/ 1935 h 2254"/>
                <a:gd name="T14" fmla="*/ 3493 w 3557"/>
                <a:gd name="T15" fmla="*/ 1776 h 2254"/>
                <a:gd name="T16" fmla="*/ 3085 w 3557"/>
                <a:gd name="T17" fmla="*/ 1604 h 2254"/>
                <a:gd name="T18" fmla="*/ 2875 w 3557"/>
                <a:gd name="T19" fmla="*/ 1591 h 2254"/>
                <a:gd name="T20" fmla="*/ 2595 w 3557"/>
                <a:gd name="T21" fmla="*/ 1203 h 2254"/>
                <a:gd name="T22" fmla="*/ 2271 w 3557"/>
                <a:gd name="T23" fmla="*/ 1005 h 2254"/>
                <a:gd name="T24" fmla="*/ 2182 w 3557"/>
                <a:gd name="T25" fmla="*/ 719 h 2254"/>
                <a:gd name="T26" fmla="*/ 1743 w 3557"/>
                <a:gd name="T27" fmla="*/ 802 h 2254"/>
                <a:gd name="T28" fmla="*/ 1571 w 3557"/>
                <a:gd name="T29" fmla="*/ 623 h 2254"/>
                <a:gd name="T30" fmla="*/ 1399 w 3557"/>
                <a:gd name="T31" fmla="*/ 534 h 2254"/>
                <a:gd name="T32" fmla="*/ 1316 w 3557"/>
                <a:gd name="T33" fmla="*/ 32 h 2254"/>
                <a:gd name="T34" fmla="*/ 738 w 3557"/>
                <a:gd name="T35" fmla="*/ 159 h 2254"/>
                <a:gd name="T36" fmla="*/ 121 w 3557"/>
                <a:gd name="T37" fmla="*/ 452 h 2254"/>
                <a:gd name="T38" fmla="*/ 76 w 3557"/>
                <a:gd name="T39" fmla="*/ 1553 h 2254"/>
                <a:gd name="T40" fmla="*/ 382 w 3557"/>
                <a:gd name="T41" fmla="*/ 1623 h 2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57" h="2254">
                  <a:moveTo>
                    <a:pt x="382" y="1623"/>
                  </a:moveTo>
                  <a:lnTo>
                    <a:pt x="382" y="1623"/>
                  </a:lnTo>
                  <a:cubicBezTo>
                    <a:pt x="611" y="1756"/>
                    <a:pt x="929" y="1928"/>
                    <a:pt x="1024" y="1928"/>
                  </a:cubicBezTo>
                  <a:cubicBezTo>
                    <a:pt x="1119" y="1928"/>
                    <a:pt x="1692" y="2253"/>
                    <a:pt x="2048" y="2253"/>
                  </a:cubicBezTo>
                  <a:cubicBezTo>
                    <a:pt x="2385" y="2253"/>
                    <a:pt x="2863" y="2056"/>
                    <a:pt x="3493" y="2227"/>
                  </a:cubicBezTo>
                  <a:cubicBezTo>
                    <a:pt x="3499" y="2208"/>
                    <a:pt x="3506" y="2189"/>
                    <a:pt x="3512" y="2170"/>
                  </a:cubicBezTo>
                  <a:cubicBezTo>
                    <a:pt x="3556" y="2017"/>
                    <a:pt x="3416" y="1935"/>
                    <a:pt x="3416" y="1935"/>
                  </a:cubicBezTo>
                  <a:cubicBezTo>
                    <a:pt x="3499" y="1858"/>
                    <a:pt x="3493" y="1776"/>
                    <a:pt x="3493" y="1776"/>
                  </a:cubicBezTo>
                  <a:cubicBezTo>
                    <a:pt x="3397" y="1496"/>
                    <a:pt x="3085" y="1604"/>
                    <a:pt x="3085" y="1604"/>
                  </a:cubicBezTo>
                  <a:cubicBezTo>
                    <a:pt x="3085" y="1604"/>
                    <a:pt x="2990" y="1553"/>
                    <a:pt x="2875" y="1591"/>
                  </a:cubicBezTo>
                  <a:cubicBezTo>
                    <a:pt x="2754" y="1629"/>
                    <a:pt x="2805" y="1114"/>
                    <a:pt x="2595" y="1203"/>
                  </a:cubicBezTo>
                  <a:cubicBezTo>
                    <a:pt x="2385" y="1292"/>
                    <a:pt x="2271" y="1196"/>
                    <a:pt x="2271" y="1005"/>
                  </a:cubicBezTo>
                  <a:cubicBezTo>
                    <a:pt x="2271" y="814"/>
                    <a:pt x="2182" y="719"/>
                    <a:pt x="2182" y="719"/>
                  </a:cubicBezTo>
                  <a:cubicBezTo>
                    <a:pt x="2080" y="617"/>
                    <a:pt x="1794" y="757"/>
                    <a:pt x="1743" y="802"/>
                  </a:cubicBezTo>
                  <a:cubicBezTo>
                    <a:pt x="1717" y="827"/>
                    <a:pt x="1653" y="687"/>
                    <a:pt x="1571" y="623"/>
                  </a:cubicBezTo>
                  <a:cubicBezTo>
                    <a:pt x="1494" y="566"/>
                    <a:pt x="1399" y="592"/>
                    <a:pt x="1399" y="534"/>
                  </a:cubicBezTo>
                  <a:cubicBezTo>
                    <a:pt x="1399" y="197"/>
                    <a:pt x="1316" y="32"/>
                    <a:pt x="1316" y="32"/>
                  </a:cubicBezTo>
                  <a:cubicBezTo>
                    <a:pt x="1284" y="0"/>
                    <a:pt x="1012" y="32"/>
                    <a:pt x="738" y="159"/>
                  </a:cubicBezTo>
                  <a:cubicBezTo>
                    <a:pt x="490" y="267"/>
                    <a:pt x="210" y="229"/>
                    <a:pt x="121" y="452"/>
                  </a:cubicBezTo>
                  <a:cubicBezTo>
                    <a:pt x="0" y="770"/>
                    <a:pt x="44" y="1273"/>
                    <a:pt x="76" y="1553"/>
                  </a:cubicBezTo>
                  <a:cubicBezTo>
                    <a:pt x="133" y="1540"/>
                    <a:pt x="242" y="1540"/>
                    <a:pt x="382" y="162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4" name="Freeform 486">
              <a:extLst>
                <a:ext uri="{FF2B5EF4-FFF2-40B4-BE49-F238E27FC236}">
                  <a16:creationId xmlns:a16="http://schemas.microsoft.com/office/drawing/2014/main" id="{619FBDEB-B5E4-FB42-9185-0DAF7399D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50165" y="3669127"/>
              <a:ext cx="1940655" cy="1555794"/>
            </a:xfrm>
            <a:custGeom>
              <a:avLst/>
              <a:gdLst>
                <a:gd name="T0" fmla="*/ 465 w 3781"/>
                <a:gd name="T1" fmla="*/ 1254 h 3030"/>
                <a:gd name="T2" fmla="*/ 465 w 3781"/>
                <a:gd name="T3" fmla="*/ 1254 h 3030"/>
                <a:gd name="T4" fmla="*/ 388 w 3781"/>
                <a:gd name="T5" fmla="*/ 1610 h 3030"/>
                <a:gd name="T6" fmla="*/ 465 w 3781"/>
                <a:gd name="T7" fmla="*/ 2087 h 3030"/>
                <a:gd name="T8" fmla="*/ 758 w 3781"/>
                <a:gd name="T9" fmla="*/ 2380 h 3030"/>
                <a:gd name="T10" fmla="*/ 1457 w 3781"/>
                <a:gd name="T11" fmla="*/ 2514 h 3030"/>
                <a:gd name="T12" fmla="*/ 2246 w 3781"/>
                <a:gd name="T13" fmla="*/ 2533 h 3030"/>
                <a:gd name="T14" fmla="*/ 2742 w 3781"/>
                <a:gd name="T15" fmla="*/ 3029 h 3030"/>
                <a:gd name="T16" fmla="*/ 3048 w 3781"/>
                <a:gd name="T17" fmla="*/ 2291 h 3030"/>
                <a:gd name="T18" fmla="*/ 3041 w 3781"/>
                <a:gd name="T19" fmla="*/ 2036 h 3030"/>
                <a:gd name="T20" fmla="*/ 3487 w 3781"/>
                <a:gd name="T21" fmla="*/ 1871 h 3030"/>
                <a:gd name="T22" fmla="*/ 3481 w 3781"/>
                <a:gd name="T23" fmla="*/ 1476 h 3030"/>
                <a:gd name="T24" fmla="*/ 3780 w 3781"/>
                <a:gd name="T25" fmla="*/ 808 h 3030"/>
                <a:gd name="T26" fmla="*/ 3729 w 3781"/>
                <a:gd name="T27" fmla="*/ 687 h 3030"/>
                <a:gd name="T28" fmla="*/ 2284 w 3781"/>
                <a:gd name="T29" fmla="*/ 713 h 3030"/>
                <a:gd name="T30" fmla="*/ 1260 w 3781"/>
                <a:gd name="T31" fmla="*/ 388 h 3030"/>
                <a:gd name="T32" fmla="*/ 618 w 3781"/>
                <a:gd name="T33" fmla="*/ 83 h 3030"/>
                <a:gd name="T34" fmla="*/ 312 w 3781"/>
                <a:gd name="T35" fmla="*/ 13 h 3030"/>
                <a:gd name="T36" fmla="*/ 318 w 3781"/>
                <a:gd name="T37" fmla="*/ 210 h 3030"/>
                <a:gd name="T38" fmla="*/ 217 w 3781"/>
                <a:gd name="T39" fmla="*/ 185 h 3030"/>
                <a:gd name="T40" fmla="*/ 0 w 3781"/>
                <a:gd name="T41" fmla="*/ 547 h 3030"/>
                <a:gd name="T42" fmla="*/ 465 w 3781"/>
                <a:gd name="T43" fmla="*/ 1254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81" h="3030">
                  <a:moveTo>
                    <a:pt x="465" y="1254"/>
                  </a:moveTo>
                  <a:lnTo>
                    <a:pt x="465" y="1254"/>
                  </a:lnTo>
                  <a:cubicBezTo>
                    <a:pt x="388" y="1337"/>
                    <a:pt x="306" y="1527"/>
                    <a:pt x="388" y="1610"/>
                  </a:cubicBezTo>
                  <a:cubicBezTo>
                    <a:pt x="465" y="1687"/>
                    <a:pt x="376" y="1998"/>
                    <a:pt x="465" y="2087"/>
                  </a:cubicBezTo>
                  <a:cubicBezTo>
                    <a:pt x="554" y="2177"/>
                    <a:pt x="325" y="2380"/>
                    <a:pt x="758" y="2380"/>
                  </a:cubicBezTo>
                  <a:cubicBezTo>
                    <a:pt x="1190" y="2380"/>
                    <a:pt x="1431" y="2361"/>
                    <a:pt x="1457" y="2514"/>
                  </a:cubicBezTo>
                  <a:cubicBezTo>
                    <a:pt x="1488" y="2673"/>
                    <a:pt x="2080" y="2533"/>
                    <a:pt x="2246" y="2533"/>
                  </a:cubicBezTo>
                  <a:cubicBezTo>
                    <a:pt x="2246" y="2533"/>
                    <a:pt x="2570" y="3029"/>
                    <a:pt x="2742" y="3029"/>
                  </a:cubicBezTo>
                  <a:cubicBezTo>
                    <a:pt x="2914" y="3029"/>
                    <a:pt x="3092" y="2342"/>
                    <a:pt x="3048" y="2291"/>
                  </a:cubicBezTo>
                  <a:cubicBezTo>
                    <a:pt x="2997" y="2246"/>
                    <a:pt x="2971" y="2107"/>
                    <a:pt x="3041" y="2036"/>
                  </a:cubicBezTo>
                  <a:cubicBezTo>
                    <a:pt x="3105" y="1973"/>
                    <a:pt x="3430" y="1871"/>
                    <a:pt x="3487" y="1871"/>
                  </a:cubicBezTo>
                  <a:cubicBezTo>
                    <a:pt x="3544" y="1871"/>
                    <a:pt x="3684" y="1629"/>
                    <a:pt x="3481" y="1476"/>
                  </a:cubicBezTo>
                  <a:cubicBezTo>
                    <a:pt x="3283" y="1330"/>
                    <a:pt x="3780" y="1356"/>
                    <a:pt x="3780" y="808"/>
                  </a:cubicBezTo>
                  <a:cubicBezTo>
                    <a:pt x="3716" y="789"/>
                    <a:pt x="3716" y="745"/>
                    <a:pt x="3729" y="687"/>
                  </a:cubicBezTo>
                  <a:cubicBezTo>
                    <a:pt x="3099" y="516"/>
                    <a:pt x="2621" y="713"/>
                    <a:pt x="2284" y="713"/>
                  </a:cubicBezTo>
                  <a:cubicBezTo>
                    <a:pt x="1928" y="713"/>
                    <a:pt x="1355" y="388"/>
                    <a:pt x="1260" y="388"/>
                  </a:cubicBezTo>
                  <a:cubicBezTo>
                    <a:pt x="1165" y="388"/>
                    <a:pt x="847" y="216"/>
                    <a:pt x="618" y="83"/>
                  </a:cubicBezTo>
                  <a:cubicBezTo>
                    <a:pt x="478" y="0"/>
                    <a:pt x="369" y="0"/>
                    <a:pt x="312" y="13"/>
                  </a:cubicBezTo>
                  <a:cubicBezTo>
                    <a:pt x="318" y="134"/>
                    <a:pt x="331" y="210"/>
                    <a:pt x="318" y="210"/>
                  </a:cubicBezTo>
                  <a:cubicBezTo>
                    <a:pt x="274" y="210"/>
                    <a:pt x="217" y="185"/>
                    <a:pt x="217" y="185"/>
                  </a:cubicBezTo>
                  <a:cubicBezTo>
                    <a:pt x="166" y="331"/>
                    <a:pt x="89" y="452"/>
                    <a:pt x="0" y="547"/>
                  </a:cubicBezTo>
                  <a:cubicBezTo>
                    <a:pt x="172" y="751"/>
                    <a:pt x="529" y="1196"/>
                    <a:pt x="465" y="125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5" name="Freeform 487">
              <a:extLst>
                <a:ext uri="{FF2B5EF4-FFF2-40B4-BE49-F238E27FC236}">
                  <a16:creationId xmlns:a16="http://schemas.microsoft.com/office/drawing/2014/main" id="{4DDCD83C-99FB-0D49-8FDD-764628B05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42111" y="3949942"/>
              <a:ext cx="1179790" cy="1408595"/>
            </a:xfrm>
            <a:custGeom>
              <a:avLst/>
              <a:gdLst>
                <a:gd name="T0" fmla="*/ 293 w 2299"/>
                <a:gd name="T1" fmla="*/ 1420 h 2744"/>
                <a:gd name="T2" fmla="*/ 293 w 2299"/>
                <a:gd name="T3" fmla="*/ 1420 h 2744"/>
                <a:gd name="T4" fmla="*/ 452 w 2299"/>
                <a:gd name="T5" fmla="*/ 2164 h 2744"/>
                <a:gd name="T6" fmla="*/ 579 w 2299"/>
                <a:gd name="T7" fmla="*/ 2298 h 2744"/>
                <a:gd name="T8" fmla="*/ 980 w 2299"/>
                <a:gd name="T9" fmla="*/ 2743 h 2744"/>
                <a:gd name="T10" fmla="*/ 1521 w 2299"/>
                <a:gd name="T11" fmla="*/ 2642 h 2744"/>
                <a:gd name="T12" fmla="*/ 1871 w 2299"/>
                <a:gd name="T13" fmla="*/ 2349 h 2744"/>
                <a:gd name="T14" fmla="*/ 2253 w 2299"/>
                <a:gd name="T15" fmla="*/ 1649 h 2744"/>
                <a:gd name="T16" fmla="*/ 2234 w 2299"/>
                <a:gd name="T17" fmla="*/ 1540 h 2744"/>
                <a:gd name="T18" fmla="*/ 2157 w 2299"/>
                <a:gd name="T19" fmla="*/ 1063 h 2744"/>
                <a:gd name="T20" fmla="*/ 2234 w 2299"/>
                <a:gd name="T21" fmla="*/ 707 h 2744"/>
                <a:gd name="T22" fmla="*/ 1769 w 2299"/>
                <a:gd name="T23" fmla="*/ 0 h 2744"/>
                <a:gd name="T24" fmla="*/ 846 w 2299"/>
                <a:gd name="T25" fmla="*/ 344 h 2744"/>
                <a:gd name="T26" fmla="*/ 242 w 2299"/>
                <a:gd name="T27" fmla="*/ 618 h 2744"/>
                <a:gd name="T28" fmla="*/ 25 w 2299"/>
                <a:gd name="T29" fmla="*/ 942 h 2744"/>
                <a:gd name="T30" fmla="*/ 223 w 2299"/>
                <a:gd name="T31" fmla="*/ 1216 h 2744"/>
                <a:gd name="T32" fmla="*/ 140 w 2299"/>
                <a:gd name="T33" fmla="*/ 1241 h 2744"/>
                <a:gd name="T34" fmla="*/ 293 w 2299"/>
                <a:gd name="T35" fmla="*/ 1420 h 2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99" h="2744">
                  <a:moveTo>
                    <a:pt x="293" y="1420"/>
                  </a:moveTo>
                  <a:lnTo>
                    <a:pt x="293" y="1420"/>
                  </a:lnTo>
                  <a:cubicBezTo>
                    <a:pt x="318" y="1566"/>
                    <a:pt x="509" y="2031"/>
                    <a:pt x="452" y="2164"/>
                  </a:cubicBezTo>
                  <a:cubicBezTo>
                    <a:pt x="395" y="2298"/>
                    <a:pt x="458" y="2253"/>
                    <a:pt x="579" y="2298"/>
                  </a:cubicBezTo>
                  <a:cubicBezTo>
                    <a:pt x="700" y="2342"/>
                    <a:pt x="923" y="2743"/>
                    <a:pt x="980" y="2743"/>
                  </a:cubicBezTo>
                  <a:cubicBezTo>
                    <a:pt x="1037" y="2743"/>
                    <a:pt x="1419" y="2616"/>
                    <a:pt x="1521" y="2642"/>
                  </a:cubicBezTo>
                  <a:cubicBezTo>
                    <a:pt x="1623" y="2667"/>
                    <a:pt x="1839" y="2317"/>
                    <a:pt x="1871" y="2349"/>
                  </a:cubicBezTo>
                  <a:cubicBezTo>
                    <a:pt x="1909" y="2387"/>
                    <a:pt x="1636" y="1980"/>
                    <a:pt x="2253" y="1649"/>
                  </a:cubicBezTo>
                  <a:cubicBezTo>
                    <a:pt x="2259" y="1604"/>
                    <a:pt x="2259" y="1566"/>
                    <a:pt x="2234" y="1540"/>
                  </a:cubicBezTo>
                  <a:cubicBezTo>
                    <a:pt x="2145" y="1451"/>
                    <a:pt x="2234" y="1140"/>
                    <a:pt x="2157" y="1063"/>
                  </a:cubicBezTo>
                  <a:cubicBezTo>
                    <a:pt x="2075" y="980"/>
                    <a:pt x="2157" y="790"/>
                    <a:pt x="2234" y="707"/>
                  </a:cubicBezTo>
                  <a:cubicBezTo>
                    <a:pt x="2298" y="649"/>
                    <a:pt x="1941" y="204"/>
                    <a:pt x="1769" y="0"/>
                  </a:cubicBezTo>
                  <a:cubicBezTo>
                    <a:pt x="1432" y="363"/>
                    <a:pt x="897" y="344"/>
                    <a:pt x="846" y="344"/>
                  </a:cubicBezTo>
                  <a:cubicBezTo>
                    <a:pt x="783" y="344"/>
                    <a:pt x="299" y="490"/>
                    <a:pt x="242" y="618"/>
                  </a:cubicBezTo>
                  <a:cubicBezTo>
                    <a:pt x="178" y="751"/>
                    <a:pt x="51" y="777"/>
                    <a:pt x="25" y="942"/>
                  </a:cubicBezTo>
                  <a:cubicBezTo>
                    <a:pt x="0" y="1101"/>
                    <a:pt x="223" y="1216"/>
                    <a:pt x="223" y="1216"/>
                  </a:cubicBezTo>
                  <a:cubicBezTo>
                    <a:pt x="197" y="1216"/>
                    <a:pt x="172" y="1229"/>
                    <a:pt x="140" y="1241"/>
                  </a:cubicBezTo>
                  <a:cubicBezTo>
                    <a:pt x="197" y="1267"/>
                    <a:pt x="280" y="1330"/>
                    <a:pt x="293" y="142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6" name="Freeform 488">
              <a:extLst>
                <a:ext uri="{FF2B5EF4-FFF2-40B4-BE49-F238E27FC236}">
                  <a16:creationId xmlns:a16="http://schemas.microsoft.com/office/drawing/2014/main" id="{6AF09051-732A-784F-9EAB-8EDC8EADE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56254" y="4205842"/>
              <a:ext cx="2069729" cy="1678085"/>
            </a:xfrm>
            <a:custGeom>
              <a:avLst/>
              <a:gdLst>
                <a:gd name="T0" fmla="*/ 1668 w 4030"/>
                <a:gd name="T1" fmla="*/ 2679 h 3266"/>
                <a:gd name="T2" fmla="*/ 1668 w 4030"/>
                <a:gd name="T3" fmla="*/ 2679 h 3266"/>
                <a:gd name="T4" fmla="*/ 2062 w 4030"/>
                <a:gd name="T5" fmla="*/ 2615 h 3266"/>
                <a:gd name="T6" fmla="*/ 2292 w 4030"/>
                <a:gd name="T7" fmla="*/ 2565 h 3266"/>
                <a:gd name="T8" fmla="*/ 2693 w 4030"/>
                <a:gd name="T9" fmla="*/ 2825 h 3266"/>
                <a:gd name="T10" fmla="*/ 3138 w 4030"/>
                <a:gd name="T11" fmla="*/ 3016 h 3266"/>
                <a:gd name="T12" fmla="*/ 3603 w 4030"/>
                <a:gd name="T13" fmla="*/ 3265 h 3266"/>
                <a:gd name="T14" fmla="*/ 3864 w 4030"/>
                <a:gd name="T15" fmla="*/ 2806 h 3266"/>
                <a:gd name="T16" fmla="*/ 3660 w 4030"/>
                <a:gd name="T17" fmla="*/ 2234 h 3266"/>
                <a:gd name="T18" fmla="*/ 3278 w 4030"/>
                <a:gd name="T19" fmla="*/ 1801 h 3266"/>
                <a:gd name="T20" fmla="*/ 3151 w 4030"/>
                <a:gd name="T21" fmla="*/ 1667 h 3266"/>
                <a:gd name="T22" fmla="*/ 2992 w 4030"/>
                <a:gd name="T23" fmla="*/ 923 h 3266"/>
                <a:gd name="T24" fmla="*/ 2839 w 4030"/>
                <a:gd name="T25" fmla="*/ 744 h 3266"/>
                <a:gd name="T26" fmla="*/ 2616 w 4030"/>
                <a:gd name="T27" fmla="*/ 891 h 3266"/>
                <a:gd name="T28" fmla="*/ 2018 w 4030"/>
                <a:gd name="T29" fmla="*/ 910 h 3266"/>
                <a:gd name="T30" fmla="*/ 1203 w 4030"/>
                <a:gd name="T31" fmla="*/ 757 h 3266"/>
                <a:gd name="T32" fmla="*/ 1044 w 4030"/>
                <a:gd name="T33" fmla="*/ 910 h 3266"/>
                <a:gd name="T34" fmla="*/ 879 w 4030"/>
                <a:gd name="T35" fmla="*/ 490 h 3266"/>
                <a:gd name="T36" fmla="*/ 930 w 4030"/>
                <a:gd name="T37" fmla="*/ 152 h 3266"/>
                <a:gd name="T38" fmla="*/ 478 w 4030"/>
                <a:gd name="T39" fmla="*/ 178 h 3266"/>
                <a:gd name="T40" fmla="*/ 39 w 4030"/>
                <a:gd name="T41" fmla="*/ 25 h 3266"/>
                <a:gd name="T42" fmla="*/ 39 w 4030"/>
                <a:gd name="T43" fmla="*/ 121 h 3266"/>
                <a:gd name="T44" fmla="*/ 185 w 4030"/>
                <a:gd name="T45" fmla="*/ 273 h 3266"/>
                <a:gd name="T46" fmla="*/ 77 w 4030"/>
                <a:gd name="T47" fmla="*/ 413 h 3266"/>
                <a:gd name="T48" fmla="*/ 140 w 4030"/>
                <a:gd name="T49" fmla="*/ 547 h 3266"/>
                <a:gd name="T50" fmla="*/ 312 w 4030"/>
                <a:gd name="T51" fmla="*/ 789 h 3266"/>
                <a:gd name="T52" fmla="*/ 306 w 4030"/>
                <a:gd name="T53" fmla="*/ 948 h 3266"/>
                <a:gd name="T54" fmla="*/ 452 w 4030"/>
                <a:gd name="T55" fmla="*/ 1069 h 3266"/>
                <a:gd name="T56" fmla="*/ 395 w 4030"/>
                <a:gd name="T57" fmla="*/ 1260 h 3266"/>
                <a:gd name="T58" fmla="*/ 465 w 4030"/>
                <a:gd name="T59" fmla="*/ 1387 h 3266"/>
                <a:gd name="T60" fmla="*/ 497 w 4030"/>
                <a:gd name="T61" fmla="*/ 2081 h 3266"/>
                <a:gd name="T62" fmla="*/ 624 w 4030"/>
                <a:gd name="T63" fmla="*/ 2202 h 3266"/>
                <a:gd name="T64" fmla="*/ 1114 w 4030"/>
                <a:gd name="T65" fmla="*/ 2577 h 3266"/>
                <a:gd name="T66" fmla="*/ 1668 w 4030"/>
                <a:gd name="T67" fmla="*/ 2679 h 3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30" h="3266">
                  <a:moveTo>
                    <a:pt x="1668" y="2679"/>
                  </a:moveTo>
                  <a:lnTo>
                    <a:pt x="1668" y="2679"/>
                  </a:lnTo>
                  <a:cubicBezTo>
                    <a:pt x="1833" y="2717"/>
                    <a:pt x="1782" y="2615"/>
                    <a:pt x="2062" y="2615"/>
                  </a:cubicBezTo>
                  <a:cubicBezTo>
                    <a:pt x="2062" y="2615"/>
                    <a:pt x="2190" y="2526"/>
                    <a:pt x="2292" y="2565"/>
                  </a:cubicBezTo>
                  <a:cubicBezTo>
                    <a:pt x="2393" y="2603"/>
                    <a:pt x="2559" y="2825"/>
                    <a:pt x="2693" y="2825"/>
                  </a:cubicBezTo>
                  <a:cubicBezTo>
                    <a:pt x="2826" y="2825"/>
                    <a:pt x="3036" y="2915"/>
                    <a:pt x="3138" y="3016"/>
                  </a:cubicBezTo>
                  <a:cubicBezTo>
                    <a:pt x="3240" y="3118"/>
                    <a:pt x="3526" y="3188"/>
                    <a:pt x="3603" y="3265"/>
                  </a:cubicBezTo>
                  <a:cubicBezTo>
                    <a:pt x="3603" y="3265"/>
                    <a:pt x="3647" y="2953"/>
                    <a:pt x="3864" y="2806"/>
                  </a:cubicBezTo>
                  <a:cubicBezTo>
                    <a:pt x="4029" y="2698"/>
                    <a:pt x="3768" y="2431"/>
                    <a:pt x="3660" y="2234"/>
                  </a:cubicBezTo>
                  <a:cubicBezTo>
                    <a:pt x="3577" y="2170"/>
                    <a:pt x="3386" y="1845"/>
                    <a:pt x="3278" y="1801"/>
                  </a:cubicBezTo>
                  <a:cubicBezTo>
                    <a:pt x="3157" y="1756"/>
                    <a:pt x="3094" y="1801"/>
                    <a:pt x="3151" y="1667"/>
                  </a:cubicBezTo>
                  <a:cubicBezTo>
                    <a:pt x="3208" y="1534"/>
                    <a:pt x="3017" y="1069"/>
                    <a:pt x="2992" y="923"/>
                  </a:cubicBezTo>
                  <a:cubicBezTo>
                    <a:pt x="2979" y="833"/>
                    <a:pt x="2896" y="770"/>
                    <a:pt x="2839" y="744"/>
                  </a:cubicBezTo>
                  <a:cubicBezTo>
                    <a:pt x="2737" y="783"/>
                    <a:pt x="2616" y="891"/>
                    <a:pt x="2616" y="891"/>
                  </a:cubicBezTo>
                  <a:cubicBezTo>
                    <a:pt x="2241" y="1177"/>
                    <a:pt x="2190" y="910"/>
                    <a:pt x="2018" y="910"/>
                  </a:cubicBezTo>
                  <a:cubicBezTo>
                    <a:pt x="1846" y="910"/>
                    <a:pt x="1292" y="757"/>
                    <a:pt x="1203" y="757"/>
                  </a:cubicBezTo>
                  <a:cubicBezTo>
                    <a:pt x="1120" y="757"/>
                    <a:pt x="1044" y="910"/>
                    <a:pt x="1044" y="910"/>
                  </a:cubicBezTo>
                  <a:cubicBezTo>
                    <a:pt x="1070" y="700"/>
                    <a:pt x="923" y="598"/>
                    <a:pt x="879" y="490"/>
                  </a:cubicBezTo>
                  <a:cubicBezTo>
                    <a:pt x="834" y="382"/>
                    <a:pt x="1006" y="229"/>
                    <a:pt x="930" y="152"/>
                  </a:cubicBezTo>
                  <a:cubicBezTo>
                    <a:pt x="777" y="0"/>
                    <a:pt x="573" y="152"/>
                    <a:pt x="478" y="178"/>
                  </a:cubicBezTo>
                  <a:cubicBezTo>
                    <a:pt x="382" y="203"/>
                    <a:pt x="179" y="25"/>
                    <a:pt x="39" y="25"/>
                  </a:cubicBezTo>
                  <a:cubicBezTo>
                    <a:pt x="0" y="25"/>
                    <a:pt x="39" y="121"/>
                    <a:pt x="39" y="121"/>
                  </a:cubicBezTo>
                  <a:cubicBezTo>
                    <a:pt x="58" y="184"/>
                    <a:pt x="166" y="133"/>
                    <a:pt x="185" y="273"/>
                  </a:cubicBezTo>
                  <a:cubicBezTo>
                    <a:pt x="185" y="331"/>
                    <a:pt x="45" y="375"/>
                    <a:pt x="77" y="413"/>
                  </a:cubicBezTo>
                  <a:cubicBezTo>
                    <a:pt x="115" y="445"/>
                    <a:pt x="140" y="547"/>
                    <a:pt x="140" y="547"/>
                  </a:cubicBezTo>
                  <a:cubicBezTo>
                    <a:pt x="140" y="770"/>
                    <a:pt x="236" y="751"/>
                    <a:pt x="312" y="789"/>
                  </a:cubicBezTo>
                  <a:cubicBezTo>
                    <a:pt x="389" y="821"/>
                    <a:pt x="306" y="884"/>
                    <a:pt x="306" y="948"/>
                  </a:cubicBezTo>
                  <a:cubicBezTo>
                    <a:pt x="306" y="1012"/>
                    <a:pt x="433" y="1018"/>
                    <a:pt x="452" y="1069"/>
                  </a:cubicBezTo>
                  <a:cubicBezTo>
                    <a:pt x="471" y="1120"/>
                    <a:pt x="395" y="1164"/>
                    <a:pt x="395" y="1260"/>
                  </a:cubicBezTo>
                  <a:cubicBezTo>
                    <a:pt x="395" y="1355"/>
                    <a:pt x="465" y="1387"/>
                    <a:pt x="465" y="1387"/>
                  </a:cubicBezTo>
                  <a:cubicBezTo>
                    <a:pt x="465" y="1387"/>
                    <a:pt x="331" y="1960"/>
                    <a:pt x="497" y="2081"/>
                  </a:cubicBezTo>
                  <a:cubicBezTo>
                    <a:pt x="662" y="2195"/>
                    <a:pt x="624" y="2202"/>
                    <a:pt x="624" y="2202"/>
                  </a:cubicBezTo>
                  <a:cubicBezTo>
                    <a:pt x="624" y="2202"/>
                    <a:pt x="1070" y="2533"/>
                    <a:pt x="1114" y="2577"/>
                  </a:cubicBezTo>
                  <a:cubicBezTo>
                    <a:pt x="1165" y="2628"/>
                    <a:pt x="1502" y="2641"/>
                    <a:pt x="1668" y="2679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9" name="Freeform 489">
              <a:extLst>
                <a:ext uri="{FF2B5EF4-FFF2-40B4-BE49-F238E27FC236}">
                  <a16:creationId xmlns:a16="http://schemas.microsoft.com/office/drawing/2014/main" id="{A167038E-170B-5A4D-9F41-A5618134F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2937" y="5012049"/>
              <a:ext cx="2685666" cy="1537679"/>
            </a:xfrm>
            <a:custGeom>
              <a:avLst/>
              <a:gdLst>
                <a:gd name="T0" fmla="*/ 3799 w 5232"/>
                <a:gd name="T1" fmla="*/ 2724 h 2992"/>
                <a:gd name="T2" fmla="*/ 4900 w 5232"/>
                <a:gd name="T3" fmla="*/ 2495 h 2992"/>
                <a:gd name="T4" fmla="*/ 5155 w 5232"/>
                <a:gd name="T5" fmla="*/ 1190 h 2992"/>
                <a:gd name="T6" fmla="*/ 5174 w 5232"/>
                <a:gd name="T7" fmla="*/ 1005 h 2992"/>
                <a:gd name="T8" fmla="*/ 4111 w 5232"/>
                <a:gd name="T9" fmla="*/ 655 h 2992"/>
                <a:gd name="T10" fmla="*/ 3876 w 5232"/>
                <a:gd name="T11" fmla="*/ 674 h 2992"/>
                <a:gd name="T12" fmla="*/ 3596 w 5232"/>
                <a:gd name="T13" fmla="*/ 706 h 2992"/>
                <a:gd name="T14" fmla="*/ 3462 w 5232"/>
                <a:gd name="T15" fmla="*/ 585 h 2992"/>
                <a:gd name="T16" fmla="*/ 3278 w 5232"/>
                <a:gd name="T17" fmla="*/ 547 h 2992"/>
                <a:gd name="T18" fmla="*/ 2768 w 5232"/>
                <a:gd name="T19" fmla="*/ 522 h 2992"/>
                <a:gd name="T20" fmla="*/ 2527 w 5232"/>
                <a:gd name="T21" fmla="*/ 242 h 2992"/>
                <a:gd name="T22" fmla="*/ 2399 w 5232"/>
                <a:gd name="T23" fmla="*/ 38 h 2992"/>
                <a:gd name="T24" fmla="*/ 2259 w 5232"/>
                <a:gd name="T25" fmla="*/ 31 h 2992"/>
                <a:gd name="T26" fmla="*/ 1839 w 5232"/>
                <a:gd name="T27" fmla="*/ 89 h 2992"/>
                <a:gd name="T28" fmla="*/ 1744 w 5232"/>
                <a:gd name="T29" fmla="*/ 401 h 2992"/>
                <a:gd name="T30" fmla="*/ 1387 w 5232"/>
                <a:gd name="T31" fmla="*/ 394 h 2992"/>
                <a:gd name="T32" fmla="*/ 1266 w 5232"/>
                <a:gd name="T33" fmla="*/ 248 h 2992"/>
                <a:gd name="T34" fmla="*/ 954 w 5232"/>
                <a:gd name="T35" fmla="*/ 305 h 2992"/>
                <a:gd name="T36" fmla="*/ 713 w 5232"/>
                <a:gd name="T37" fmla="*/ 311 h 2992"/>
                <a:gd name="T38" fmla="*/ 153 w 5232"/>
                <a:gd name="T39" fmla="*/ 541 h 2992"/>
                <a:gd name="T40" fmla="*/ 38 w 5232"/>
                <a:gd name="T41" fmla="*/ 929 h 2992"/>
                <a:gd name="T42" fmla="*/ 280 w 5232"/>
                <a:gd name="T43" fmla="*/ 948 h 2992"/>
                <a:gd name="T44" fmla="*/ 274 w 5232"/>
                <a:gd name="T45" fmla="*/ 1063 h 2992"/>
                <a:gd name="T46" fmla="*/ 363 w 5232"/>
                <a:gd name="T47" fmla="*/ 1317 h 2992"/>
                <a:gd name="T48" fmla="*/ 687 w 5232"/>
                <a:gd name="T49" fmla="*/ 1292 h 2992"/>
                <a:gd name="T50" fmla="*/ 267 w 5232"/>
                <a:gd name="T51" fmla="*/ 1508 h 2992"/>
                <a:gd name="T52" fmla="*/ 579 w 5232"/>
                <a:gd name="T53" fmla="*/ 1845 h 2992"/>
                <a:gd name="T54" fmla="*/ 795 w 5232"/>
                <a:gd name="T55" fmla="*/ 2119 h 2992"/>
                <a:gd name="T56" fmla="*/ 961 w 5232"/>
                <a:gd name="T57" fmla="*/ 1884 h 2992"/>
                <a:gd name="T58" fmla="*/ 1190 w 5232"/>
                <a:gd name="T59" fmla="*/ 2087 h 2992"/>
                <a:gd name="T60" fmla="*/ 1852 w 5232"/>
                <a:gd name="T61" fmla="*/ 2431 h 2992"/>
                <a:gd name="T62" fmla="*/ 2164 w 5232"/>
                <a:gd name="T63" fmla="*/ 2565 h 2992"/>
                <a:gd name="T64" fmla="*/ 2259 w 5232"/>
                <a:gd name="T65" fmla="*/ 2673 h 2992"/>
                <a:gd name="T66" fmla="*/ 2724 w 5232"/>
                <a:gd name="T67" fmla="*/ 2590 h 2992"/>
                <a:gd name="T68" fmla="*/ 2514 w 5232"/>
                <a:gd name="T69" fmla="*/ 2755 h 2992"/>
                <a:gd name="T70" fmla="*/ 2819 w 5232"/>
                <a:gd name="T71" fmla="*/ 2864 h 2992"/>
                <a:gd name="T72" fmla="*/ 3169 w 5232"/>
                <a:gd name="T73" fmla="*/ 2991 h 2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232" h="2992">
                  <a:moveTo>
                    <a:pt x="3799" y="2724"/>
                  </a:moveTo>
                  <a:lnTo>
                    <a:pt x="3799" y="2724"/>
                  </a:lnTo>
                  <a:cubicBezTo>
                    <a:pt x="3895" y="2571"/>
                    <a:pt x="4379" y="2412"/>
                    <a:pt x="4493" y="2412"/>
                  </a:cubicBezTo>
                  <a:cubicBezTo>
                    <a:pt x="4608" y="2412"/>
                    <a:pt x="4900" y="2495"/>
                    <a:pt x="4900" y="2495"/>
                  </a:cubicBezTo>
                  <a:cubicBezTo>
                    <a:pt x="4862" y="2221"/>
                    <a:pt x="5079" y="2119"/>
                    <a:pt x="5155" y="2043"/>
                  </a:cubicBezTo>
                  <a:cubicBezTo>
                    <a:pt x="5231" y="1966"/>
                    <a:pt x="5155" y="1298"/>
                    <a:pt x="5155" y="1190"/>
                  </a:cubicBezTo>
                  <a:cubicBezTo>
                    <a:pt x="5155" y="1139"/>
                    <a:pt x="5187" y="1075"/>
                    <a:pt x="5219" y="1031"/>
                  </a:cubicBezTo>
                  <a:cubicBezTo>
                    <a:pt x="5200" y="1024"/>
                    <a:pt x="5180" y="1018"/>
                    <a:pt x="5174" y="1005"/>
                  </a:cubicBezTo>
                  <a:cubicBezTo>
                    <a:pt x="5130" y="961"/>
                    <a:pt x="4684" y="630"/>
                    <a:pt x="4684" y="630"/>
                  </a:cubicBezTo>
                  <a:cubicBezTo>
                    <a:pt x="4417" y="853"/>
                    <a:pt x="4137" y="687"/>
                    <a:pt x="4111" y="655"/>
                  </a:cubicBezTo>
                  <a:cubicBezTo>
                    <a:pt x="4079" y="630"/>
                    <a:pt x="4150" y="534"/>
                    <a:pt x="4079" y="490"/>
                  </a:cubicBezTo>
                  <a:cubicBezTo>
                    <a:pt x="4016" y="452"/>
                    <a:pt x="3908" y="642"/>
                    <a:pt x="3876" y="674"/>
                  </a:cubicBezTo>
                  <a:cubicBezTo>
                    <a:pt x="3844" y="706"/>
                    <a:pt x="3793" y="630"/>
                    <a:pt x="3749" y="630"/>
                  </a:cubicBezTo>
                  <a:cubicBezTo>
                    <a:pt x="3704" y="630"/>
                    <a:pt x="3634" y="693"/>
                    <a:pt x="3596" y="706"/>
                  </a:cubicBezTo>
                  <a:cubicBezTo>
                    <a:pt x="3558" y="719"/>
                    <a:pt x="3558" y="617"/>
                    <a:pt x="3526" y="585"/>
                  </a:cubicBezTo>
                  <a:cubicBezTo>
                    <a:pt x="3494" y="547"/>
                    <a:pt x="3494" y="617"/>
                    <a:pt x="3462" y="585"/>
                  </a:cubicBezTo>
                  <a:cubicBezTo>
                    <a:pt x="3430" y="553"/>
                    <a:pt x="3558" y="515"/>
                    <a:pt x="3532" y="483"/>
                  </a:cubicBezTo>
                  <a:cubicBezTo>
                    <a:pt x="3507" y="458"/>
                    <a:pt x="3354" y="534"/>
                    <a:pt x="3278" y="547"/>
                  </a:cubicBezTo>
                  <a:cubicBezTo>
                    <a:pt x="3195" y="560"/>
                    <a:pt x="3036" y="719"/>
                    <a:pt x="2959" y="738"/>
                  </a:cubicBezTo>
                  <a:cubicBezTo>
                    <a:pt x="2889" y="763"/>
                    <a:pt x="2896" y="617"/>
                    <a:pt x="2768" y="522"/>
                  </a:cubicBezTo>
                  <a:cubicBezTo>
                    <a:pt x="2635" y="420"/>
                    <a:pt x="2635" y="254"/>
                    <a:pt x="2603" y="229"/>
                  </a:cubicBezTo>
                  <a:cubicBezTo>
                    <a:pt x="2577" y="197"/>
                    <a:pt x="2558" y="242"/>
                    <a:pt x="2527" y="242"/>
                  </a:cubicBezTo>
                  <a:cubicBezTo>
                    <a:pt x="2488" y="242"/>
                    <a:pt x="2520" y="184"/>
                    <a:pt x="2488" y="152"/>
                  </a:cubicBezTo>
                  <a:cubicBezTo>
                    <a:pt x="2456" y="121"/>
                    <a:pt x="2418" y="51"/>
                    <a:pt x="2399" y="38"/>
                  </a:cubicBezTo>
                  <a:cubicBezTo>
                    <a:pt x="2387" y="25"/>
                    <a:pt x="2342" y="95"/>
                    <a:pt x="2329" y="108"/>
                  </a:cubicBezTo>
                  <a:cubicBezTo>
                    <a:pt x="2310" y="127"/>
                    <a:pt x="2291" y="57"/>
                    <a:pt x="2259" y="31"/>
                  </a:cubicBezTo>
                  <a:cubicBezTo>
                    <a:pt x="2234" y="0"/>
                    <a:pt x="2068" y="114"/>
                    <a:pt x="2030" y="152"/>
                  </a:cubicBezTo>
                  <a:cubicBezTo>
                    <a:pt x="1992" y="191"/>
                    <a:pt x="1890" y="70"/>
                    <a:pt x="1839" y="89"/>
                  </a:cubicBezTo>
                  <a:cubicBezTo>
                    <a:pt x="1788" y="108"/>
                    <a:pt x="1839" y="273"/>
                    <a:pt x="1814" y="299"/>
                  </a:cubicBezTo>
                  <a:cubicBezTo>
                    <a:pt x="1788" y="324"/>
                    <a:pt x="1801" y="401"/>
                    <a:pt x="1744" y="401"/>
                  </a:cubicBezTo>
                  <a:cubicBezTo>
                    <a:pt x="1693" y="401"/>
                    <a:pt x="1547" y="299"/>
                    <a:pt x="1489" y="299"/>
                  </a:cubicBezTo>
                  <a:cubicBezTo>
                    <a:pt x="1432" y="299"/>
                    <a:pt x="1426" y="394"/>
                    <a:pt x="1387" y="394"/>
                  </a:cubicBezTo>
                  <a:cubicBezTo>
                    <a:pt x="1349" y="394"/>
                    <a:pt x="1317" y="350"/>
                    <a:pt x="1285" y="350"/>
                  </a:cubicBezTo>
                  <a:cubicBezTo>
                    <a:pt x="1260" y="350"/>
                    <a:pt x="1266" y="248"/>
                    <a:pt x="1266" y="248"/>
                  </a:cubicBezTo>
                  <a:cubicBezTo>
                    <a:pt x="1266" y="229"/>
                    <a:pt x="1165" y="286"/>
                    <a:pt x="1088" y="305"/>
                  </a:cubicBezTo>
                  <a:cubicBezTo>
                    <a:pt x="1012" y="324"/>
                    <a:pt x="961" y="305"/>
                    <a:pt x="954" y="305"/>
                  </a:cubicBezTo>
                  <a:cubicBezTo>
                    <a:pt x="929" y="305"/>
                    <a:pt x="936" y="337"/>
                    <a:pt x="891" y="375"/>
                  </a:cubicBezTo>
                  <a:cubicBezTo>
                    <a:pt x="846" y="420"/>
                    <a:pt x="745" y="311"/>
                    <a:pt x="713" y="311"/>
                  </a:cubicBezTo>
                  <a:cubicBezTo>
                    <a:pt x="674" y="311"/>
                    <a:pt x="388" y="420"/>
                    <a:pt x="388" y="464"/>
                  </a:cubicBezTo>
                  <a:cubicBezTo>
                    <a:pt x="388" y="503"/>
                    <a:pt x="210" y="515"/>
                    <a:pt x="153" y="541"/>
                  </a:cubicBezTo>
                  <a:cubicBezTo>
                    <a:pt x="89" y="560"/>
                    <a:pt x="70" y="655"/>
                    <a:pt x="89" y="712"/>
                  </a:cubicBezTo>
                  <a:cubicBezTo>
                    <a:pt x="102" y="770"/>
                    <a:pt x="38" y="840"/>
                    <a:pt x="38" y="929"/>
                  </a:cubicBezTo>
                  <a:cubicBezTo>
                    <a:pt x="38" y="1018"/>
                    <a:pt x="95" y="993"/>
                    <a:pt x="127" y="993"/>
                  </a:cubicBezTo>
                  <a:cubicBezTo>
                    <a:pt x="159" y="993"/>
                    <a:pt x="172" y="967"/>
                    <a:pt x="280" y="948"/>
                  </a:cubicBezTo>
                  <a:cubicBezTo>
                    <a:pt x="388" y="922"/>
                    <a:pt x="394" y="1024"/>
                    <a:pt x="369" y="999"/>
                  </a:cubicBezTo>
                  <a:cubicBezTo>
                    <a:pt x="343" y="967"/>
                    <a:pt x="337" y="1031"/>
                    <a:pt x="274" y="1063"/>
                  </a:cubicBezTo>
                  <a:cubicBezTo>
                    <a:pt x="210" y="1094"/>
                    <a:pt x="254" y="1133"/>
                    <a:pt x="254" y="1133"/>
                  </a:cubicBezTo>
                  <a:cubicBezTo>
                    <a:pt x="331" y="1158"/>
                    <a:pt x="286" y="1317"/>
                    <a:pt x="363" y="1317"/>
                  </a:cubicBezTo>
                  <a:cubicBezTo>
                    <a:pt x="439" y="1317"/>
                    <a:pt x="401" y="1215"/>
                    <a:pt x="477" y="1215"/>
                  </a:cubicBezTo>
                  <a:cubicBezTo>
                    <a:pt x="547" y="1215"/>
                    <a:pt x="687" y="1241"/>
                    <a:pt x="687" y="1292"/>
                  </a:cubicBezTo>
                  <a:cubicBezTo>
                    <a:pt x="687" y="1349"/>
                    <a:pt x="751" y="1406"/>
                    <a:pt x="719" y="1444"/>
                  </a:cubicBezTo>
                  <a:cubicBezTo>
                    <a:pt x="681" y="1483"/>
                    <a:pt x="496" y="1470"/>
                    <a:pt x="267" y="1508"/>
                  </a:cubicBezTo>
                  <a:cubicBezTo>
                    <a:pt x="38" y="1553"/>
                    <a:pt x="0" y="1648"/>
                    <a:pt x="210" y="1648"/>
                  </a:cubicBezTo>
                  <a:cubicBezTo>
                    <a:pt x="420" y="1648"/>
                    <a:pt x="547" y="1813"/>
                    <a:pt x="579" y="1845"/>
                  </a:cubicBezTo>
                  <a:cubicBezTo>
                    <a:pt x="617" y="1884"/>
                    <a:pt x="579" y="2062"/>
                    <a:pt x="579" y="2062"/>
                  </a:cubicBezTo>
                  <a:cubicBezTo>
                    <a:pt x="579" y="2189"/>
                    <a:pt x="738" y="2119"/>
                    <a:pt x="795" y="2119"/>
                  </a:cubicBezTo>
                  <a:cubicBezTo>
                    <a:pt x="821" y="2119"/>
                    <a:pt x="783" y="2081"/>
                    <a:pt x="802" y="2030"/>
                  </a:cubicBezTo>
                  <a:cubicBezTo>
                    <a:pt x="827" y="1966"/>
                    <a:pt x="916" y="1890"/>
                    <a:pt x="961" y="1884"/>
                  </a:cubicBezTo>
                  <a:cubicBezTo>
                    <a:pt x="1031" y="1871"/>
                    <a:pt x="974" y="2024"/>
                    <a:pt x="1031" y="2024"/>
                  </a:cubicBezTo>
                  <a:cubicBezTo>
                    <a:pt x="1088" y="2024"/>
                    <a:pt x="1177" y="1979"/>
                    <a:pt x="1190" y="2087"/>
                  </a:cubicBezTo>
                  <a:cubicBezTo>
                    <a:pt x="1203" y="2195"/>
                    <a:pt x="1279" y="2227"/>
                    <a:pt x="1279" y="2227"/>
                  </a:cubicBezTo>
                  <a:cubicBezTo>
                    <a:pt x="1623" y="2170"/>
                    <a:pt x="1776" y="2406"/>
                    <a:pt x="1852" y="2431"/>
                  </a:cubicBezTo>
                  <a:cubicBezTo>
                    <a:pt x="1928" y="2456"/>
                    <a:pt x="1922" y="2437"/>
                    <a:pt x="1979" y="2450"/>
                  </a:cubicBezTo>
                  <a:cubicBezTo>
                    <a:pt x="2043" y="2469"/>
                    <a:pt x="2132" y="2533"/>
                    <a:pt x="2164" y="2565"/>
                  </a:cubicBezTo>
                  <a:cubicBezTo>
                    <a:pt x="2196" y="2596"/>
                    <a:pt x="2176" y="2857"/>
                    <a:pt x="2221" y="2857"/>
                  </a:cubicBezTo>
                  <a:cubicBezTo>
                    <a:pt x="2272" y="2857"/>
                    <a:pt x="2259" y="2717"/>
                    <a:pt x="2259" y="2673"/>
                  </a:cubicBezTo>
                  <a:cubicBezTo>
                    <a:pt x="2259" y="2628"/>
                    <a:pt x="2444" y="2743"/>
                    <a:pt x="2469" y="2686"/>
                  </a:cubicBezTo>
                  <a:cubicBezTo>
                    <a:pt x="2495" y="2635"/>
                    <a:pt x="2679" y="2501"/>
                    <a:pt x="2724" y="2590"/>
                  </a:cubicBezTo>
                  <a:cubicBezTo>
                    <a:pt x="2768" y="2679"/>
                    <a:pt x="2781" y="2526"/>
                    <a:pt x="2826" y="2635"/>
                  </a:cubicBezTo>
                  <a:cubicBezTo>
                    <a:pt x="2870" y="2736"/>
                    <a:pt x="2546" y="2755"/>
                    <a:pt x="2514" y="2755"/>
                  </a:cubicBezTo>
                  <a:cubicBezTo>
                    <a:pt x="2476" y="2755"/>
                    <a:pt x="2622" y="2845"/>
                    <a:pt x="2622" y="2845"/>
                  </a:cubicBezTo>
                  <a:cubicBezTo>
                    <a:pt x="2622" y="2845"/>
                    <a:pt x="2781" y="2902"/>
                    <a:pt x="2819" y="2864"/>
                  </a:cubicBezTo>
                  <a:cubicBezTo>
                    <a:pt x="2857" y="2825"/>
                    <a:pt x="3112" y="2768"/>
                    <a:pt x="3074" y="2845"/>
                  </a:cubicBezTo>
                  <a:cubicBezTo>
                    <a:pt x="3042" y="2921"/>
                    <a:pt x="3157" y="2940"/>
                    <a:pt x="3169" y="2991"/>
                  </a:cubicBezTo>
                  <a:cubicBezTo>
                    <a:pt x="3443" y="2959"/>
                    <a:pt x="3717" y="2845"/>
                    <a:pt x="3799" y="272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0" name="Freeform 490">
              <a:extLst>
                <a:ext uri="{FF2B5EF4-FFF2-40B4-BE49-F238E27FC236}">
                  <a16:creationId xmlns:a16="http://schemas.microsoft.com/office/drawing/2014/main" id="{CA05F1FF-61E7-8E40-9E7C-502F2CB12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85606" y="5501207"/>
              <a:ext cx="2522625" cy="2343884"/>
            </a:xfrm>
            <a:custGeom>
              <a:avLst/>
              <a:gdLst>
                <a:gd name="T0" fmla="*/ 2641 w 4914"/>
                <a:gd name="T1" fmla="*/ 4563 h 4564"/>
                <a:gd name="T2" fmla="*/ 2641 w 4914"/>
                <a:gd name="T3" fmla="*/ 4563 h 4564"/>
                <a:gd name="T4" fmla="*/ 2475 w 4914"/>
                <a:gd name="T5" fmla="*/ 3227 h 4564"/>
                <a:gd name="T6" fmla="*/ 2685 w 4914"/>
                <a:gd name="T7" fmla="*/ 3087 h 4564"/>
                <a:gd name="T8" fmla="*/ 3093 w 4914"/>
                <a:gd name="T9" fmla="*/ 2928 h 4564"/>
                <a:gd name="T10" fmla="*/ 3672 w 4914"/>
                <a:gd name="T11" fmla="*/ 2871 h 4564"/>
                <a:gd name="T12" fmla="*/ 4009 w 4914"/>
                <a:gd name="T13" fmla="*/ 1992 h 4564"/>
                <a:gd name="T14" fmla="*/ 4537 w 4914"/>
                <a:gd name="T15" fmla="*/ 1560 h 4564"/>
                <a:gd name="T16" fmla="*/ 4747 w 4914"/>
                <a:gd name="T17" fmla="*/ 1241 h 4564"/>
                <a:gd name="T18" fmla="*/ 4913 w 4914"/>
                <a:gd name="T19" fmla="*/ 917 h 4564"/>
                <a:gd name="T20" fmla="*/ 4716 w 4914"/>
                <a:gd name="T21" fmla="*/ 739 h 4564"/>
                <a:gd name="T22" fmla="*/ 4251 w 4914"/>
                <a:gd name="T23" fmla="*/ 490 h 4564"/>
                <a:gd name="T24" fmla="*/ 3806 w 4914"/>
                <a:gd name="T25" fmla="*/ 299 h 4564"/>
                <a:gd name="T26" fmla="*/ 3405 w 4914"/>
                <a:gd name="T27" fmla="*/ 39 h 4564"/>
                <a:gd name="T28" fmla="*/ 3175 w 4914"/>
                <a:gd name="T29" fmla="*/ 89 h 4564"/>
                <a:gd name="T30" fmla="*/ 2781 w 4914"/>
                <a:gd name="T31" fmla="*/ 153 h 4564"/>
                <a:gd name="T32" fmla="*/ 2272 w 4914"/>
                <a:gd name="T33" fmla="*/ 77 h 4564"/>
                <a:gd name="T34" fmla="*/ 2208 w 4914"/>
                <a:gd name="T35" fmla="*/ 236 h 4564"/>
                <a:gd name="T36" fmla="*/ 2208 w 4914"/>
                <a:gd name="T37" fmla="*/ 1089 h 4564"/>
                <a:gd name="T38" fmla="*/ 1953 w 4914"/>
                <a:gd name="T39" fmla="*/ 1541 h 4564"/>
                <a:gd name="T40" fmla="*/ 1546 w 4914"/>
                <a:gd name="T41" fmla="*/ 1458 h 4564"/>
                <a:gd name="T42" fmla="*/ 852 w 4914"/>
                <a:gd name="T43" fmla="*/ 1770 h 4564"/>
                <a:gd name="T44" fmla="*/ 222 w 4914"/>
                <a:gd name="T45" fmla="*/ 2037 h 4564"/>
                <a:gd name="T46" fmla="*/ 222 w 4914"/>
                <a:gd name="T47" fmla="*/ 2043 h 4564"/>
                <a:gd name="T48" fmla="*/ 76 w 4914"/>
                <a:gd name="T49" fmla="*/ 2107 h 4564"/>
                <a:gd name="T50" fmla="*/ 63 w 4914"/>
                <a:gd name="T51" fmla="*/ 2209 h 4564"/>
                <a:gd name="T52" fmla="*/ 31 w 4914"/>
                <a:gd name="T53" fmla="*/ 2330 h 4564"/>
                <a:gd name="T54" fmla="*/ 210 w 4914"/>
                <a:gd name="T55" fmla="*/ 2393 h 4564"/>
                <a:gd name="T56" fmla="*/ 331 w 4914"/>
                <a:gd name="T57" fmla="*/ 2425 h 4564"/>
                <a:gd name="T58" fmla="*/ 458 w 4914"/>
                <a:gd name="T59" fmla="*/ 2406 h 4564"/>
                <a:gd name="T60" fmla="*/ 553 w 4914"/>
                <a:gd name="T61" fmla="*/ 2400 h 4564"/>
                <a:gd name="T62" fmla="*/ 572 w 4914"/>
                <a:gd name="T63" fmla="*/ 2540 h 4564"/>
                <a:gd name="T64" fmla="*/ 490 w 4914"/>
                <a:gd name="T65" fmla="*/ 2699 h 4564"/>
                <a:gd name="T66" fmla="*/ 776 w 4914"/>
                <a:gd name="T67" fmla="*/ 2864 h 4564"/>
                <a:gd name="T68" fmla="*/ 687 w 4914"/>
                <a:gd name="T69" fmla="*/ 2960 h 4564"/>
                <a:gd name="T70" fmla="*/ 528 w 4914"/>
                <a:gd name="T71" fmla="*/ 3119 h 4564"/>
                <a:gd name="T72" fmla="*/ 649 w 4914"/>
                <a:gd name="T73" fmla="*/ 3475 h 4564"/>
                <a:gd name="T74" fmla="*/ 770 w 4914"/>
                <a:gd name="T75" fmla="*/ 3596 h 4564"/>
                <a:gd name="T76" fmla="*/ 993 w 4914"/>
                <a:gd name="T77" fmla="*/ 3978 h 4564"/>
                <a:gd name="T78" fmla="*/ 1164 w 4914"/>
                <a:gd name="T79" fmla="*/ 4067 h 4564"/>
                <a:gd name="T80" fmla="*/ 1387 w 4914"/>
                <a:gd name="T81" fmla="*/ 4188 h 4564"/>
                <a:gd name="T82" fmla="*/ 1540 w 4914"/>
                <a:gd name="T83" fmla="*/ 4284 h 4564"/>
                <a:gd name="T84" fmla="*/ 1667 w 4914"/>
                <a:gd name="T85" fmla="*/ 4347 h 4564"/>
                <a:gd name="T86" fmla="*/ 1820 w 4914"/>
                <a:gd name="T87" fmla="*/ 4435 h 4564"/>
                <a:gd name="T88" fmla="*/ 1947 w 4914"/>
                <a:gd name="T89" fmla="*/ 4404 h 4564"/>
                <a:gd name="T90" fmla="*/ 1953 w 4914"/>
                <a:gd name="T91" fmla="*/ 4410 h 4564"/>
                <a:gd name="T92" fmla="*/ 2144 w 4914"/>
                <a:gd name="T93" fmla="*/ 4347 h 4564"/>
                <a:gd name="T94" fmla="*/ 2641 w 4914"/>
                <a:gd name="T95" fmla="*/ 4563 h 4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14" h="4564">
                  <a:moveTo>
                    <a:pt x="2641" y="4563"/>
                  </a:moveTo>
                  <a:lnTo>
                    <a:pt x="2641" y="4563"/>
                  </a:lnTo>
                  <a:cubicBezTo>
                    <a:pt x="2775" y="4563"/>
                    <a:pt x="2838" y="3819"/>
                    <a:pt x="2475" y="3227"/>
                  </a:cubicBezTo>
                  <a:cubicBezTo>
                    <a:pt x="2475" y="3227"/>
                    <a:pt x="2437" y="3087"/>
                    <a:pt x="2685" y="3087"/>
                  </a:cubicBezTo>
                  <a:cubicBezTo>
                    <a:pt x="2934" y="3087"/>
                    <a:pt x="2851" y="2928"/>
                    <a:pt x="3093" y="2928"/>
                  </a:cubicBezTo>
                  <a:cubicBezTo>
                    <a:pt x="3335" y="2928"/>
                    <a:pt x="3468" y="3074"/>
                    <a:pt x="3672" y="2871"/>
                  </a:cubicBezTo>
                  <a:cubicBezTo>
                    <a:pt x="3876" y="2667"/>
                    <a:pt x="3856" y="2145"/>
                    <a:pt x="4009" y="1992"/>
                  </a:cubicBezTo>
                  <a:cubicBezTo>
                    <a:pt x="4162" y="1840"/>
                    <a:pt x="4417" y="1967"/>
                    <a:pt x="4537" y="1560"/>
                  </a:cubicBezTo>
                  <a:cubicBezTo>
                    <a:pt x="4537" y="1560"/>
                    <a:pt x="4747" y="1407"/>
                    <a:pt x="4747" y="1241"/>
                  </a:cubicBezTo>
                  <a:cubicBezTo>
                    <a:pt x="4747" y="1076"/>
                    <a:pt x="4913" y="917"/>
                    <a:pt x="4913" y="917"/>
                  </a:cubicBezTo>
                  <a:cubicBezTo>
                    <a:pt x="4716" y="739"/>
                    <a:pt x="4716" y="739"/>
                    <a:pt x="4716" y="739"/>
                  </a:cubicBezTo>
                  <a:cubicBezTo>
                    <a:pt x="4639" y="662"/>
                    <a:pt x="4353" y="592"/>
                    <a:pt x="4251" y="490"/>
                  </a:cubicBezTo>
                  <a:cubicBezTo>
                    <a:pt x="4149" y="389"/>
                    <a:pt x="3939" y="299"/>
                    <a:pt x="3806" y="299"/>
                  </a:cubicBezTo>
                  <a:cubicBezTo>
                    <a:pt x="3672" y="299"/>
                    <a:pt x="3506" y="77"/>
                    <a:pt x="3405" y="39"/>
                  </a:cubicBezTo>
                  <a:cubicBezTo>
                    <a:pt x="3303" y="0"/>
                    <a:pt x="3175" y="89"/>
                    <a:pt x="3175" y="89"/>
                  </a:cubicBezTo>
                  <a:cubicBezTo>
                    <a:pt x="2895" y="89"/>
                    <a:pt x="2946" y="191"/>
                    <a:pt x="2781" y="153"/>
                  </a:cubicBezTo>
                  <a:cubicBezTo>
                    <a:pt x="2641" y="121"/>
                    <a:pt x="2380" y="109"/>
                    <a:pt x="2272" y="77"/>
                  </a:cubicBezTo>
                  <a:cubicBezTo>
                    <a:pt x="2240" y="121"/>
                    <a:pt x="2208" y="185"/>
                    <a:pt x="2208" y="236"/>
                  </a:cubicBezTo>
                  <a:cubicBezTo>
                    <a:pt x="2208" y="344"/>
                    <a:pt x="2284" y="1012"/>
                    <a:pt x="2208" y="1089"/>
                  </a:cubicBezTo>
                  <a:cubicBezTo>
                    <a:pt x="2132" y="1165"/>
                    <a:pt x="1915" y="1267"/>
                    <a:pt x="1953" y="1541"/>
                  </a:cubicBezTo>
                  <a:cubicBezTo>
                    <a:pt x="1953" y="1541"/>
                    <a:pt x="1661" y="1458"/>
                    <a:pt x="1546" y="1458"/>
                  </a:cubicBezTo>
                  <a:cubicBezTo>
                    <a:pt x="1432" y="1458"/>
                    <a:pt x="948" y="1617"/>
                    <a:pt x="852" y="1770"/>
                  </a:cubicBezTo>
                  <a:cubicBezTo>
                    <a:pt x="770" y="1891"/>
                    <a:pt x="496" y="2005"/>
                    <a:pt x="222" y="2037"/>
                  </a:cubicBezTo>
                  <a:cubicBezTo>
                    <a:pt x="222" y="2043"/>
                    <a:pt x="222" y="2043"/>
                    <a:pt x="222" y="2043"/>
                  </a:cubicBezTo>
                  <a:cubicBezTo>
                    <a:pt x="222" y="2101"/>
                    <a:pt x="120" y="2069"/>
                    <a:pt x="76" y="2107"/>
                  </a:cubicBezTo>
                  <a:cubicBezTo>
                    <a:pt x="38" y="2145"/>
                    <a:pt x="19" y="2164"/>
                    <a:pt x="63" y="2209"/>
                  </a:cubicBezTo>
                  <a:cubicBezTo>
                    <a:pt x="108" y="2253"/>
                    <a:pt x="63" y="2304"/>
                    <a:pt x="31" y="2330"/>
                  </a:cubicBezTo>
                  <a:cubicBezTo>
                    <a:pt x="0" y="2361"/>
                    <a:pt x="178" y="2425"/>
                    <a:pt x="210" y="2393"/>
                  </a:cubicBezTo>
                  <a:cubicBezTo>
                    <a:pt x="241" y="2368"/>
                    <a:pt x="286" y="2381"/>
                    <a:pt x="331" y="2425"/>
                  </a:cubicBezTo>
                  <a:cubicBezTo>
                    <a:pt x="369" y="2463"/>
                    <a:pt x="432" y="2457"/>
                    <a:pt x="458" y="2406"/>
                  </a:cubicBezTo>
                  <a:cubicBezTo>
                    <a:pt x="477" y="2355"/>
                    <a:pt x="604" y="2349"/>
                    <a:pt x="553" y="2400"/>
                  </a:cubicBezTo>
                  <a:cubicBezTo>
                    <a:pt x="502" y="2451"/>
                    <a:pt x="611" y="2463"/>
                    <a:pt x="572" y="2540"/>
                  </a:cubicBezTo>
                  <a:cubicBezTo>
                    <a:pt x="534" y="2610"/>
                    <a:pt x="343" y="2699"/>
                    <a:pt x="490" y="2699"/>
                  </a:cubicBezTo>
                  <a:cubicBezTo>
                    <a:pt x="642" y="2699"/>
                    <a:pt x="744" y="2801"/>
                    <a:pt x="776" y="2864"/>
                  </a:cubicBezTo>
                  <a:cubicBezTo>
                    <a:pt x="814" y="2934"/>
                    <a:pt x="687" y="2820"/>
                    <a:pt x="687" y="2960"/>
                  </a:cubicBezTo>
                  <a:cubicBezTo>
                    <a:pt x="687" y="3093"/>
                    <a:pt x="585" y="3055"/>
                    <a:pt x="528" y="3119"/>
                  </a:cubicBezTo>
                  <a:cubicBezTo>
                    <a:pt x="464" y="3176"/>
                    <a:pt x="592" y="3443"/>
                    <a:pt x="649" y="3475"/>
                  </a:cubicBezTo>
                  <a:cubicBezTo>
                    <a:pt x="706" y="3507"/>
                    <a:pt x="655" y="3558"/>
                    <a:pt x="770" y="3596"/>
                  </a:cubicBezTo>
                  <a:cubicBezTo>
                    <a:pt x="878" y="3641"/>
                    <a:pt x="929" y="3978"/>
                    <a:pt x="993" y="3978"/>
                  </a:cubicBezTo>
                  <a:cubicBezTo>
                    <a:pt x="1050" y="3978"/>
                    <a:pt x="1120" y="4023"/>
                    <a:pt x="1164" y="4067"/>
                  </a:cubicBezTo>
                  <a:cubicBezTo>
                    <a:pt x="1203" y="4105"/>
                    <a:pt x="1387" y="4169"/>
                    <a:pt x="1387" y="4188"/>
                  </a:cubicBezTo>
                  <a:cubicBezTo>
                    <a:pt x="1387" y="4207"/>
                    <a:pt x="1432" y="4284"/>
                    <a:pt x="1540" y="4284"/>
                  </a:cubicBezTo>
                  <a:cubicBezTo>
                    <a:pt x="1654" y="4284"/>
                    <a:pt x="1635" y="4347"/>
                    <a:pt x="1667" y="4347"/>
                  </a:cubicBezTo>
                  <a:cubicBezTo>
                    <a:pt x="1705" y="4347"/>
                    <a:pt x="1782" y="4435"/>
                    <a:pt x="1820" y="4435"/>
                  </a:cubicBezTo>
                  <a:cubicBezTo>
                    <a:pt x="1852" y="4435"/>
                    <a:pt x="1896" y="4354"/>
                    <a:pt x="1947" y="4404"/>
                  </a:cubicBezTo>
                  <a:cubicBezTo>
                    <a:pt x="1947" y="4404"/>
                    <a:pt x="1947" y="4410"/>
                    <a:pt x="1953" y="4410"/>
                  </a:cubicBezTo>
                  <a:cubicBezTo>
                    <a:pt x="2004" y="4379"/>
                    <a:pt x="2081" y="4347"/>
                    <a:pt x="2144" y="4347"/>
                  </a:cubicBezTo>
                  <a:cubicBezTo>
                    <a:pt x="2284" y="4347"/>
                    <a:pt x="2507" y="4563"/>
                    <a:pt x="2641" y="456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1" name="Freeform 491">
              <a:extLst>
                <a:ext uri="{FF2B5EF4-FFF2-40B4-BE49-F238E27FC236}">
                  <a16:creationId xmlns:a16="http://schemas.microsoft.com/office/drawing/2014/main" id="{001C0667-7B0B-664E-9F21-980632A61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2231" y="4796909"/>
              <a:ext cx="1591926" cy="1173074"/>
            </a:xfrm>
            <a:custGeom>
              <a:avLst/>
              <a:gdLst>
                <a:gd name="T0" fmla="*/ 668 w 3099"/>
                <a:gd name="T1" fmla="*/ 1616 h 2285"/>
                <a:gd name="T2" fmla="*/ 668 w 3099"/>
                <a:gd name="T3" fmla="*/ 1616 h 2285"/>
                <a:gd name="T4" fmla="*/ 897 w 3099"/>
                <a:gd name="T5" fmla="*/ 1998 h 2285"/>
                <a:gd name="T6" fmla="*/ 1596 w 3099"/>
                <a:gd name="T7" fmla="*/ 2164 h 2285"/>
                <a:gd name="T8" fmla="*/ 1793 w 3099"/>
                <a:gd name="T9" fmla="*/ 2284 h 2285"/>
                <a:gd name="T10" fmla="*/ 2131 w 3099"/>
                <a:gd name="T11" fmla="*/ 2202 h 2285"/>
                <a:gd name="T12" fmla="*/ 2328 w 3099"/>
                <a:gd name="T13" fmla="*/ 2004 h 2285"/>
                <a:gd name="T14" fmla="*/ 2735 w 3099"/>
                <a:gd name="T15" fmla="*/ 1756 h 2285"/>
                <a:gd name="T16" fmla="*/ 2735 w 3099"/>
                <a:gd name="T17" fmla="*/ 1584 h 2285"/>
                <a:gd name="T18" fmla="*/ 3034 w 3099"/>
                <a:gd name="T19" fmla="*/ 1285 h 2285"/>
                <a:gd name="T20" fmla="*/ 2863 w 3099"/>
                <a:gd name="T21" fmla="*/ 833 h 2285"/>
                <a:gd name="T22" fmla="*/ 2379 w 3099"/>
                <a:gd name="T23" fmla="*/ 337 h 2285"/>
                <a:gd name="T24" fmla="*/ 1590 w 3099"/>
                <a:gd name="T25" fmla="*/ 318 h 2285"/>
                <a:gd name="T26" fmla="*/ 891 w 3099"/>
                <a:gd name="T27" fmla="*/ 184 h 2285"/>
                <a:gd name="T28" fmla="*/ 617 w 3099"/>
                <a:gd name="T29" fmla="*/ 0 h 2285"/>
                <a:gd name="T30" fmla="*/ 235 w 3099"/>
                <a:gd name="T31" fmla="*/ 700 h 2285"/>
                <a:gd name="T32" fmla="*/ 413 w 3099"/>
                <a:gd name="T33" fmla="*/ 1024 h 2285"/>
                <a:gd name="T34" fmla="*/ 668 w 3099"/>
                <a:gd name="T35" fmla="*/ 1616 h 2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99" h="2285">
                  <a:moveTo>
                    <a:pt x="668" y="1616"/>
                  </a:moveTo>
                  <a:lnTo>
                    <a:pt x="668" y="1616"/>
                  </a:lnTo>
                  <a:cubicBezTo>
                    <a:pt x="789" y="1788"/>
                    <a:pt x="833" y="1935"/>
                    <a:pt x="897" y="1998"/>
                  </a:cubicBezTo>
                  <a:cubicBezTo>
                    <a:pt x="967" y="2068"/>
                    <a:pt x="1304" y="1705"/>
                    <a:pt x="1596" y="2164"/>
                  </a:cubicBezTo>
                  <a:cubicBezTo>
                    <a:pt x="1596" y="2164"/>
                    <a:pt x="1545" y="2284"/>
                    <a:pt x="1793" y="2284"/>
                  </a:cubicBezTo>
                  <a:cubicBezTo>
                    <a:pt x="2048" y="2284"/>
                    <a:pt x="2131" y="2202"/>
                    <a:pt x="2131" y="2202"/>
                  </a:cubicBezTo>
                  <a:cubicBezTo>
                    <a:pt x="2131" y="2202"/>
                    <a:pt x="2232" y="2043"/>
                    <a:pt x="2328" y="2004"/>
                  </a:cubicBezTo>
                  <a:cubicBezTo>
                    <a:pt x="2423" y="1966"/>
                    <a:pt x="2735" y="1756"/>
                    <a:pt x="2735" y="1756"/>
                  </a:cubicBezTo>
                  <a:cubicBezTo>
                    <a:pt x="2735" y="1756"/>
                    <a:pt x="2633" y="1686"/>
                    <a:pt x="2735" y="1584"/>
                  </a:cubicBezTo>
                  <a:cubicBezTo>
                    <a:pt x="2837" y="1483"/>
                    <a:pt x="3098" y="1342"/>
                    <a:pt x="3034" y="1285"/>
                  </a:cubicBezTo>
                  <a:cubicBezTo>
                    <a:pt x="2984" y="1234"/>
                    <a:pt x="2843" y="1094"/>
                    <a:pt x="2863" y="833"/>
                  </a:cubicBezTo>
                  <a:cubicBezTo>
                    <a:pt x="2691" y="814"/>
                    <a:pt x="2379" y="337"/>
                    <a:pt x="2379" y="337"/>
                  </a:cubicBezTo>
                  <a:cubicBezTo>
                    <a:pt x="2213" y="337"/>
                    <a:pt x="1621" y="477"/>
                    <a:pt x="1590" y="318"/>
                  </a:cubicBezTo>
                  <a:cubicBezTo>
                    <a:pt x="1564" y="165"/>
                    <a:pt x="1323" y="184"/>
                    <a:pt x="891" y="184"/>
                  </a:cubicBezTo>
                  <a:cubicBezTo>
                    <a:pt x="591" y="184"/>
                    <a:pt x="604" y="89"/>
                    <a:pt x="617" y="0"/>
                  </a:cubicBezTo>
                  <a:cubicBezTo>
                    <a:pt x="0" y="331"/>
                    <a:pt x="273" y="738"/>
                    <a:pt x="235" y="700"/>
                  </a:cubicBezTo>
                  <a:cubicBezTo>
                    <a:pt x="235" y="700"/>
                    <a:pt x="413" y="884"/>
                    <a:pt x="413" y="1024"/>
                  </a:cubicBezTo>
                  <a:cubicBezTo>
                    <a:pt x="413" y="1164"/>
                    <a:pt x="547" y="1444"/>
                    <a:pt x="668" y="161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2" name="Freeform 492">
              <a:extLst>
                <a:ext uri="{FF2B5EF4-FFF2-40B4-BE49-F238E27FC236}">
                  <a16:creationId xmlns:a16="http://schemas.microsoft.com/office/drawing/2014/main" id="{6CDD31E3-43D7-0B44-97B0-A58D845CF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04512" y="5156983"/>
              <a:ext cx="2265" cy="226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3" name="Freeform 493">
              <a:extLst>
                <a:ext uri="{FF2B5EF4-FFF2-40B4-BE49-F238E27FC236}">
                  <a16:creationId xmlns:a16="http://schemas.microsoft.com/office/drawing/2014/main" id="{2823A196-6B33-604D-A2BA-39E979533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1577" y="6966417"/>
              <a:ext cx="1877248" cy="2140067"/>
            </a:xfrm>
            <a:custGeom>
              <a:avLst/>
              <a:gdLst>
                <a:gd name="T0" fmla="*/ 904 w 3654"/>
                <a:gd name="T1" fmla="*/ 3589 h 4169"/>
                <a:gd name="T2" fmla="*/ 904 w 3654"/>
                <a:gd name="T3" fmla="*/ 3589 h 4169"/>
                <a:gd name="T4" fmla="*/ 1457 w 3654"/>
                <a:gd name="T5" fmla="*/ 4003 h 4169"/>
                <a:gd name="T6" fmla="*/ 1814 w 3654"/>
                <a:gd name="T7" fmla="*/ 4085 h 4169"/>
                <a:gd name="T8" fmla="*/ 2011 w 3654"/>
                <a:gd name="T9" fmla="*/ 3831 h 4169"/>
                <a:gd name="T10" fmla="*/ 2355 w 3654"/>
                <a:gd name="T11" fmla="*/ 3404 h 4169"/>
                <a:gd name="T12" fmla="*/ 2820 w 3654"/>
                <a:gd name="T13" fmla="*/ 2895 h 4169"/>
                <a:gd name="T14" fmla="*/ 3036 w 3654"/>
                <a:gd name="T15" fmla="*/ 2571 h 4169"/>
                <a:gd name="T16" fmla="*/ 3170 w 3654"/>
                <a:gd name="T17" fmla="*/ 2272 h 4169"/>
                <a:gd name="T18" fmla="*/ 3055 w 3654"/>
                <a:gd name="T19" fmla="*/ 1871 h 4169"/>
                <a:gd name="T20" fmla="*/ 3653 w 3654"/>
                <a:gd name="T21" fmla="*/ 1509 h 4169"/>
                <a:gd name="T22" fmla="*/ 3310 w 3654"/>
                <a:gd name="T23" fmla="*/ 1159 h 4169"/>
                <a:gd name="T24" fmla="*/ 2845 w 3654"/>
                <a:gd name="T25" fmla="*/ 351 h 4169"/>
                <a:gd name="T26" fmla="*/ 2457 w 3654"/>
                <a:gd name="T27" fmla="*/ 414 h 4169"/>
                <a:gd name="T28" fmla="*/ 2018 w 3654"/>
                <a:gd name="T29" fmla="*/ 0 h 4169"/>
                <a:gd name="T30" fmla="*/ 2005 w 3654"/>
                <a:gd name="T31" fmla="*/ 20 h 4169"/>
                <a:gd name="T32" fmla="*/ 1426 w 3654"/>
                <a:gd name="T33" fmla="*/ 77 h 4169"/>
                <a:gd name="T34" fmla="*/ 1018 w 3654"/>
                <a:gd name="T35" fmla="*/ 236 h 4169"/>
                <a:gd name="T36" fmla="*/ 808 w 3654"/>
                <a:gd name="T37" fmla="*/ 376 h 4169"/>
                <a:gd name="T38" fmla="*/ 974 w 3654"/>
                <a:gd name="T39" fmla="*/ 1712 h 4169"/>
                <a:gd name="T40" fmla="*/ 477 w 3654"/>
                <a:gd name="T41" fmla="*/ 1496 h 4169"/>
                <a:gd name="T42" fmla="*/ 286 w 3654"/>
                <a:gd name="T43" fmla="*/ 1559 h 4169"/>
                <a:gd name="T44" fmla="*/ 115 w 3654"/>
                <a:gd name="T45" fmla="*/ 1820 h 4169"/>
                <a:gd name="T46" fmla="*/ 210 w 3654"/>
                <a:gd name="T47" fmla="*/ 1883 h 4169"/>
                <a:gd name="T48" fmla="*/ 337 w 3654"/>
                <a:gd name="T49" fmla="*/ 2093 h 4169"/>
                <a:gd name="T50" fmla="*/ 293 w 3654"/>
                <a:gd name="T51" fmla="*/ 2195 h 4169"/>
                <a:gd name="T52" fmla="*/ 331 w 3654"/>
                <a:gd name="T53" fmla="*/ 2361 h 4169"/>
                <a:gd name="T54" fmla="*/ 210 w 3654"/>
                <a:gd name="T55" fmla="*/ 2539 h 4169"/>
                <a:gd name="T56" fmla="*/ 76 w 3654"/>
                <a:gd name="T57" fmla="*/ 2628 h 4169"/>
                <a:gd name="T58" fmla="*/ 108 w 3654"/>
                <a:gd name="T59" fmla="*/ 2819 h 4169"/>
                <a:gd name="T60" fmla="*/ 223 w 3654"/>
                <a:gd name="T61" fmla="*/ 2927 h 4169"/>
                <a:gd name="T62" fmla="*/ 363 w 3654"/>
                <a:gd name="T63" fmla="*/ 2978 h 4169"/>
                <a:gd name="T64" fmla="*/ 904 w 3654"/>
                <a:gd name="T65" fmla="*/ 3589 h 4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54" h="4169">
                  <a:moveTo>
                    <a:pt x="904" y="3589"/>
                  </a:moveTo>
                  <a:lnTo>
                    <a:pt x="904" y="3589"/>
                  </a:lnTo>
                  <a:cubicBezTo>
                    <a:pt x="904" y="3589"/>
                    <a:pt x="1318" y="3723"/>
                    <a:pt x="1457" y="4003"/>
                  </a:cubicBezTo>
                  <a:cubicBezTo>
                    <a:pt x="1457" y="4003"/>
                    <a:pt x="1731" y="4168"/>
                    <a:pt x="1814" y="4085"/>
                  </a:cubicBezTo>
                  <a:cubicBezTo>
                    <a:pt x="1897" y="4003"/>
                    <a:pt x="1878" y="3831"/>
                    <a:pt x="2011" y="3831"/>
                  </a:cubicBezTo>
                  <a:cubicBezTo>
                    <a:pt x="2145" y="3831"/>
                    <a:pt x="2317" y="3595"/>
                    <a:pt x="2355" y="3404"/>
                  </a:cubicBezTo>
                  <a:cubicBezTo>
                    <a:pt x="2393" y="3214"/>
                    <a:pt x="2820" y="3042"/>
                    <a:pt x="2820" y="2895"/>
                  </a:cubicBezTo>
                  <a:cubicBezTo>
                    <a:pt x="2820" y="2749"/>
                    <a:pt x="2966" y="2641"/>
                    <a:pt x="3036" y="2571"/>
                  </a:cubicBezTo>
                  <a:cubicBezTo>
                    <a:pt x="3106" y="2501"/>
                    <a:pt x="3233" y="2335"/>
                    <a:pt x="3170" y="2272"/>
                  </a:cubicBezTo>
                  <a:cubicBezTo>
                    <a:pt x="3106" y="2208"/>
                    <a:pt x="3004" y="1992"/>
                    <a:pt x="3055" y="1871"/>
                  </a:cubicBezTo>
                  <a:cubicBezTo>
                    <a:pt x="3106" y="1750"/>
                    <a:pt x="3653" y="1509"/>
                    <a:pt x="3653" y="1509"/>
                  </a:cubicBezTo>
                  <a:cubicBezTo>
                    <a:pt x="3653" y="1509"/>
                    <a:pt x="3609" y="1210"/>
                    <a:pt x="3310" y="1159"/>
                  </a:cubicBezTo>
                  <a:cubicBezTo>
                    <a:pt x="3310" y="1159"/>
                    <a:pt x="3017" y="351"/>
                    <a:pt x="2845" y="351"/>
                  </a:cubicBezTo>
                  <a:cubicBezTo>
                    <a:pt x="2673" y="351"/>
                    <a:pt x="2622" y="516"/>
                    <a:pt x="2457" y="414"/>
                  </a:cubicBezTo>
                  <a:cubicBezTo>
                    <a:pt x="2317" y="325"/>
                    <a:pt x="2215" y="71"/>
                    <a:pt x="2018" y="0"/>
                  </a:cubicBezTo>
                  <a:cubicBezTo>
                    <a:pt x="2018" y="7"/>
                    <a:pt x="2011" y="13"/>
                    <a:pt x="2005" y="20"/>
                  </a:cubicBezTo>
                  <a:cubicBezTo>
                    <a:pt x="1801" y="223"/>
                    <a:pt x="1668" y="77"/>
                    <a:pt x="1426" y="77"/>
                  </a:cubicBezTo>
                  <a:cubicBezTo>
                    <a:pt x="1184" y="77"/>
                    <a:pt x="1267" y="236"/>
                    <a:pt x="1018" y="236"/>
                  </a:cubicBezTo>
                  <a:cubicBezTo>
                    <a:pt x="770" y="236"/>
                    <a:pt x="808" y="376"/>
                    <a:pt x="808" y="376"/>
                  </a:cubicBezTo>
                  <a:cubicBezTo>
                    <a:pt x="1171" y="968"/>
                    <a:pt x="1108" y="1712"/>
                    <a:pt x="974" y="1712"/>
                  </a:cubicBezTo>
                  <a:cubicBezTo>
                    <a:pt x="840" y="1712"/>
                    <a:pt x="617" y="1496"/>
                    <a:pt x="477" y="1496"/>
                  </a:cubicBezTo>
                  <a:cubicBezTo>
                    <a:pt x="414" y="1496"/>
                    <a:pt x="337" y="1528"/>
                    <a:pt x="286" y="1559"/>
                  </a:cubicBezTo>
                  <a:cubicBezTo>
                    <a:pt x="299" y="1616"/>
                    <a:pt x="115" y="1763"/>
                    <a:pt x="115" y="1820"/>
                  </a:cubicBezTo>
                  <a:cubicBezTo>
                    <a:pt x="115" y="1877"/>
                    <a:pt x="166" y="1871"/>
                    <a:pt x="210" y="1883"/>
                  </a:cubicBezTo>
                  <a:cubicBezTo>
                    <a:pt x="248" y="1896"/>
                    <a:pt x="337" y="2049"/>
                    <a:pt x="337" y="2093"/>
                  </a:cubicBezTo>
                  <a:cubicBezTo>
                    <a:pt x="337" y="2132"/>
                    <a:pt x="293" y="2125"/>
                    <a:pt x="293" y="2195"/>
                  </a:cubicBezTo>
                  <a:cubicBezTo>
                    <a:pt x="293" y="2265"/>
                    <a:pt x="363" y="2259"/>
                    <a:pt x="331" y="2361"/>
                  </a:cubicBezTo>
                  <a:cubicBezTo>
                    <a:pt x="299" y="2456"/>
                    <a:pt x="210" y="2488"/>
                    <a:pt x="210" y="2539"/>
                  </a:cubicBezTo>
                  <a:cubicBezTo>
                    <a:pt x="210" y="2590"/>
                    <a:pt x="115" y="2628"/>
                    <a:pt x="76" y="2628"/>
                  </a:cubicBezTo>
                  <a:cubicBezTo>
                    <a:pt x="38" y="2628"/>
                    <a:pt x="0" y="2787"/>
                    <a:pt x="108" y="2819"/>
                  </a:cubicBezTo>
                  <a:cubicBezTo>
                    <a:pt x="159" y="2838"/>
                    <a:pt x="197" y="2883"/>
                    <a:pt x="223" y="2927"/>
                  </a:cubicBezTo>
                  <a:cubicBezTo>
                    <a:pt x="280" y="2934"/>
                    <a:pt x="337" y="2946"/>
                    <a:pt x="363" y="2978"/>
                  </a:cubicBezTo>
                  <a:cubicBezTo>
                    <a:pt x="427" y="3042"/>
                    <a:pt x="840" y="3303"/>
                    <a:pt x="904" y="3589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4" name="Freeform 494">
              <a:extLst>
                <a:ext uri="{FF2B5EF4-FFF2-40B4-BE49-F238E27FC236}">
                  <a16:creationId xmlns:a16="http://schemas.microsoft.com/office/drawing/2014/main" id="{C7DE8975-88CE-2A40-A6DD-AE6C01FAC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88575" y="7691096"/>
              <a:ext cx="1415297" cy="1555794"/>
            </a:xfrm>
            <a:custGeom>
              <a:avLst/>
              <a:gdLst>
                <a:gd name="T0" fmla="*/ 954 w 2755"/>
                <a:gd name="T1" fmla="*/ 2596 h 3030"/>
                <a:gd name="T2" fmla="*/ 954 w 2755"/>
                <a:gd name="T3" fmla="*/ 2596 h 3030"/>
                <a:gd name="T4" fmla="*/ 1336 w 2755"/>
                <a:gd name="T5" fmla="*/ 2876 h 3030"/>
                <a:gd name="T6" fmla="*/ 1992 w 2755"/>
                <a:gd name="T7" fmla="*/ 2984 h 3030"/>
                <a:gd name="T8" fmla="*/ 2157 w 2755"/>
                <a:gd name="T9" fmla="*/ 2443 h 3030"/>
                <a:gd name="T10" fmla="*/ 2608 w 2755"/>
                <a:gd name="T11" fmla="*/ 2030 h 3030"/>
                <a:gd name="T12" fmla="*/ 2608 w 2755"/>
                <a:gd name="T13" fmla="*/ 1495 h 3030"/>
                <a:gd name="T14" fmla="*/ 2678 w 2755"/>
                <a:gd name="T15" fmla="*/ 967 h 3030"/>
                <a:gd name="T16" fmla="*/ 2608 w 2755"/>
                <a:gd name="T17" fmla="*/ 407 h 3030"/>
                <a:gd name="T18" fmla="*/ 2189 w 2755"/>
                <a:gd name="T19" fmla="*/ 77 h 3030"/>
                <a:gd name="T20" fmla="*/ 1387 w 2755"/>
                <a:gd name="T21" fmla="*/ 115 h 3030"/>
                <a:gd name="T22" fmla="*/ 1126 w 2755"/>
                <a:gd name="T23" fmla="*/ 178 h 3030"/>
                <a:gd name="T24" fmla="*/ 833 w 2755"/>
                <a:gd name="T25" fmla="*/ 96 h 3030"/>
                <a:gd name="T26" fmla="*/ 235 w 2755"/>
                <a:gd name="T27" fmla="*/ 458 h 3030"/>
                <a:gd name="T28" fmla="*/ 350 w 2755"/>
                <a:gd name="T29" fmla="*/ 859 h 3030"/>
                <a:gd name="T30" fmla="*/ 216 w 2755"/>
                <a:gd name="T31" fmla="*/ 1158 h 3030"/>
                <a:gd name="T32" fmla="*/ 0 w 2755"/>
                <a:gd name="T33" fmla="*/ 1482 h 3030"/>
                <a:gd name="T34" fmla="*/ 0 w 2755"/>
                <a:gd name="T35" fmla="*/ 1489 h 3030"/>
                <a:gd name="T36" fmla="*/ 935 w 2755"/>
                <a:gd name="T37" fmla="*/ 2106 h 3030"/>
                <a:gd name="T38" fmla="*/ 954 w 2755"/>
                <a:gd name="T39" fmla="*/ 259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55" h="3030">
                  <a:moveTo>
                    <a:pt x="954" y="2596"/>
                  </a:moveTo>
                  <a:lnTo>
                    <a:pt x="954" y="2596"/>
                  </a:lnTo>
                  <a:cubicBezTo>
                    <a:pt x="1005" y="2813"/>
                    <a:pt x="1253" y="2793"/>
                    <a:pt x="1336" y="2876"/>
                  </a:cubicBezTo>
                  <a:cubicBezTo>
                    <a:pt x="1419" y="2959"/>
                    <a:pt x="1813" y="3029"/>
                    <a:pt x="1992" y="2984"/>
                  </a:cubicBezTo>
                  <a:cubicBezTo>
                    <a:pt x="2170" y="2940"/>
                    <a:pt x="2157" y="2520"/>
                    <a:pt x="2157" y="2443"/>
                  </a:cubicBezTo>
                  <a:cubicBezTo>
                    <a:pt x="2157" y="2367"/>
                    <a:pt x="2532" y="2106"/>
                    <a:pt x="2608" y="2030"/>
                  </a:cubicBezTo>
                  <a:cubicBezTo>
                    <a:pt x="2684" y="1947"/>
                    <a:pt x="2608" y="1603"/>
                    <a:pt x="2608" y="1495"/>
                  </a:cubicBezTo>
                  <a:cubicBezTo>
                    <a:pt x="2608" y="1387"/>
                    <a:pt x="2608" y="1126"/>
                    <a:pt x="2678" y="967"/>
                  </a:cubicBezTo>
                  <a:cubicBezTo>
                    <a:pt x="2754" y="808"/>
                    <a:pt x="2608" y="407"/>
                    <a:pt x="2608" y="407"/>
                  </a:cubicBezTo>
                  <a:cubicBezTo>
                    <a:pt x="2423" y="407"/>
                    <a:pt x="2348" y="152"/>
                    <a:pt x="2189" y="77"/>
                  </a:cubicBezTo>
                  <a:cubicBezTo>
                    <a:pt x="2030" y="0"/>
                    <a:pt x="1584" y="77"/>
                    <a:pt x="1387" y="115"/>
                  </a:cubicBezTo>
                  <a:cubicBezTo>
                    <a:pt x="1190" y="152"/>
                    <a:pt x="1222" y="178"/>
                    <a:pt x="1126" y="178"/>
                  </a:cubicBezTo>
                  <a:cubicBezTo>
                    <a:pt x="1030" y="178"/>
                    <a:pt x="833" y="96"/>
                    <a:pt x="833" y="96"/>
                  </a:cubicBezTo>
                  <a:cubicBezTo>
                    <a:pt x="833" y="96"/>
                    <a:pt x="286" y="337"/>
                    <a:pt x="235" y="458"/>
                  </a:cubicBezTo>
                  <a:cubicBezTo>
                    <a:pt x="184" y="579"/>
                    <a:pt x="286" y="795"/>
                    <a:pt x="350" y="859"/>
                  </a:cubicBezTo>
                  <a:cubicBezTo>
                    <a:pt x="413" y="922"/>
                    <a:pt x="286" y="1088"/>
                    <a:pt x="216" y="1158"/>
                  </a:cubicBezTo>
                  <a:cubicBezTo>
                    <a:pt x="146" y="1228"/>
                    <a:pt x="0" y="1336"/>
                    <a:pt x="0" y="1482"/>
                  </a:cubicBezTo>
                  <a:lnTo>
                    <a:pt x="0" y="1489"/>
                  </a:lnTo>
                  <a:cubicBezTo>
                    <a:pt x="375" y="1559"/>
                    <a:pt x="852" y="2017"/>
                    <a:pt x="935" y="2106"/>
                  </a:cubicBezTo>
                  <a:cubicBezTo>
                    <a:pt x="1030" y="2202"/>
                    <a:pt x="903" y="2380"/>
                    <a:pt x="954" y="259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5" name="Freeform 495">
              <a:extLst>
                <a:ext uri="{FF2B5EF4-FFF2-40B4-BE49-F238E27FC236}">
                  <a16:creationId xmlns:a16="http://schemas.microsoft.com/office/drawing/2014/main" id="{D1C79AF7-E9E9-D04E-A670-AA0CE9D79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4713" y="8456538"/>
              <a:ext cx="2572444" cy="3007418"/>
            </a:xfrm>
            <a:custGeom>
              <a:avLst/>
              <a:gdLst>
                <a:gd name="T0" fmla="*/ 2806 w 5010"/>
                <a:gd name="T1" fmla="*/ 4544 h 5856"/>
                <a:gd name="T2" fmla="*/ 2806 w 5010"/>
                <a:gd name="T3" fmla="*/ 4544 h 5856"/>
                <a:gd name="T4" fmla="*/ 2616 w 5010"/>
                <a:gd name="T5" fmla="*/ 4226 h 5856"/>
                <a:gd name="T6" fmla="*/ 2476 w 5010"/>
                <a:gd name="T7" fmla="*/ 3876 h 5856"/>
                <a:gd name="T8" fmla="*/ 2635 w 5010"/>
                <a:gd name="T9" fmla="*/ 3462 h 5856"/>
                <a:gd name="T10" fmla="*/ 2794 w 5010"/>
                <a:gd name="T11" fmla="*/ 3564 h 5856"/>
                <a:gd name="T12" fmla="*/ 3112 w 5010"/>
                <a:gd name="T13" fmla="*/ 3430 h 5856"/>
                <a:gd name="T14" fmla="*/ 3570 w 5010"/>
                <a:gd name="T15" fmla="*/ 3341 h 5856"/>
                <a:gd name="T16" fmla="*/ 3907 w 5010"/>
                <a:gd name="T17" fmla="*/ 3265 h 5856"/>
                <a:gd name="T18" fmla="*/ 4149 w 5010"/>
                <a:gd name="T19" fmla="*/ 2965 h 5856"/>
                <a:gd name="T20" fmla="*/ 4118 w 5010"/>
                <a:gd name="T21" fmla="*/ 2749 h 5856"/>
                <a:gd name="T22" fmla="*/ 4442 w 5010"/>
                <a:gd name="T23" fmla="*/ 2711 h 5856"/>
                <a:gd name="T24" fmla="*/ 4270 w 5010"/>
                <a:gd name="T25" fmla="*/ 2354 h 5856"/>
                <a:gd name="T26" fmla="*/ 4798 w 5010"/>
                <a:gd name="T27" fmla="*/ 1826 h 5856"/>
                <a:gd name="T28" fmla="*/ 4900 w 5010"/>
                <a:gd name="T29" fmla="*/ 1476 h 5856"/>
                <a:gd name="T30" fmla="*/ 5009 w 5010"/>
                <a:gd name="T31" fmla="*/ 1330 h 5856"/>
                <a:gd name="T32" fmla="*/ 4722 w 5010"/>
                <a:gd name="T33" fmla="*/ 1107 h 5856"/>
                <a:gd name="T34" fmla="*/ 4703 w 5010"/>
                <a:gd name="T35" fmla="*/ 617 h 5856"/>
                <a:gd name="T36" fmla="*/ 3768 w 5010"/>
                <a:gd name="T37" fmla="*/ 0 h 5856"/>
                <a:gd name="T38" fmla="*/ 3303 w 5010"/>
                <a:gd name="T39" fmla="*/ 502 h 5856"/>
                <a:gd name="T40" fmla="*/ 2959 w 5010"/>
                <a:gd name="T41" fmla="*/ 929 h 5856"/>
                <a:gd name="T42" fmla="*/ 2762 w 5010"/>
                <a:gd name="T43" fmla="*/ 1183 h 5856"/>
                <a:gd name="T44" fmla="*/ 2405 w 5010"/>
                <a:gd name="T45" fmla="*/ 1101 h 5856"/>
                <a:gd name="T46" fmla="*/ 1852 w 5010"/>
                <a:gd name="T47" fmla="*/ 687 h 5856"/>
                <a:gd name="T48" fmla="*/ 1311 w 5010"/>
                <a:gd name="T49" fmla="*/ 76 h 5856"/>
                <a:gd name="T50" fmla="*/ 1171 w 5010"/>
                <a:gd name="T51" fmla="*/ 25 h 5856"/>
                <a:gd name="T52" fmla="*/ 1184 w 5010"/>
                <a:gd name="T53" fmla="*/ 159 h 5856"/>
                <a:gd name="T54" fmla="*/ 1133 w 5010"/>
                <a:gd name="T55" fmla="*/ 471 h 5856"/>
                <a:gd name="T56" fmla="*/ 1088 w 5010"/>
                <a:gd name="T57" fmla="*/ 744 h 5856"/>
                <a:gd name="T58" fmla="*/ 1044 w 5010"/>
                <a:gd name="T59" fmla="*/ 1126 h 5856"/>
                <a:gd name="T60" fmla="*/ 916 w 5010"/>
                <a:gd name="T61" fmla="*/ 1998 h 5856"/>
                <a:gd name="T62" fmla="*/ 916 w 5010"/>
                <a:gd name="T63" fmla="*/ 2215 h 5856"/>
                <a:gd name="T64" fmla="*/ 611 w 5010"/>
                <a:gd name="T65" fmla="*/ 3799 h 5856"/>
                <a:gd name="T66" fmla="*/ 541 w 5010"/>
                <a:gd name="T67" fmla="*/ 4098 h 5856"/>
                <a:gd name="T68" fmla="*/ 426 w 5010"/>
                <a:gd name="T69" fmla="*/ 4251 h 5856"/>
                <a:gd name="T70" fmla="*/ 140 w 5010"/>
                <a:gd name="T71" fmla="*/ 4512 h 5856"/>
                <a:gd name="T72" fmla="*/ 51 w 5010"/>
                <a:gd name="T73" fmla="*/ 4601 h 5856"/>
                <a:gd name="T74" fmla="*/ 280 w 5010"/>
                <a:gd name="T75" fmla="*/ 4786 h 5856"/>
                <a:gd name="T76" fmla="*/ 522 w 5010"/>
                <a:gd name="T77" fmla="*/ 4779 h 5856"/>
                <a:gd name="T78" fmla="*/ 464 w 5010"/>
                <a:gd name="T79" fmla="*/ 5091 h 5856"/>
                <a:gd name="T80" fmla="*/ 604 w 5010"/>
                <a:gd name="T81" fmla="*/ 5219 h 5856"/>
                <a:gd name="T82" fmla="*/ 821 w 5010"/>
                <a:gd name="T83" fmla="*/ 5257 h 5856"/>
                <a:gd name="T84" fmla="*/ 1470 w 5010"/>
                <a:gd name="T85" fmla="*/ 5505 h 5856"/>
                <a:gd name="T86" fmla="*/ 2005 w 5010"/>
                <a:gd name="T87" fmla="*/ 5791 h 5856"/>
                <a:gd name="T88" fmla="*/ 2259 w 5010"/>
                <a:gd name="T89" fmla="*/ 5798 h 5856"/>
                <a:gd name="T90" fmla="*/ 2647 w 5010"/>
                <a:gd name="T91" fmla="*/ 4970 h 5856"/>
                <a:gd name="T92" fmla="*/ 2806 w 5010"/>
                <a:gd name="T93" fmla="*/ 4544 h 5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10" h="5856">
                  <a:moveTo>
                    <a:pt x="2806" y="4544"/>
                  </a:moveTo>
                  <a:lnTo>
                    <a:pt x="2806" y="4544"/>
                  </a:lnTo>
                  <a:cubicBezTo>
                    <a:pt x="2806" y="4442"/>
                    <a:pt x="2616" y="4226"/>
                    <a:pt x="2616" y="4226"/>
                  </a:cubicBezTo>
                  <a:cubicBezTo>
                    <a:pt x="2291" y="4353"/>
                    <a:pt x="2405" y="3946"/>
                    <a:pt x="2476" y="3876"/>
                  </a:cubicBezTo>
                  <a:cubicBezTo>
                    <a:pt x="2552" y="3799"/>
                    <a:pt x="2577" y="3462"/>
                    <a:pt x="2635" y="3462"/>
                  </a:cubicBezTo>
                  <a:cubicBezTo>
                    <a:pt x="2692" y="3462"/>
                    <a:pt x="2730" y="3564"/>
                    <a:pt x="2794" y="3564"/>
                  </a:cubicBezTo>
                  <a:cubicBezTo>
                    <a:pt x="2857" y="3564"/>
                    <a:pt x="3029" y="3430"/>
                    <a:pt x="3112" y="3430"/>
                  </a:cubicBezTo>
                  <a:cubicBezTo>
                    <a:pt x="3195" y="3430"/>
                    <a:pt x="3507" y="3341"/>
                    <a:pt x="3570" y="3341"/>
                  </a:cubicBezTo>
                  <a:cubicBezTo>
                    <a:pt x="3634" y="3341"/>
                    <a:pt x="3831" y="3341"/>
                    <a:pt x="3907" y="3265"/>
                  </a:cubicBezTo>
                  <a:cubicBezTo>
                    <a:pt x="3990" y="3182"/>
                    <a:pt x="4092" y="3080"/>
                    <a:pt x="4149" y="2965"/>
                  </a:cubicBezTo>
                  <a:cubicBezTo>
                    <a:pt x="4207" y="2851"/>
                    <a:pt x="4060" y="2876"/>
                    <a:pt x="4118" y="2749"/>
                  </a:cubicBezTo>
                  <a:cubicBezTo>
                    <a:pt x="4175" y="2622"/>
                    <a:pt x="4372" y="2781"/>
                    <a:pt x="4442" y="2711"/>
                  </a:cubicBezTo>
                  <a:cubicBezTo>
                    <a:pt x="4518" y="2634"/>
                    <a:pt x="4308" y="2475"/>
                    <a:pt x="4270" y="2354"/>
                  </a:cubicBezTo>
                  <a:cubicBezTo>
                    <a:pt x="4232" y="2233"/>
                    <a:pt x="4697" y="1928"/>
                    <a:pt x="4798" y="1826"/>
                  </a:cubicBezTo>
                  <a:cubicBezTo>
                    <a:pt x="4900" y="1724"/>
                    <a:pt x="4900" y="1578"/>
                    <a:pt x="4900" y="1476"/>
                  </a:cubicBezTo>
                  <a:cubicBezTo>
                    <a:pt x="4900" y="1425"/>
                    <a:pt x="4958" y="1374"/>
                    <a:pt x="5009" y="1330"/>
                  </a:cubicBezTo>
                  <a:cubicBezTo>
                    <a:pt x="4900" y="1298"/>
                    <a:pt x="4760" y="1260"/>
                    <a:pt x="4722" y="1107"/>
                  </a:cubicBezTo>
                  <a:cubicBezTo>
                    <a:pt x="4671" y="891"/>
                    <a:pt x="4798" y="713"/>
                    <a:pt x="4703" y="617"/>
                  </a:cubicBezTo>
                  <a:cubicBezTo>
                    <a:pt x="4620" y="528"/>
                    <a:pt x="4143" y="70"/>
                    <a:pt x="3768" y="0"/>
                  </a:cubicBezTo>
                  <a:cubicBezTo>
                    <a:pt x="3755" y="146"/>
                    <a:pt x="3341" y="312"/>
                    <a:pt x="3303" y="502"/>
                  </a:cubicBezTo>
                  <a:cubicBezTo>
                    <a:pt x="3265" y="693"/>
                    <a:pt x="3093" y="929"/>
                    <a:pt x="2959" y="929"/>
                  </a:cubicBezTo>
                  <a:cubicBezTo>
                    <a:pt x="2826" y="929"/>
                    <a:pt x="2845" y="1101"/>
                    <a:pt x="2762" y="1183"/>
                  </a:cubicBezTo>
                  <a:cubicBezTo>
                    <a:pt x="2679" y="1266"/>
                    <a:pt x="2405" y="1101"/>
                    <a:pt x="2405" y="1101"/>
                  </a:cubicBezTo>
                  <a:cubicBezTo>
                    <a:pt x="2266" y="821"/>
                    <a:pt x="1852" y="687"/>
                    <a:pt x="1852" y="687"/>
                  </a:cubicBezTo>
                  <a:cubicBezTo>
                    <a:pt x="1788" y="401"/>
                    <a:pt x="1375" y="140"/>
                    <a:pt x="1311" y="76"/>
                  </a:cubicBezTo>
                  <a:cubicBezTo>
                    <a:pt x="1285" y="44"/>
                    <a:pt x="1228" y="32"/>
                    <a:pt x="1171" y="25"/>
                  </a:cubicBezTo>
                  <a:cubicBezTo>
                    <a:pt x="1196" y="82"/>
                    <a:pt x="1203" y="140"/>
                    <a:pt x="1184" y="159"/>
                  </a:cubicBezTo>
                  <a:cubicBezTo>
                    <a:pt x="1139" y="203"/>
                    <a:pt x="1158" y="394"/>
                    <a:pt x="1133" y="471"/>
                  </a:cubicBezTo>
                  <a:cubicBezTo>
                    <a:pt x="1114" y="547"/>
                    <a:pt x="1114" y="674"/>
                    <a:pt x="1088" y="744"/>
                  </a:cubicBezTo>
                  <a:cubicBezTo>
                    <a:pt x="1063" y="814"/>
                    <a:pt x="1044" y="1024"/>
                    <a:pt x="1044" y="1126"/>
                  </a:cubicBezTo>
                  <a:cubicBezTo>
                    <a:pt x="1044" y="1228"/>
                    <a:pt x="916" y="1935"/>
                    <a:pt x="916" y="1998"/>
                  </a:cubicBezTo>
                  <a:cubicBezTo>
                    <a:pt x="916" y="2062"/>
                    <a:pt x="916" y="2215"/>
                    <a:pt x="916" y="2215"/>
                  </a:cubicBezTo>
                  <a:cubicBezTo>
                    <a:pt x="916" y="2215"/>
                    <a:pt x="719" y="3666"/>
                    <a:pt x="611" y="3799"/>
                  </a:cubicBezTo>
                  <a:cubicBezTo>
                    <a:pt x="547" y="3876"/>
                    <a:pt x="566" y="4022"/>
                    <a:pt x="541" y="4098"/>
                  </a:cubicBezTo>
                  <a:cubicBezTo>
                    <a:pt x="515" y="4181"/>
                    <a:pt x="458" y="4168"/>
                    <a:pt x="426" y="4251"/>
                  </a:cubicBezTo>
                  <a:cubicBezTo>
                    <a:pt x="401" y="4334"/>
                    <a:pt x="242" y="4512"/>
                    <a:pt x="140" y="4512"/>
                  </a:cubicBezTo>
                  <a:cubicBezTo>
                    <a:pt x="38" y="4512"/>
                    <a:pt x="0" y="4582"/>
                    <a:pt x="51" y="4601"/>
                  </a:cubicBezTo>
                  <a:cubicBezTo>
                    <a:pt x="108" y="4614"/>
                    <a:pt x="229" y="4786"/>
                    <a:pt x="280" y="4786"/>
                  </a:cubicBezTo>
                  <a:cubicBezTo>
                    <a:pt x="331" y="4786"/>
                    <a:pt x="413" y="4703"/>
                    <a:pt x="522" y="4779"/>
                  </a:cubicBezTo>
                  <a:cubicBezTo>
                    <a:pt x="630" y="4856"/>
                    <a:pt x="579" y="4977"/>
                    <a:pt x="464" y="5091"/>
                  </a:cubicBezTo>
                  <a:cubicBezTo>
                    <a:pt x="350" y="5206"/>
                    <a:pt x="484" y="5219"/>
                    <a:pt x="604" y="5219"/>
                  </a:cubicBezTo>
                  <a:cubicBezTo>
                    <a:pt x="725" y="5219"/>
                    <a:pt x="821" y="5257"/>
                    <a:pt x="821" y="5257"/>
                  </a:cubicBezTo>
                  <a:cubicBezTo>
                    <a:pt x="1082" y="5473"/>
                    <a:pt x="1375" y="5409"/>
                    <a:pt x="1470" y="5505"/>
                  </a:cubicBezTo>
                  <a:cubicBezTo>
                    <a:pt x="1559" y="5594"/>
                    <a:pt x="1502" y="5855"/>
                    <a:pt x="2005" y="5791"/>
                  </a:cubicBezTo>
                  <a:cubicBezTo>
                    <a:pt x="2113" y="5779"/>
                    <a:pt x="2195" y="5785"/>
                    <a:pt x="2259" y="5798"/>
                  </a:cubicBezTo>
                  <a:cubicBezTo>
                    <a:pt x="2297" y="5530"/>
                    <a:pt x="2584" y="5091"/>
                    <a:pt x="2647" y="4970"/>
                  </a:cubicBezTo>
                  <a:cubicBezTo>
                    <a:pt x="2724" y="4830"/>
                    <a:pt x="2806" y="4646"/>
                    <a:pt x="2806" y="454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6" name="Freeform 496">
              <a:extLst>
                <a:ext uri="{FF2B5EF4-FFF2-40B4-BE49-F238E27FC236}">
                  <a16:creationId xmlns:a16="http://schemas.microsoft.com/office/drawing/2014/main" id="{D178A95B-E47D-AC45-A752-F5F353C89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14125" y="9140455"/>
              <a:ext cx="2823800" cy="2622432"/>
            </a:xfrm>
            <a:custGeom>
              <a:avLst/>
              <a:gdLst>
                <a:gd name="T0" fmla="*/ 3774 w 5499"/>
                <a:gd name="T1" fmla="*/ 4748 h 5105"/>
                <a:gd name="T2" fmla="*/ 3774 w 5499"/>
                <a:gd name="T3" fmla="*/ 4748 h 5105"/>
                <a:gd name="T4" fmla="*/ 3602 w 5499"/>
                <a:gd name="T5" fmla="*/ 4633 h 5105"/>
                <a:gd name="T6" fmla="*/ 3310 w 5499"/>
                <a:gd name="T7" fmla="*/ 4455 h 5105"/>
                <a:gd name="T8" fmla="*/ 3431 w 5499"/>
                <a:gd name="T9" fmla="*/ 4277 h 5105"/>
                <a:gd name="T10" fmla="*/ 3081 w 5499"/>
                <a:gd name="T11" fmla="*/ 3717 h 5105"/>
                <a:gd name="T12" fmla="*/ 3221 w 5499"/>
                <a:gd name="T13" fmla="*/ 3309 h 5105"/>
                <a:gd name="T14" fmla="*/ 3781 w 5499"/>
                <a:gd name="T15" fmla="*/ 3303 h 5105"/>
                <a:gd name="T16" fmla="*/ 4206 w 5499"/>
                <a:gd name="T17" fmla="*/ 3303 h 5105"/>
                <a:gd name="T18" fmla="*/ 4371 w 5499"/>
                <a:gd name="T19" fmla="*/ 2966 h 5105"/>
                <a:gd name="T20" fmla="*/ 4429 w 5499"/>
                <a:gd name="T21" fmla="*/ 2832 h 5105"/>
                <a:gd name="T22" fmla="*/ 4957 w 5499"/>
                <a:gd name="T23" fmla="*/ 2590 h 5105"/>
                <a:gd name="T24" fmla="*/ 5193 w 5499"/>
                <a:gd name="T25" fmla="*/ 2469 h 5105"/>
                <a:gd name="T26" fmla="*/ 5498 w 5499"/>
                <a:gd name="T27" fmla="*/ 2056 h 5105"/>
                <a:gd name="T28" fmla="*/ 5358 w 5499"/>
                <a:gd name="T29" fmla="*/ 1794 h 5105"/>
                <a:gd name="T30" fmla="*/ 5059 w 5499"/>
                <a:gd name="T31" fmla="*/ 1368 h 5105"/>
                <a:gd name="T32" fmla="*/ 4881 w 5499"/>
                <a:gd name="T33" fmla="*/ 764 h 5105"/>
                <a:gd name="T34" fmla="*/ 4543 w 5499"/>
                <a:gd name="T35" fmla="*/ 375 h 5105"/>
                <a:gd name="T36" fmla="*/ 4499 w 5499"/>
                <a:gd name="T37" fmla="*/ 197 h 5105"/>
                <a:gd name="T38" fmla="*/ 4104 w 5499"/>
                <a:gd name="T39" fmla="*/ 643 h 5105"/>
                <a:gd name="T40" fmla="*/ 3863 w 5499"/>
                <a:gd name="T41" fmla="*/ 834 h 5105"/>
                <a:gd name="T42" fmla="*/ 3628 w 5499"/>
                <a:gd name="T43" fmla="*/ 725 h 5105"/>
                <a:gd name="T44" fmla="*/ 3564 w 5499"/>
                <a:gd name="T45" fmla="*/ 324 h 5105"/>
                <a:gd name="T46" fmla="*/ 3526 w 5499"/>
                <a:gd name="T47" fmla="*/ 153 h 5105"/>
                <a:gd name="T48" fmla="*/ 3501 w 5499"/>
                <a:gd name="T49" fmla="*/ 165 h 5105"/>
                <a:gd name="T50" fmla="*/ 2845 w 5499"/>
                <a:gd name="T51" fmla="*/ 57 h 5105"/>
                <a:gd name="T52" fmla="*/ 2750 w 5499"/>
                <a:gd name="T53" fmla="*/ 0 h 5105"/>
                <a:gd name="T54" fmla="*/ 2641 w 5499"/>
                <a:gd name="T55" fmla="*/ 146 h 5105"/>
                <a:gd name="T56" fmla="*/ 2539 w 5499"/>
                <a:gd name="T57" fmla="*/ 496 h 5105"/>
                <a:gd name="T58" fmla="*/ 2011 w 5499"/>
                <a:gd name="T59" fmla="*/ 1024 h 5105"/>
                <a:gd name="T60" fmla="*/ 2183 w 5499"/>
                <a:gd name="T61" fmla="*/ 1381 h 5105"/>
                <a:gd name="T62" fmla="*/ 1859 w 5499"/>
                <a:gd name="T63" fmla="*/ 1419 h 5105"/>
                <a:gd name="T64" fmla="*/ 1890 w 5499"/>
                <a:gd name="T65" fmla="*/ 1635 h 5105"/>
                <a:gd name="T66" fmla="*/ 1648 w 5499"/>
                <a:gd name="T67" fmla="*/ 1935 h 5105"/>
                <a:gd name="T68" fmla="*/ 1311 w 5499"/>
                <a:gd name="T69" fmla="*/ 2011 h 5105"/>
                <a:gd name="T70" fmla="*/ 853 w 5499"/>
                <a:gd name="T71" fmla="*/ 2100 h 5105"/>
                <a:gd name="T72" fmla="*/ 535 w 5499"/>
                <a:gd name="T73" fmla="*/ 2234 h 5105"/>
                <a:gd name="T74" fmla="*/ 376 w 5499"/>
                <a:gd name="T75" fmla="*/ 2132 h 5105"/>
                <a:gd name="T76" fmla="*/ 217 w 5499"/>
                <a:gd name="T77" fmla="*/ 2546 h 5105"/>
                <a:gd name="T78" fmla="*/ 357 w 5499"/>
                <a:gd name="T79" fmla="*/ 2896 h 5105"/>
                <a:gd name="T80" fmla="*/ 547 w 5499"/>
                <a:gd name="T81" fmla="*/ 3214 h 5105"/>
                <a:gd name="T82" fmla="*/ 388 w 5499"/>
                <a:gd name="T83" fmla="*/ 3640 h 5105"/>
                <a:gd name="T84" fmla="*/ 0 w 5499"/>
                <a:gd name="T85" fmla="*/ 4468 h 5105"/>
                <a:gd name="T86" fmla="*/ 331 w 5499"/>
                <a:gd name="T87" fmla="*/ 4678 h 5105"/>
                <a:gd name="T88" fmla="*/ 1088 w 5499"/>
                <a:gd name="T89" fmla="*/ 4754 h 5105"/>
                <a:gd name="T90" fmla="*/ 1343 w 5499"/>
                <a:gd name="T91" fmla="*/ 4449 h 5105"/>
                <a:gd name="T92" fmla="*/ 2037 w 5499"/>
                <a:gd name="T93" fmla="*/ 4671 h 5105"/>
                <a:gd name="T94" fmla="*/ 2450 w 5499"/>
                <a:gd name="T95" fmla="*/ 4786 h 5105"/>
                <a:gd name="T96" fmla="*/ 2807 w 5499"/>
                <a:gd name="T97" fmla="*/ 4881 h 5105"/>
                <a:gd name="T98" fmla="*/ 2928 w 5499"/>
                <a:gd name="T99" fmla="*/ 5091 h 5105"/>
                <a:gd name="T100" fmla="*/ 2979 w 5499"/>
                <a:gd name="T101" fmla="*/ 5104 h 5105"/>
                <a:gd name="T102" fmla="*/ 3437 w 5499"/>
                <a:gd name="T103" fmla="*/ 4805 h 5105"/>
                <a:gd name="T104" fmla="*/ 3774 w 5499"/>
                <a:gd name="T105" fmla="*/ 4748 h 5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499" h="5105">
                  <a:moveTo>
                    <a:pt x="3774" y="4748"/>
                  </a:moveTo>
                  <a:lnTo>
                    <a:pt x="3774" y="4748"/>
                  </a:lnTo>
                  <a:cubicBezTo>
                    <a:pt x="3774" y="4748"/>
                    <a:pt x="3711" y="4690"/>
                    <a:pt x="3602" y="4633"/>
                  </a:cubicBezTo>
                  <a:cubicBezTo>
                    <a:pt x="3494" y="4576"/>
                    <a:pt x="3310" y="4525"/>
                    <a:pt x="3310" y="4455"/>
                  </a:cubicBezTo>
                  <a:cubicBezTo>
                    <a:pt x="3310" y="4385"/>
                    <a:pt x="3431" y="4277"/>
                    <a:pt x="3431" y="4277"/>
                  </a:cubicBezTo>
                  <a:cubicBezTo>
                    <a:pt x="3507" y="3882"/>
                    <a:pt x="3240" y="3876"/>
                    <a:pt x="3081" y="3717"/>
                  </a:cubicBezTo>
                  <a:cubicBezTo>
                    <a:pt x="2921" y="3558"/>
                    <a:pt x="3081" y="3309"/>
                    <a:pt x="3221" y="3309"/>
                  </a:cubicBezTo>
                  <a:cubicBezTo>
                    <a:pt x="3361" y="3309"/>
                    <a:pt x="3609" y="3373"/>
                    <a:pt x="3781" y="3303"/>
                  </a:cubicBezTo>
                  <a:cubicBezTo>
                    <a:pt x="3952" y="3233"/>
                    <a:pt x="3996" y="3303"/>
                    <a:pt x="4206" y="3303"/>
                  </a:cubicBezTo>
                  <a:cubicBezTo>
                    <a:pt x="4422" y="3303"/>
                    <a:pt x="4371" y="3036"/>
                    <a:pt x="4371" y="2966"/>
                  </a:cubicBezTo>
                  <a:cubicBezTo>
                    <a:pt x="4371" y="2896"/>
                    <a:pt x="4429" y="2832"/>
                    <a:pt x="4429" y="2832"/>
                  </a:cubicBezTo>
                  <a:cubicBezTo>
                    <a:pt x="4760" y="2832"/>
                    <a:pt x="4957" y="2667"/>
                    <a:pt x="4957" y="2590"/>
                  </a:cubicBezTo>
                  <a:cubicBezTo>
                    <a:pt x="4957" y="2520"/>
                    <a:pt x="5052" y="2501"/>
                    <a:pt x="5193" y="2469"/>
                  </a:cubicBezTo>
                  <a:cubicBezTo>
                    <a:pt x="5333" y="2437"/>
                    <a:pt x="5498" y="2056"/>
                    <a:pt x="5498" y="2056"/>
                  </a:cubicBezTo>
                  <a:cubicBezTo>
                    <a:pt x="5313" y="1998"/>
                    <a:pt x="5358" y="1794"/>
                    <a:pt x="5358" y="1794"/>
                  </a:cubicBezTo>
                  <a:cubicBezTo>
                    <a:pt x="5275" y="1794"/>
                    <a:pt x="5059" y="1610"/>
                    <a:pt x="5059" y="1368"/>
                  </a:cubicBezTo>
                  <a:cubicBezTo>
                    <a:pt x="5059" y="1126"/>
                    <a:pt x="4944" y="827"/>
                    <a:pt x="4881" y="764"/>
                  </a:cubicBezTo>
                  <a:cubicBezTo>
                    <a:pt x="4811" y="694"/>
                    <a:pt x="4633" y="413"/>
                    <a:pt x="4543" y="375"/>
                  </a:cubicBezTo>
                  <a:cubicBezTo>
                    <a:pt x="4454" y="337"/>
                    <a:pt x="4588" y="197"/>
                    <a:pt x="4499" y="197"/>
                  </a:cubicBezTo>
                  <a:cubicBezTo>
                    <a:pt x="4416" y="197"/>
                    <a:pt x="4142" y="490"/>
                    <a:pt x="4104" y="643"/>
                  </a:cubicBezTo>
                  <a:cubicBezTo>
                    <a:pt x="4066" y="802"/>
                    <a:pt x="4015" y="789"/>
                    <a:pt x="3863" y="834"/>
                  </a:cubicBezTo>
                  <a:cubicBezTo>
                    <a:pt x="3711" y="872"/>
                    <a:pt x="3577" y="834"/>
                    <a:pt x="3628" y="725"/>
                  </a:cubicBezTo>
                  <a:cubicBezTo>
                    <a:pt x="3679" y="623"/>
                    <a:pt x="3622" y="382"/>
                    <a:pt x="3564" y="324"/>
                  </a:cubicBezTo>
                  <a:cubicBezTo>
                    <a:pt x="3532" y="293"/>
                    <a:pt x="3526" y="216"/>
                    <a:pt x="3526" y="153"/>
                  </a:cubicBezTo>
                  <a:cubicBezTo>
                    <a:pt x="3520" y="159"/>
                    <a:pt x="3513" y="159"/>
                    <a:pt x="3501" y="165"/>
                  </a:cubicBezTo>
                  <a:cubicBezTo>
                    <a:pt x="3322" y="210"/>
                    <a:pt x="2928" y="140"/>
                    <a:pt x="2845" y="57"/>
                  </a:cubicBezTo>
                  <a:cubicBezTo>
                    <a:pt x="2826" y="32"/>
                    <a:pt x="2788" y="19"/>
                    <a:pt x="2750" y="0"/>
                  </a:cubicBezTo>
                  <a:cubicBezTo>
                    <a:pt x="2699" y="44"/>
                    <a:pt x="2641" y="95"/>
                    <a:pt x="2641" y="146"/>
                  </a:cubicBezTo>
                  <a:cubicBezTo>
                    <a:pt x="2641" y="248"/>
                    <a:pt x="2641" y="394"/>
                    <a:pt x="2539" y="496"/>
                  </a:cubicBezTo>
                  <a:cubicBezTo>
                    <a:pt x="2438" y="598"/>
                    <a:pt x="1973" y="903"/>
                    <a:pt x="2011" y="1024"/>
                  </a:cubicBezTo>
                  <a:cubicBezTo>
                    <a:pt x="2049" y="1145"/>
                    <a:pt x="2259" y="1304"/>
                    <a:pt x="2183" y="1381"/>
                  </a:cubicBezTo>
                  <a:cubicBezTo>
                    <a:pt x="2113" y="1451"/>
                    <a:pt x="1916" y="1292"/>
                    <a:pt x="1859" y="1419"/>
                  </a:cubicBezTo>
                  <a:cubicBezTo>
                    <a:pt x="1801" y="1546"/>
                    <a:pt x="1948" y="1521"/>
                    <a:pt x="1890" y="1635"/>
                  </a:cubicBezTo>
                  <a:cubicBezTo>
                    <a:pt x="1833" y="1750"/>
                    <a:pt x="1731" y="1852"/>
                    <a:pt x="1648" y="1935"/>
                  </a:cubicBezTo>
                  <a:cubicBezTo>
                    <a:pt x="1572" y="2011"/>
                    <a:pt x="1375" y="2011"/>
                    <a:pt x="1311" y="2011"/>
                  </a:cubicBezTo>
                  <a:cubicBezTo>
                    <a:pt x="1248" y="2011"/>
                    <a:pt x="936" y="2100"/>
                    <a:pt x="853" y="2100"/>
                  </a:cubicBezTo>
                  <a:cubicBezTo>
                    <a:pt x="770" y="2100"/>
                    <a:pt x="598" y="2234"/>
                    <a:pt x="535" y="2234"/>
                  </a:cubicBezTo>
                  <a:cubicBezTo>
                    <a:pt x="471" y="2234"/>
                    <a:pt x="433" y="2132"/>
                    <a:pt x="376" y="2132"/>
                  </a:cubicBezTo>
                  <a:cubicBezTo>
                    <a:pt x="318" y="2132"/>
                    <a:pt x="293" y="2469"/>
                    <a:pt x="217" y="2546"/>
                  </a:cubicBezTo>
                  <a:cubicBezTo>
                    <a:pt x="146" y="2616"/>
                    <a:pt x="32" y="3023"/>
                    <a:pt x="357" y="2896"/>
                  </a:cubicBezTo>
                  <a:cubicBezTo>
                    <a:pt x="357" y="2896"/>
                    <a:pt x="547" y="3112"/>
                    <a:pt x="547" y="3214"/>
                  </a:cubicBezTo>
                  <a:cubicBezTo>
                    <a:pt x="547" y="3316"/>
                    <a:pt x="465" y="3500"/>
                    <a:pt x="388" y="3640"/>
                  </a:cubicBezTo>
                  <a:cubicBezTo>
                    <a:pt x="325" y="3761"/>
                    <a:pt x="38" y="4200"/>
                    <a:pt x="0" y="4468"/>
                  </a:cubicBezTo>
                  <a:cubicBezTo>
                    <a:pt x="242" y="4525"/>
                    <a:pt x="242" y="4709"/>
                    <a:pt x="331" y="4678"/>
                  </a:cubicBezTo>
                  <a:cubicBezTo>
                    <a:pt x="560" y="4601"/>
                    <a:pt x="923" y="4735"/>
                    <a:pt x="1088" y="4754"/>
                  </a:cubicBezTo>
                  <a:cubicBezTo>
                    <a:pt x="1483" y="4792"/>
                    <a:pt x="1222" y="4468"/>
                    <a:pt x="1343" y="4449"/>
                  </a:cubicBezTo>
                  <a:cubicBezTo>
                    <a:pt x="1699" y="4398"/>
                    <a:pt x="1967" y="4646"/>
                    <a:pt x="2037" y="4671"/>
                  </a:cubicBezTo>
                  <a:cubicBezTo>
                    <a:pt x="2107" y="4703"/>
                    <a:pt x="2387" y="4633"/>
                    <a:pt x="2450" y="4786"/>
                  </a:cubicBezTo>
                  <a:cubicBezTo>
                    <a:pt x="2514" y="4945"/>
                    <a:pt x="2629" y="4786"/>
                    <a:pt x="2807" y="4881"/>
                  </a:cubicBezTo>
                  <a:cubicBezTo>
                    <a:pt x="2883" y="4919"/>
                    <a:pt x="2883" y="5072"/>
                    <a:pt x="2928" y="5091"/>
                  </a:cubicBezTo>
                  <a:cubicBezTo>
                    <a:pt x="2947" y="5098"/>
                    <a:pt x="2960" y="5098"/>
                    <a:pt x="2979" y="5104"/>
                  </a:cubicBezTo>
                  <a:cubicBezTo>
                    <a:pt x="3144" y="5021"/>
                    <a:pt x="3367" y="4805"/>
                    <a:pt x="3437" y="4805"/>
                  </a:cubicBezTo>
                  <a:cubicBezTo>
                    <a:pt x="3520" y="4805"/>
                    <a:pt x="3774" y="4748"/>
                    <a:pt x="3774" y="4748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7" name="Freeform 497">
              <a:extLst>
                <a:ext uri="{FF2B5EF4-FFF2-40B4-BE49-F238E27FC236}">
                  <a16:creationId xmlns:a16="http://schemas.microsoft.com/office/drawing/2014/main" id="{4DA09607-DC97-A54D-B6E3-D060459B9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5472" y="9163100"/>
              <a:ext cx="2359582" cy="2769632"/>
            </a:xfrm>
            <a:custGeom>
              <a:avLst/>
              <a:gdLst>
                <a:gd name="T0" fmla="*/ 4346 w 4596"/>
                <a:gd name="T1" fmla="*/ 2374 h 5392"/>
                <a:gd name="T2" fmla="*/ 4346 w 4596"/>
                <a:gd name="T3" fmla="*/ 2374 h 5392"/>
                <a:gd name="T4" fmla="*/ 4563 w 4596"/>
                <a:gd name="T5" fmla="*/ 2075 h 5392"/>
                <a:gd name="T6" fmla="*/ 4493 w 4596"/>
                <a:gd name="T7" fmla="*/ 1763 h 5392"/>
                <a:gd name="T8" fmla="*/ 4143 w 4596"/>
                <a:gd name="T9" fmla="*/ 1439 h 5392"/>
                <a:gd name="T10" fmla="*/ 3786 w 4596"/>
                <a:gd name="T11" fmla="*/ 1464 h 5392"/>
                <a:gd name="T12" fmla="*/ 3519 w 4596"/>
                <a:gd name="T13" fmla="*/ 1280 h 5392"/>
                <a:gd name="T14" fmla="*/ 3252 w 4596"/>
                <a:gd name="T15" fmla="*/ 885 h 5392"/>
                <a:gd name="T16" fmla="*/ 3029 w 4596"/>
                <a:gd name="T17" fmla="*/ 427 h 5392"/>
                <a:gd name="T18" fmla="*/ 2749 w 4596"/>
                <a:gd name="T19" fmla="*/ 459 h 5392"/>
                <a:gd name="T20" fmla="*/ 2609 w 4596"/>
                <a:gd name="T21" fmla="*/ 331 h 5392"/>
                <a:gd name="T22" fmla="*/ 2386 w 4596"/>
                <a:gd name="T23" fmla="*/ 109 h 5392"/>
                <a:gd name="T24" fmla="*/ 2144 w 4596"/>
                <a:gd name="T25" fmla="*/ 293 h 5392"/>
                <a:gd name="T26" fmla="*/ 1909 w 4596"/>
                <a:gd name="T27" fmla="*/ 662 h 5392"/>
                <a:gd name="T28" fmla="*/ 1960 w 4596"/>
                <a:gd name="T29" fmla="*/ 720 h 5392"/>
                <a:gd name="T30" fmla="*/ 2138 w 4596"/>
                <a:gd name="T31" fmla="*/ 1324 h 5392"/>
                <a:gd name="T32" fmla="*/ 2437 w 4596"/>
                <a:gd name="T33" fmla="*/ 1750 h 5392"/>
                <a:gd name="T34" fmla="*/ 2577 w 4596"/>
                <a:gd name="T35" fmla="*/ 2012 h 5392"/>
                <a:gd name="T36" fmla="*/ 2272 w 4596"/>
                <a:gd name="T37" fmla="*/ 2425 h 5392"/>
                <a:gd name="T38" fmla="*/ 2036 w 4596"/>
                <a:gd name="T39" fmla="*/ 2546 h 5392"/>
                <a:gd name="T40" fmla="*/ 1508 w 4596"/>
                <a:gd name="T41" fmla="*/ 2788 h 5392"/>
                <a:gd name="T42" fmla="*/ 1450 w 4596"/>
                <a:gd name="T43" fmla="*/ 2922 h 5392"/>
                <a:gd name="T44" fmla="*/ 1285 w 4596"/>
                <a:gd name="T45" fmla="*/ 3259 h 5392"/>
                <a:gd name="T46" fmla="*/ 860 w 4596"/>
                <a:gd name="T47" fmla="*/ 3259 h 5392"/>
                <a:gd name="T48" fmla="*/ 300 w 4596"/>
                <a:gd name="T49" fmla="*/ 3265 h 5392"/>
                <a:gd name="T50" fmla="*/ 160 w 4596"/>
                <a:gd name="T51" fmla="*/ 3673 h 5392"/>
                <a:gd name="T52" fmla="*/ 510 w 4596"/>
                <a:gd name="T53" fmla="*/ 4233 h 5392"/>
                <a:gd name="T54" fmla="*/ 389 w 4596"/>
                <a:gd name="T55" fmla="*/ 4411 h 5392"/>
                <a:gd name="T56" fmla="*/ 681 w 4596"/>
                <a:gd name="T57" fmla="*/ 4589 h 5392"/>
                <a:gd name="T58" fmla="*/ 853 w 4596"/>
                <a:gd name="T59" fmla="*/ 4704 h 5392"/>
                <a:gd name="T60" fmla="*/ 516 w 4596"/>
                <a:gd name="T61" fmla="*/ 4761 h 5392"/>
                <a:gd name="T62" fmla="*/ 58 w 4596"/>
                <a:gd name="T63" fmla="*/ 5060 h 5392"/>
                <a:gd name="T64" fmla="*/ 274 w 4596"/>
                <a:gd name="T65" fmla="*/ 5200 h 5392"/>
                <a:gd name="T66" fmla="*/ 624 w 4596"/>
                <a:gd name="T67" fmla="*/ 5219 h 5392"/>
                <a:gd name="T68" fmla="*/ 1323 w 4596"/>
                <a:gd name="T69" fmla="*/ 5391 h 5392"/>
                <a:gd name="T70" fmla="*/ 1450 w 4596"/>
                <a:gd name="T71" fmla="*/ 5257 h 5392"/>
                <a:gd name="T72" fmla="*/ 1559 w 4596"/>
                <a:gd name="T73" fmla="*/ 5257 h 5392"/>
                <a:gd name="T74" fmla="*/ 1762 w 4596"/>
                <a:gd name="T75" fmla="*/ 5117 h 5392"/>
                <a:gd name="T76" fmla="*/ 2227 w 4596"/>
                <a:gd name="T77" fmla="*/ 5175 h 5392"/>
                <a:gd name="T78" fmla="*/ 2125 w 4596"/>
                <a:gd name="T79" fmla="*/ 4926 h 5392"/>
                <a:gd name="T80" fmla="*/ 2023 w 4596"/>
                <a:gd name="T81" fmla="*/ 4818 h 5392"/>
                <a:gd name="T82" fmla="*/ 1972 w 4596"/>
                <a:gd name="T83" fmla="*/ 4589 h 5392"/>
                <a:gd name="T84" fmla="*/ 1985 w 4596"/>
                <a:gd name="T85" fmla="*/ 4360 h 5392"/>
                <a:gd name="T86" fmla="*/ 1864 w 4596"/>
                <a:gd name="T87" fmla="*/ 4201 h 5392"/>
                <a:gd name="T88" fmla="*/ 1985 w 4596"/>
                <a:gd name="T89" fmla="*/ 4125 h 5392"/>
                <a:gd name="T90" fmla="*/ 2208 w 4596"/>
                <a:gd name="T91" fmla="*/ 3634 h 5392"/>
                <a:gd name="T92" fmla="*/ 2361 w 4596"/>
                <a:gd name="T93" fmla="*/ 3424 h 5392"/>
                <a:gd name="T94" fmla="*/ 2685 w 4596"/>
                <a:gd name="T95" fmla="*/ 3380 h 5392"/>
                <a:gd name="T96" fmla="*/ 2692 w 4596"/>
                <a:gd name="T97" fmla="*/ 3234 h 5392"/>
                <a:gd name="T98" fmla="*/ 2889 w 4596"/>
                <a:gd name="T99" fmla="*/ 3189 h 5392"/>
                <a:gd name="T100" fmla="*/ 3048 w 4596"/>
                <a:gd name="T101" fmla="*/ 3074 h 5392"/>
                <a:gd name="T102" fmla="*/ 3309 w 4596"/>
                <a:gd name="T103" fmla="*/ 2845 h 5392"/>
                <a:gd name="T104" fmla="*/ 3576 w 4596"/>
                <a:gd name="T105" fmla="*/ 2998 h 5392"/>
                <a:gd name="T106" fmla="*/ 3901 w 4596"/>
                <a:gd name="T107" fmla="*/ 3068 h 5392"/>
                <a:gd name="T108" fmla="*/ 3933 w 4596"/>
                <a:gd name="T109" fmla="*/ 3030 h 5392"/>
                <a:gd name="T110" fmla="*/ 4003 w 4596"/>
                <a:gd name="T111" fmla="*/ 3023 h 5392"/>
                <a:gd name="T112" fmla="*/ 4117 w 4596"/>
                <a:gd name="T113" fmla="*/ 2782 h 5392"/>
                <a:gd name="T114" fmla="*/ 4346 w 4596"/>
                <a:gd name="T115" fmla="*/ 2374 h 5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596" h="5392">
                  <a:moveTo>
                    <a:pt x="4346" y="2374"/>
                  </a:moveTo>
                  <a:lnTo>
                    <a:pt x="4346" y="2374"/>
                  </a:lnTo>
                  <a:cubicBezTo>
                    <a:pt x="4308" y="2228"/>
                    <a:pt x="4531" y="2190"/>
                    <a:pt x="4563" y="2075"/>
                  </a:cubicBezTo>
                  <a:cubicBezTo>
                    <a:pt x="4595" y="1961"/>
                    <a:pt x="4563" y="1884"/>
                    <a:pt x="4493" y="1763"/>
                  </a:cubicBezTo>
                  <a:cubicBezTo>
                    <a:pt x="4423" y="1642"/>
                    <a:pt x="4251" y="1439"/>
                    <a:pt x="4143" y="1439"/>
                  </a:cubicBezTo>
                  <a:cubicBezTo>
                    <a:pt x="4035" y="1439"/>
                    <a:pt x="3875" y="1464"/>
                    <a:pt x="3786" y="1464"/>
                  </a:cubicBezTo>
                  <a:cubicBezTo>
                    <a:pt x="3697" y="1464"/>
                    <a:pt x="3602" y="1464"/>
                    <a:pt x="3519" y="1280"/>
                  </a:cubicBezTo>
                  <a:cubicBezTo>
                    <a:pt x="3436" y="1095"/>
                    <a:pt x="3283" y="968"/>
                    <a:pt x="3252" y="885"/>
                  </a:cubicBezTo>
                  <a:cubicBezTo>
                    <a:pt x="3220" y="802"/>
                    <a:pt x="3118" y="465"/>
                    <a:pt x="3029" y="427"/>
                  </a:cubicBezTo>
                  <a:cubicBezTo>
                    <a:pt x="2940" y="389"/>
                    <a:pt x="2819" y="389"/>
                    <a:pt x="2749" y="459"/>
                  </a:cubicBezTo>
                  <a:cubicBezTo>
                    <a:pt x="2679" y="529"/>
                    <a:pt x="2609" y="414"/>
                    <a:pt x="2609" y="331"/>
                  </a:cubicBezTo>
                  <a:cubicBezTo>
                    <a:pt x="2609" y="249"/>
                    <a:pt x="2386" y="0"/>
                    <a:pt x="2386" y="109"/>
                  </a:cubicBezTo>
                  <a:cubicBezTo>
                    <a:pt x="2386" y="217"/>
                    <a:pt x="2240" y="293"/>
                    <a:pt x="2144" y="293"/>
                  </a:cubicBezTo>
                  <a:cubicBezTo>
                    <a:pt x="2081" y="293"/>
                    <a:pt x="1972" y="516"/>
                    <a:pt x="1909" y="662"/>
                  </a:cubicBezTo>
                  <a:cubicBezTo>
                    <a:pt x="1928" y="688"/>
                    <a:pt x="1947" y="707"/>
                    <a:pt x="1960" y="720"/>
                  </a:cubicBezTo>
                  <a:cubicBezTo>
                    <a:pt x="2023" y="783"/>
                    <a:pt x="2138" y="1082"/>
                    <a:pt x="2138" y="1324"/>
                  </a:cubicBezTo>
                  <a:cubicBezTo>
                    <a:pt x="2138" y="1566"/>
                    <a:pt x="2354" y="1750"/>
                    <a:pt x="2437" y="1750"/>
                  </a:cubicBezTo>
                  <a:cubicBezTo>
                    <a:pt x="2437" y="1750"/>
                    <a:pt x="2392" y="1954"/>
                    <a:pt x="2577" y="2012"/>
                  </a:cubicBezTo>
                  <a:cubicBezTo>
                    <a:pt x="2577" y="2012"/>
                    <a:pt x="2412" y="2393"/>
                    <a:pt x="2272" y="2425"/>
                  </a:cubicBezTo>
                  <a:cubicBezTo>
                    <a:pt x="2131" y="2457"/>
                    <a:pt x="2036" y="2476"/>
                    <a:pt x="2036" y="2546"/>
                  </a:cubicBezTo>
                  <a:cubicBezTo>
                    <a:pt x="2036" y="2623"/>
                    <a:pt x="1839" y="2788"/>
                    <a:pt x="1508" y="2788"/>
                  </a:cubicBezTo>
                  <a:cubicBezTo>
                    <a:pt x="1508" y="2788"/>
                    <a:pt x="1450" y="2852"/>
                    <a:pt x="1450" y="2922"/>
                  </a:cubicBezTo>
                  <a:cubicBezTo>
                    <a:pt x="1450" y="2992"/>
                    <a:pt x="1501" y="3259"/>
                    <a:pt x="1285" y="3259"/>
                  </a:cubicBezTo>
                  <a:cubicBezTo>
                    <a:pt x="1075" y="3259"/>
                    <a:pt x="1031" y="3189"/>
                    <a:pt x="860" y="3259"/>
                  </a:cubicBezTo>
                  <a:cubicBezTo>
                    <a:pt x="688" y="3329"/>
                    <a:pt x="440" y="3265"/>
                    <a:pt x="300" y="3265"/>
                  </a:cubicBezTo>
                  <a:cubicBezTo>
                    <a:pt x="160" y="3265"/>
                    <a:pt x="0" y="3514"/>
                    <a:pt x="160" y="3673"/>
                  </a:cubicBezTo>
                  <a:cubicBezTo>
                    <a:pt x="319" y="3832"/>
                    <a:pt x="586" y="3838"/>
                    <a:pt x="510" y="4233"/>
                  </a:cubicBezTo>
                  <a:cubicBezTo>
                    <a:pt x="510" y="4233"/>
                    <a:pt x="389" y="4341"/>
                    <a:pt x="389" y="4411"/>
                  </a:cubicBezTo>
                  <a:cubicBezTo>
                    <a:pt x="389" y="4481"/>
                    <a:pt x="573" y="4532"/>
                    <a:pt x="681" y="4589"/>
                  </a:cubicBezTo>
                  <a:cubicBezTo>
                    <a:pt x="790" y="4646"/>
                    <a:pt x="853" y="4704"/>
                    <a:pt x="853" y="4704"/>
                  </a:cubicBezTo>
                  <a:cubicBezTo>
                    <a:pt x="853" y="4704"/>
                    <a:pt x="599" y="4761"/>
                    <a:pt x="516" y="4761"/>
                  </a:cubicBezTo>
                  <a:cubicBezTo>
                    <a:pt x="446" y="4761"/>
                    <a:pt x="223" y="4977"/>
                    <a:pt x="58" y="5060"/>
                  </a:cubicBezTo>
                  <a:cubicBezTo>
                    <a:pt x="96" y="5066"/>
                    <a:pt x="153" y="5085"/>
                    <a:pt x="274" y="5200"/>
                  </a:cubicBezTo>
                  <a:cubicBezTo>
                    <a:pt x="440" y="5372"/>
                    <a:pt x="395" y="5321"/>
                    <a:pt x="624" y="5219"/>
                  </a:cubicBezTo>
                  <a:cubicBezTo>
                    <a:pt x="853" y="5117"/>
                    <a:pt x="1266" y="5391"/>
                    <a:pt x="1323" y="5391"/>
                  </a:cubicBezTo>
                  <a:cubicBezTo>
                    <a:pt x="1381" y="5391"/>
                    <a:pt x="1412" y="5213"/>
                    <a:pt x="1450" y="5257"/>
                  </a:cubicBezTo>
                  <a:cubicBezTo>
                    <a:pt x="1495" y="5295"/>
                    <a:pt x="1559" y="5257"/>
                    <a:pt x="1559" y="5257"/>
                  </a:cubicBezTo>
                  <a:cubicBezTo>
                    <a:pt x="1680" y="5105"/>
                    <a:pt x="1762" y="5117"/>
                    <a:pt x="1762" y="5117"/>
                  </a:cubicBezTo>
                  <a:cubicBezTo>
                    <a:pt x="2112" y="5257"/>
                    <a:pt x="2227" y="5175"/>
                    <a:pt x="2227" y="5175"/>
                  </a:cubicBezTo>
                  <a:cubicBezTo>
                    <a:pt x="2252" y="5111"/>
                    <a:pt x="2182" y="4984"/>
                    <a:pt x="2125" y="4926"/>
                  </a:cubicBezTo>
                  <a:cubicBezTo>
                    <a:pt x="2074" y="4875"/>
                    <a:pt x="2023" y="4888"/>
                    <a:pt x="2023" y="4818"/>
                  </a:cubicBezTo>
                  <a:cubicBezTo>
                    <a:pt x="2023" y="4754"/>
                    <a:pt x="1972" y="4615"/>
                    <a:pt x="1972" y="4589"/>
                  </a:cubicBezTo>
                  <a:cubicBezTo>
                    <a:pt x="1972" y="4557"/>
                    <a:pt x="2023" y="4430"/>
                    <a:pt x="1985" y="4360"/>
                  </a:cubicBezTo>
                  <a:cubicBezTo>
                    <a:pt x="1947" y="4296"/>
                    <a:pt x="1832" y="4315"/>
                    <a:pt x="1864" y="4201"/>
                  </a:cubicBezTo>
                  <a:cubicBezTo>
                    <a:pt x="1902" y="4093"/>
                    <a:pt x="1947" y="4125"/>
                    <a:pt x="1985" y="4125"/>
                  </a:cubicBezTo>
                  <a:cubicBezTo>
                    <a:pt x="1922" y="3863"/>
                    <a:pt x="2176" y="3634"/>
                    <a:pt x="2208" y="3634"/>
                  </a:cubicBezTo>
                  <a:cubicBezTo>
                    <a:pt x="2246" y="3634"/>
                    <a:pt x="2259" y="3494"/>
                    <a:pt x="2361" y="3424"/>
                  </a:cubicBezTo>
                  <a:cubicBezTo>
                    <a:pt x="2456" y="3354"/>
                    <a:pt x="2641" y="3418"/>
                    <a:pt x="2685" y="3380"/>
                  </a:cubicBezTo>
                  <a:cubicBezTo>
                    <a:pt x="2723" y="3335"/>
                    <a:pt x="2641" y="3284"/>
                    <a:pt x="2692" y="3234"/>
                  </a:cubicBezTo>
                  <a:cubicBezTo>
                    <a:pt x="2749" y="3176"/>
                    <a:pt x="2870" y="3189"/>
                    <a:pt x="2889" y="3189"/>
                  </a:cubicBezTo>
                  <a:cubicBezTo>
                    <a:pt x="2908" y="3189"/>
                    <a:pt x="2991" y="3087"/>
                    <a:pt x="3048" y="3074"/>
                  </a:cubicBezTo>
                  <a:cubicBezTo>
                    <a:pt x="3112" y="3062"/>
                    <a:pt x="3131" y="2877"/>
                    <a:pt x="3309" y="2845"/>
                  </a:cubicBezTo>
                  <a:cubicBezTo>
                    <a:pt x="3481" y="2813"/>
                    <a:pt x="3468" y="2998"/>
                    <a:pt x="3576" y="2998"/>
                  </a:cubicBezTo>
                  <a:cubicBezTo>
                    <a:pt x="3678" y="2998"/>
                    <a:pt x="3869" y="3068"/>
                    <a:pt x="3901" y="3068"/>
                  </a:cubicBezTo>
                  <a:cubicBezTo>
                    <a:pt x="3933" y="3068"/>
                    <a:pt x="3933" y="3030"/>
                    <a:pt x="3933" y="3030"/>
                  </a:cubicBezTo>
                  <a:cubicBezTo>
                    <a:pt x="3958" y="3030"/>
                    <a:pt x="3984" y="3023"/>
                    <a:pt x="4003" y="3023"/>
                  </a:cubicBezTo>
                  <a:cubicBezTo>
                    <a:pt x="4047" y="2915"/>
                    <a:pt x="4098" y="2801"/>
                    <a:pt x="4117" y="2782"/>
                  </a:cubicBezTo>
                  <a:cubicBezTo>
                    <a:pt x="4155" y="2750"/>
                    <a:pt x="4385" y="2521"/>
                    <a:pt x="4346" y="237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8" name="Freeform 498">
              <a:extLst>
                <a:ext uri="{FF2B5EF4-FFF2-40B4-BE49-F238E27FC236}">
                  <a16:creationId xmlns:a16="http://schemas.microsoft.com/office/drawing/2014/main" id="{79FDA22E-98CA-2047-B35C-F8ABE8C51B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69349" y="8970608"/>
              <a:ext cx="2432046" cy="2124215"/>
            </a:xfrm>
            <a:custGeom>
              <a:avLst/>
              <a:gdLst>
                <a:gd name="T0" fmla="*/ 2609 w 4736"/>
                <a:gd name="T1" fmla="*/ 70 h 4138"/>
                <a:gd name="T2" fmla="*/ 2444 w 4736"/>
                <a:gd name="T3" fmla="*/ 592 h 4138"/>
                <a:gd name="T4" fmla="*/ 1833 w 4736"/>
                <a:gd name="T5" fmla="*/ 1056 h 4138"/>
                <a:gd name="T6" fmla="*/ 1489 w 4736"/>
                <a:gd name="T7" fmla="*/ 1515 h 4138"/>
                <a:gd name="T8" fmla="*/ 1852 w 4736"/>
                <a:gd name="T9" fmla="*/ 1954 h 4138"/>
                <a:gd name="T10" fmla="*/ 1044 w 4736"/>
                <a:gd name="T11" fmla="*/ 1827 h 4138"/>
                <a:gd name="T12" fmla="*/ 776 w 4736"/>
                <a:gd name="T13" fmla="*/ 1585 h 4138"/>
                <a:gd name="T14" fmla="*/ 464 w 4736"/>
                <a:gd name="T15" fmla="*/ 1782 h 4138"/>
                <a:gd name="T16" fmla="*/ 490 w 4736"/>
                <a:gd name="T17" fmla="*/ 2138 h 4138"/>
                <a:gd name="T18" fmla="*/ 343 w 4736"/>
                <a:gd name="T19" fmla="*/ 2749 h 4138"/>
                <a:gd name="T20" fmla="*/ 0 w 4736"/>
                <a:gd name="T21" fmla="*/ 3398 h 4138"/>
                <a:gd name="T22" fmla="*/ 572 w 4736"/>
                <a:gd name="T23" fmla="*/ 3583 h 4138"/>
                <a:gd name="T24" fmla="*/ 668 w 4736"/>
                <a:gd name="T25" fmla="*/ 3430 h 4138"/>
                <a:gd name="T26" fmla="*/ 795 w 4736"/>
                <a:gd name="T27" fmla="*/ 3316 h 4138"/>
                <a:gd name="T28" fmla="*/ 929 w 4736"/>
                <a:gd name="T29" fmla="*/ 3227 h 4138"/>
                <a:gd name="T30" fmla="*/ 1094 w 4736"/>
                <a:gd name="T31" fmla="*/ 3354 h 4138"/>
                <a:gd name="T32" fmla="*/ 1069 w 4736"/>
                <a:gd name="T33" fmla="*/ 3653 h 4138"/>
                <a:gd name="T34" fmla="*/ 1228 w 4736"/>
                <a:gd name="T35" fmla="*/ 3748 h 4138"/>
                <a:gd name="T36" fmla="*/ 1623 w 4736"/>
                <a:gd name="T37" fmla="*/ 3882 h 4138"/>
                <a:gd name="T38" fmla="*/ 2049 w 4736"/>
                <a:gd name="T39" fmla="*/ 4111 h 4138"/>
                <a:gd name="T40" fmla="*/ 2431 w 4736"/>
                <a:gd name="T41" fmla="*/ 4118 h 4138"/>
                <a:gd name="T42" fmla="*/ 2654 w 4736"/>
                <a:gd name="T43" fmla="*/ 3990 h 4138"/>
                <a:gd name="T44" fmla="*/ 2844 w 4736"/>
                <a:gd name="T45" fmla="*/ 3895 h 4138"/>
                <a:gd name="T46" fmla="*/ 3175 w 4736"/>
                <a:gd name="T47" fmla="*/ 3869 h 4138"/>
                <a:gd name="T48" fmla="*/ 3271 w 4736"/>
                <a:gd name="T49" fmla="*/ 3577 h 4138"/>
                <a:gd name="T50" fmla="*/ 3188 w 4736"/>
                <a:gd name="T51" fmla="*/ 3519 h 4138"/>
                <a:gd name="T52" fmla="*/ 3519 w 4736"/>
                <a:gd name="T53" fmla="*/ 3316 h 4138"/>
                <a:gd name="T54" fmla="*/ 3806 w 4736"/>
                <a:gd name="T55" fmla="*/ 3004 h 4138"/>
                <a:gd name="T56" fmla="*/ 3844 w 4736"/>
                <a:gd name="T57" fmla="*/ 2921 h 4138"/>
                <a:gd name="T58" fmla="*/ 4066 w 4736"/>
                <a:gd name="T59" fmla="*/ 2787 h 4138"/>
                <a:gd name="T60" fmla="*/ 4149 w 4736"/>
                <a:gd name="T61" fmla="*/ 2775 h 4138"/>
                <a:gd name="T62" fmla="*/ 4442 w 4736"/>
                <a:gd name="T63" fmla="*/ 1916 h 4138"/>
                <a:gd name="T64" fmla="*/ 3519 w 4736"/>
                <a:gd name="T65" fmla="*/ 1763 h 4138"/>
                <a:gd name="T66" fmla="*/ 3526 w 4736"/>
                <a:gd name="T67" fmla="*/ 827 h 4138"/>
                <a:gd name="T68" fmla="*/ 2940 w 4736"/>
                <a:gd name="T69" fmla="*/ 121 h 4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36" h="4138">
                  <a:moveTo>
                    <a:pt x="2609" y="70"/>
                  </a:moveTo>
                  <a:lnTo>
                    <a:pt x="2609" y="70"/>
                  </a:lnTo>
                  <a:cubicBezTo>
                    <a:pt x="2514" y="159"/>
                    <a:pt x="2666" y="299"/>
                    <a:pt x="2717" y="420"/>
                  </a:cubicBezTo>
                  <a:cubicBezTo>
                    <a:pt x="2775" y="547"/>
                    <a:pt x="2552" y="592"/>
                    <a:pt x="2444" y="592"/>
                  </a:cubicBezTo>
                  <a:cubicBezTo>
                    <a:pt x="2335" y="592"/>
                    <a:pt x="2202" y="764"/>
                    <a:pt x="2094" y="789"/>
                  </a:cubicBezTo>
                  <a:cubicBezTo>
                    <a:pt x="1992" y="821"/>
                    <a:pt x="1903" y="980"/>
                    <a:pt x="1833" y="1056"/>
                  </a:cubicBezTo>
                  <a:cubicBezTo>
                    <a:pt x="1756" y="1126"/>
                    <a:pt x="1743" y="1234"/>
                    <a:pt x="1743" y="1298"/>
                  </a:cubicBezTo>
                  <a:cubicBezTo>
                    <a:pt x="1743" y="1362"/>
                    <a:pt x="1527" y="1413"/>
                    <a:pt x="1489" y="1515"/>
                  </a:cubicBezTo>
                  <a:cubicBezTo>
                    <a:pt x="1451" y="1616"/>
                    <a:pt x="1584" y="1610"/>
                    <a:pt x="1680" y="1635"/>
                  </a:cubicBezTo>
                  <a:cubicBezTo>
                    <a:pt x="1782" y="1667"/>
                    <a:pt x="1922" y="1877"/>
                    <a:pt x="1852" y="1954"/>
                  </a:cubicBezTo>
                  <a:cubicBezTo>
                    <a:pt x="1775" y="2024"/>
                    <a:pt x="1514" y="1954"/>
                    <a:pt x="1355" y="1954"/>
                  </a:cubicBezTo>
                  <a:cubicBezTo>
                    <a:pt x="1196" y="1954"/>
                    <a:pt x="1113" y="1827"/>
                    <a:pt x="1044" y="1827"/>
                  </a:cubicBezTo>
                  <a:cubicBezTo>
                    <a:pt x="973" y="1827"/>
                    <a:pt x="903" y="1756"/>
                    <a:pt x="903" y="1680"/>
                  </a:cubicBezTo>
                  <a:cubicBezTo>
                    <a:pt x="903" y="1604"/>
                    <a:pt x="852" y="1508"/>
                    <a:pt x="776" y="1585"/>
                  </a:cubicBezTo>
                  <a:cubicBezTo>
                    <a:pt x="700" y="1661"/>
                    <a:pt x="802" y="1782"/>
                    <a:pt x="802" y="1782"/>
                  </a:cubicBezTo>
                  <a:cubicBezTo>
                    <a:pt x="744" y="1839"/>
                    <a:pt x="560" y="1782"/>
                    <a:pt x="464" y="1782"/>
                  </a:cubicBezTo>
                  <a:cubicBezTo>
                    <a:pt x="407" y="1782"/>
                    <a:pt x="337" y="1845"/>
                    <a:pt x="286" y="1896"/>
                  </a:cubicBezTo>
                  <a:cubicBezTo>
                    <a:pt x="369" y="1966"/>
                    <a:pt x="445" y="2062"/>
                    <a:pt x="490" y="2138"/>
                  </a:cubicBezTo>
                  <a:cubicBezTo>
                    <a:pt x="560" y="2259"/>
                    <a:pt x="592" y="2336"/>
                    <a:pt x="560" y="2450"/>
                  </a:cubicBezTo>
                  <a:cubicBezTo>
                    <a:pt x="528" y="2565"/>
                    <a:pt x="305" y="2603"/>
                    <a:pt x="343" y="2749"/>
                  </a:cubicBezTo>
                  <a:cubicBezTo>
                    <a:pt x="382" y="2896"/>
                    <a:pt x="152" y="3125"/>
                    <a:pt x="114" y="3157"/>
                  </a:cubicBezTo>
                  <a:cubicBezTo>
                    <a:pt x="95" y="3176"/>
                    <a:pt x="44" y="3290"/>
                    <a:pt x="0" y="3398"/>
                  </a:cubicBezTo>
                  <a:cubicBezTo>
                    <a:pt x="165" y="3379"/>
                    <a:pt x="159" y="3456"/>
                    <a:pt x="159" y="3456"/>
                  </a:cubicBezTo>
                  <a:cubicBezTo>
                    <a:pt x="216" y="3729"/>
                    <a:pt x="541" y="3615"/>
                    <a:pt x="572" y="3583"/>
                  </a:cubicBezTo>
                  <a:cubicBezTo>
                    <a:pt x="604" y="3551"/>
                    <a:pt x="528" y="3430"/>
                    <a:pt x="547" y="3405"/>
                  </a:cubicBezTo>
                  <a:cubicBezTo>
                    <a:pt x="572" y="3379"/>
                    <a:pt x="642" y="3430"/>
                    <a:pt x="668" y="3430"/>
                  </a:cubicBezTo>
                  <a:cubicBezTo>
                    <a:pt x="693" y="3430"/>
                    <a:pt x="865" y="3475"/>
                    <a:pt x="865" y="3417"/>
                  </a:cubicBezTo>
                  <a:cubicBezTo>
                    <a:pt x="865" y="3360"/>
                    <a:pt x="763" y="3316"/>
                    <a:pt x="795" y="3316"/>
                  </a:cubicBezTo>
                  <a:cubicBezTo>
                    <a:pt x="827" y="3316"/>
                    <a:pt x="840" y="3188"/>
                    <a:pt x="840" y="3188"/>
                  </a:cubicBezTo>
                  <a:cubicBezTo>
                    <a:pt x="840" y="3188"/>
                    <a:pt x="884" y="3227"/>
                    <a:pt x="929" y="3227"/>
                  </a:cubicBezTo>
                  <a:cubicBezTo>
                    <a:pt x="980" y="3227"/>
                    <a:pt x="929" y="3417"/>
                    <a:pt x="993" y="3354"/>
                  </a:cubicBezTo>
                  <a:cubicBezTo>
                    <a:pt x="1056" y="3290"/>
                    <a:pt x="1094" y="3354"/>
                    <a:pt x="1094" y="3354"/>
                  </a:cubicBezTo>
                  <a:cubicBezTo>
                    <a:pt x="1094" y="3551"/>
                    <a:pt x="929" y="3398"/>
                    <a:pt x="814" y="3513"/>
                  </a:cubicBezTo>
                  <a:cubicBezTo>
                    <a:pt x="700" y="3627"/>
                    <a:pt x="986" y="3627"/>
                    <a:pt x="1069" y="3653"/>
                  </a:cubicBezTo>
                  <a:cubicBezTo>
                    <a:pt x="1152" y="3678"/>
                    <a:pt x="1069" y="3545"/>
                    <a:pt x="1215" y="3570"/>
                  </a:cubicBezTo>
                  <a:cubicBezTo>
                    <a:pt x="1362" y="3602"/>
                    <a:pt x="1228" y="3653"/>
                    <a:pt x="1228" y="3748"/>
                  </a:cubicBezTo>
                  <a:cubicBezTo>
                    <a:pt x="1228" y="3850"/>
                    <a:pt x="1311" y="3831"/>
                    <a:pt x="1311" y="3831"/>
                  </a:cubicBezTo>
                  <a:cubicBezTo>
                    <a:pt x="1616" y="3780"/>
                    <a:pt x="1483" y="3908"/>
                    <a:pt x="1623" y="3882"/>
                  </a:cubicBezTo>
                  <a:cubicBezTo>
                    <a:pt x="1763" y="3857"/>
                    <a:pt x="1820" y="3952"/>
                    <a:pt x="1820" y="3952"/>
                  </a:cubicBezTo>
                  <a:cubicBezTo>
                    <a:pt x="1973" y="4022"/>
                    <a:pt x="1985" y="4137"/>
                    <a:pt x="2049" y="4111"/>
                  </a:cubicBezTo>
                  <a:cubicBezTo>
                    <a:pt x="2151" y="4009"/>
                    <a:pt x="2291" y="4022"/>
                    <a:pt x="2291" y="4022"/>
                  </a:cubicBezTo>
                  <a:cubicBezTo>
                    <a:pt x="2374" y="4003"/>
                    <a:pt x="2380" y="4118"/>
                    <a:pt x="2431" y="4118"/>
                  </a:cubicBezTo>
                  <a:cubicBezTo>
                    <a:pt x="2463" y="4118"/>
                    <a:pt x="2495" y="4054"/>
                    <a:pt x="2539" y="4022"/>
                  </a:cubicBezTo>
                  <a:cubicBezTo>
                    <a:pt x="2577" y="3990"/>
                    <a:pt x="2635" y="4003"/>
                    <a:pt x="2654" y="3990"/>
                  </a:cubicBezTo>
                  <a:cubicBezTo>
                    <a:pt x="2679" y="3958"/>
                    <a:pt x="2755" y="4028"/>
                    <a:pt x="2800" y="4028"/>
                  </a:cubicBezTo>
                  <a:cubicBezTo>
                    <a:pt x="2851" y="4028"/>
                    <a:pt x="2794" y="3869"/>
                    <a:pt x="2844" y="3895"/>
                  </a:cubicBezTo>
                  <a:cubicBezTo>
                    <a:pt x="2895" y="3920"/>
                    <a:pt x="3004" y="3850"/>
                    <a:pt x="3067" y="3825"/>
                  </a:cubicBezTo>
                  <a:cubicBezTo>
                    <a:pt x="3125" y="3799"/>
                    <a:pt x="3144" y="3869"/>
                    <a:pt x="3175" y="3869"/>
                  </a:cubicBezTo>
                  <a:cubicBezTo>
                    <a:pt x="3207" y="3869"/>
                    <a:pt x="3277" y="3710"/>
                    <a:pt x="3245" y="3685"/>
                  </a:cubicBezTo>
                  <a:cubicBezTo>
                    <a:pt x="3220" y="3653"/>
                    <a:pt x="3271" y="3609"/>
                    <a:pt x="3271" y="3577"/>
                  </a:cubicBezTo>
                  <a:cubicBezTo>
                    <a:pt x="3271" y="3551"/>
                    <a:pt x="3163" y="3609"/>
                    <a:pt x="3118" y="3609"/>
                  </a:cubicBezTo>
                  <a:cubicBezTo>
                    <a:pt x="3074" y="3609"/>
                    <a:pt x="3118" y="3500"/>
                    <a:pt x="3188" y="3519"/>
                  </a:cubicBezTo>
                  <a:cubicBezTo>
                    <a:pt x="3258" y="3538"/>
                    <a:pt x="3335" y="3373"/>
                    <a:pt x="3354" y="3316"/>
                  </a:cubicBezTo>
                  <a:cubicBezTo>
                    <a:pt x="3373" y="3258"/>
                    <a:pt x="3468" y="3316"/>
                    <a:pt x="3519" y="3316"/>
                  </a:cubicBezTo>
                  <a:cubicBezTo>
                    <a:pt x="3570" y="3316"/>
                    <a:pt x="3634" y="3067"/>
                    <a:pt x="3634" y="3067"/>
                  </a:cubicBezTo>
                  <a:cubicBezTo>
                    <a:pt x="3761" y="3112"/>
                    <a:pt x="3755" y="2953"/>
                    <a:pt x="3806" y="3004"/>
                  </a:cubicBezTo>
                  <a:cubicBezTo>
                    <a:pt x="3856" y="3055"/>
                    <a:pt x="3895" y="3036"/>
                    <a:pt x="3895" y="3036"/>
                  </a:cubicBezTo>
                  <a:cubicBezTo>
                    <a:pt x="3907" y="3016"/>
                    <a:pt x="3831" y="2972"/>
                    <a:pt x="3844" y="2921"/>
                  </a:cubicBezTo>
                  <a:cubicBezTo>
                    <a:pt x="3856" y="2845"/>
                    <a:pt x="3958" y="2749"/>
                    <a:pt x="3990" y="2730"/>
                  </a:cubicBezTo>
                  <a:cubicBezTo>
                    <a:pt x="4048" y="2698"/>
                    <a:pt x="4028" y="2762"/>
                    <a:pt x="4066" y="2787"/>
                  </a:cubicBezTo>
                  <a:cubicBezTo>
                    <a:pt x="4105" y="2807"/>
                    <a:pt x="4111" y="2679"/>
                    <a:pt x="4111" y="2736"/>
                  </a:cubicBezTo>
                  <a:cubicBezTo>
                    <a:pt x="4111" y="2794"/>
                    <a:pt x="4149" y="2775"/>
                    <a:pt x="4149" y="2775"/>
                  </a:cubicBezTo>
                  <a:cubicBezTo>
                    <a:pt x="4168" y="2692"/>
                    <a:pt x="4353" y="2603"/>
                    <a:pt x="4353" y="2603"/>
                  </a:cubicBezTo>
                  <a:cubicBezTo>
                    <a:pt x="4264" y="2514"/>
                    <a:pt x="4735" y="2094"/>
                    <a:pt x="4442" y="1916"/>
                  </a:cubicBezTo>
                  <a:cubicBezTo>
                    <a:pt x="4308" y="1839"/>
                    <a:pt x="4117" y="2011"/>
                    <a:pt x="3977" y="1979"/>
                  </a:cubicBezTo>
                  <a:cubicBezTo>
                    <a:pt x="3837" y="1954"/>
                    <a:pt x="3710" y="1827"/>
                    <a:pt x="3519" y="1763"/>
                  </a:cubicBezTo>
                  <a:cubicBezTo>
                    <a:pt x="3328" y="1699"/>
                    <a:pt x="3290" y="1336"/>
                    <a:pt x="3290" y="1273"/>
                  </a:cubicBezTo>
                  <a:cubicBezTo>
                    <a:pt x="3290" y="1203"/>
                    <a:pt x="3526" y="827"/>
                    <a:pt x="3526" y="827"/>
                  </a:cubicBezTo>
                  <a:cubicBezTo>
                    <a:pt x="3583" y="598"/>
                    <a:pt x="3169" y="617"/>
                    <a:pt x="3067" y="426"/>
                  </a:cubicBezTo>
                  <a:cubicBezTo>
                    <a:pt x="2991" y="394"/>
                    <a:pt x="2953" y="229"/>
                    <a:pt x="2940" y="121"/>
                  </a:cubicBezTo>
                  <a:cubicBezTo>
                    <a:pt x="2768" y="134"/>
                    <a:pt x="2679" y="0"/>
                    <a:pt x="2609" y="70"/>
                  </a:cubicBezTo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9" name="Freeform 499">
              <a:extLst>
                <a:ext uri="{FF2B5EF4-FFF2-40B4-BE49-F238E27FC236}">
                  <a16:creationId xmlns:a16="http://schemas.microsoft.com/office/drawing/2014/main" id="{9677F5A5-479B-484F-A7A7-0086E3145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5704" y="7321962"/>
              <a:ext cx="1811579" cy="2264622"/>
            </a:xfrm>
            <a:custGeom>
              <a:avLst/>
              <a:gdLst>
                <a:gd name="T0" fmla="*/ 3258 w 3526"/>
                <a:gd name="T1" fmla="*/ 3532 h 4411"/>
                <a:gd name="T2" fmla="*/ 3258 w 3526"/>
                <a:gd name="T3" fmla="*/ 3532 h 4411"/>
                <a:gd name="T4" fmla="*/ 3525 w 3526"/>
                <a:gd name="T5" fmla="*/ 3181 h 4411"/>
                <a:gd name="T6" fmla="*/ 3321 w 3526"/>
                <a:gd name="T7" fmla="*/ 3092 h 4411"/>
                <a:gd name="T8" fmla="*/ 3111 w 3526"/>
                <a:gd name="T9" fmla="*/ 2882 h 4411"/>
                <a:gd name="T10" fmla="*/ 2685 w 3526"/>
                <a:gd name="T11" fmla="*/ 2825 h 4411"/>
                <a:gd name="T12" fmla="*/ 2589 w 3526"/>
                <a:gd name="T13" fmla="*/ 2386 h 4411"/>
                <a:gd name="T14" fmla="*/ 2392 w 3526"/>
                <a:gd name="T15" fmla="*/ 1711 h 4411"/>
                <a:gd name="T16" fmla="*/ 2398 w 3526"/>
                <a:gd name="T17" fmla="*/ 1234 h 4411"/>
                <a:gd name="T18" fmla="*/ 2634 w 3526"/>
                <a:gd name="T19" fmla="*/ 1030 h 4411"/>
                <a:gd name="T20" fmla="*/ 2583 w 3526"/>
                <a:gd name="T21" fmla="*/ 630 h 4411"/>
                <a:gd name="T22" fmla="*/ 2048 w 3526"/>
                <a:gd name="T23" fmla="*/ 179 h 4411"/>
                <a:gd name="T24" fmla="*/ 1348 w 3526"/>
                <a:gd name="T25" fmla="*/ 115 h 4411"/>
                <a:gd name="T26" fmla="*/ 706 w 3526"/>
                <a:gd name="T27" fmla="*/ 382 h 4411"/>
                <a:gd name="T28" fmla="*/ 235 w 3526"/>
                <a:gd name="T29" fmla="*/ 834 h 4411"/>
                <a:gd name="T30" fmla="*/ 591 w 3526"/>
                <a:gd name="T31" fmla="*/ 1126 h 4411"/>
                <a:gd name="T32" fmla="*/ 661 w 3526"/>
                <a:gd name="T33" fmla="*/ 1686 h 4411"/>
                <a:gd name="T34" fmla="*/ 591 w 3526"/>
                <a:gd name="T35" fmla="*/ 2214 h 4411"/>
                <a:gd name="T36" fmla="*/ 591 w 3526"/>
                <a:gd name="T37" fmla="*/ 2749 h 4411"/>
                <a:gd name="T38" fmla="*/ 140 w 3526"/>
                <a:gd name="T39" fmla="*/ 3162 h 4411"/>
                <a:gd name="T40" fmla="*/ 0 w 3526"/>
                <a:gd name="T41" fmla="*/ 3691 h 4411"/>
                <a:gd name="T42" fmla="*/ 38 w 3526"/>
                <a:gd name="T43" fmla="*/ 3862 h 4411"/>
                <a:gd name="T44" fmla="*/ 102 w 3526"/>
                <a:gd name="T45" fmla="*/ 4263 h 4411"/>
                <a:gd name="T46" fmla="*/ 337 w 3526"/>
                <a:gd name="T47" fmla="*/ 4372 h 4411"/>
                <a:gd name="T48" fmla="*/ 578 w 3526"/>
                <a:gd name="T49" fmla="*/ 4181 h 4411"/>
                <a:gd name="T50" fmla="*/ 973 w 3526"/>
                <a:gd name="T51" fmla="*/ 3735 h 4411"/>
                <a:gd name="T52" fmla="*/ 1017 w 3526"/>
                <a:gd name="T53" fmla="*/ 3913 h 4411"/>
                <a:gd name="T54" fmla="*/ 1304 w 3526"/>
                <a:gd name="T55" fmla="*/ 4244 h 4411"/>
                <a:gd name="T56" fmla="*/ 1539 w 3526"/>
                <a:gd name="T57" fmla="*/ 3875 h 4411"/>
                <a:gd name="T58" fmla="*/ 1781 w 3526"/>
                <a:gd name="T59" fmla="*/ 3691 h 4411"/>
                <a:gd name="T60" fmla="*/ 2004 w 3526"/>
                <a:gd name="T61" fmla="*/ 3913 h 4411"/>
                <a:gd name="T62" fmla="*/ 2144 w 3526"/>
                <a:gd name="T63" fmla="*/ 4041 h 4411"/>
                <a:gd name="T64" fmla="*/ 2424 w 3526"/>
                <a:gd name="T65" fmla="*/ 4009 h 4411"/>
                <a:gd name="T66" fmla="*/ 2558 w 3526"/>
                <a:gd name="T67" fmla="*/ 4225 h 4411"/>
                <a:gd name="T68" fmla="*/ 2717 w 3526"/>
                <a:gd name="T69" fmla="*/ 4066 h 4411"/>
                <a:gd name="T70" fmla="*/ 3258 w 3526"/>
                <a:gd name="T71" fmla="*/ 3532 h 4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26" h="4411">
                  <a:moveTo>
                    <a:pt x="3258" y="3532"/>
                  </a:moveTo>
                  <a:lnTo>
                    <a:pt x="3258" y="3532"/>
                  </a:lnTo>
                  <a:cubicBezTo>
                    <a:pt x="3258" y="3302"/>
                    <a:pt x="3474" y="3372"/>
                    <a:pt x="3525" y="3181"/>
                  </a:cubicBezTo>
                  <a:cubicBezTo>
                    <a:pt x="3525" y="3181"/>
                    <a:pt x="3461" y="3137"/>
                    <a:pt x="3321" y="3092"/>
                  </a:cubicBezTo>
                  <a:cubicBezTo>
                    <a:pt x="3321" y="3092"/>
                    <a:pt x="3289" y="2882"/>
                    <a:pt x="3111" y="2882"/>
                  </a:cubicBezTo>
                  <a:cubicBezTo>
                    <a:pt x="2939" y="2882"/>
                    <a:pt x="2723" y="2965"/>
                    <a:pt x="2685" y="2825"/>
                  </a:cubicBezTo>
                  <a:cubicBezTo>
                    <a:pt x="2647" y="2685"/>
                    <a:pt x="2869" y="2494"/>
                    <a:pt x="2589" y="2386"/>
                  </a:cubicBezTo>
                  <a:cubicBezTo>
                    <a:pt x="2309" y="2278"/>
                    <a:pt x="2284" y="1813"/>
                    <a:pt x="2392" y="1711"/>
                  </a:cubicBezTo>
                  <a:cubicBezTo>
                    <a:pt x="2494" y="1603"/>
                    <a:pt x="2481" y="1317"/>
                    <a:pt x="2398" y="1234"/>
                  </a:cubicBezTo>
                  <a:cubicBezTo>
                    <a:pt x="2309" y="1145"/>
                    <a:pt x="2570" y="1088"/>
                    <a:pt x="2634" y="1030"/>
                  </a:cubicBezTo>
                  <a:cubicBezTo>
                    <a:pt x="2691" y="967"/>
                    <a:pt x="2812" y="630"/>
                    <a:pt x="2583" y="630"/>
                  </a:cubicBezTo>
                  <a:cubicBezTo>
                    <a:pt x="2354" y="630"/>
                    <a:pt x="2297" y="179"/>
                    <a:pt x="2048" y="179"/>
                  </a:cubicBezTo>
                  <a:cubicBezTo>
                    <a:pt x="1800" y="179"/>
                    <a:pt x="1463" y="229"/>
                    <a:pt x="1348" y="115"/>
                  </a:cubicBezTo>
                  <a:cubicBezTo>
                    <a:pt x="1234" y="0"/>
                    <a:pt x="565" y="115"/>
                    <a:pt x="706" y="382"/>
                  </a:cubicBezTo>
                  <a:cubicBezTo>
                    <a:pt x="839" y="624"/>
                    <a:pt x="363" y="528"/>
                    <a:pt x="235" y="834"/>
                  </a:cubicBezTo>
                  <a:cubicBezTo>
                    <a:pt x="356" y="928"/>
                    <a:pt x="432" y="1126"/>
                    <a:pt x="591" y="1126"/>
                  </a:cubicBezTo>
                  <a:cubicBezTo>
                    <a:pt x="591" y="1126"/>
                    <a:pt x="737" y="1527"/>
                    <a:pt x="661" y="1686"/>
                  </a:cubicBezTo>
                  <a:cubicBezTo>
                    <a:pt x="591" y="1845"/>
                    <a:pt x="591" y="2106"/>
                    <a:pt x="591" y="2214"/>
                  </a:cubicBezTo>
                  <a:cubicBezTo>
                    <a:pt x="591" y="2322"/>
                    <a:pt x="667" y="2666"/>
                    <a:pt x="591" y="2749"/>
                  </a:cubicBezTo>
                  <a:cubicBezTo>
                    <a:pt x="515" y="2825"/>
                    <a:pt x="140" y="3086"/>
                    <a:pt x="140" y="3162"/>
                  </a:cubicBezTo>
                  <a:cubicBezTo>
                    <a:pt x="140" y="3232"/>
                    <a:pt x="153" y="3621"/>
                    <a:pt x="0" y="3691"/>
                  </a:cubicBezTo>
                  <a:cubicBezTo>
                    <a:pt x="0" y="3754"/>
                    <a:pt x="6" y="3831"/>
                    <a:pt x="38" y="3862"/>
                  </a:cubicBezTo>
                  <a:cubicBezTo>
                    <a:pt x="96" y="3920"/>
                    <a:pt x="153" y="4161"/>
                    <a:pt x="102" y="4263"/>
                  </a:cubicBezTo>
                  <a:cubicBezTo>
                    <a:pt x="51" y="4372"/>
                    <a:pt x="185" y="4410"/>
                    <a:pt x="337" y="4372"/>
                  </a:cubicBezTo>
                  <a:cubicBezTo>
                    <a:pt x="489" y="4327"/>
                    <a:pt x="540" y="4340"/>
                    <a:pt x="578" y="4181"/>
                  </a:cubicBezTo>
                  <a:cubicBezTo>
                    <a:pt x="616" y="4028"/>
                    <a:pt x="890" y="3735"/>
                    <a:pt x="973" y="3735"/>
                  </a:cubicBezTo>
                  <a:cubicBezTo>
                    <a:pt x="1062" y="3735"/>
                    <a:pt x="928" y="3875"/>
                    <a:pt x="1017" y="3913"/>
                  </a:cubicBezTo>
                  <a:cubicBezTo>
                    <a:pt x="1087" y="3945"/>
                    <a:pt x="1221" y="4136"/>
                    <a:pt x="1304" y="4244"/>
                  </a:cubicBezTo>
                  <a:cubicBezTo>
                    <a:pt x="1367" y="4098"/>
                    <a:pt x="1476" y="3875"/>
                    <a:pt x="1539" y="3875"/>
                  </a:cubicBezTo>
                  <a:cubicBezTo>
                    <a:pt x="1635" y="3875"/>
                    <a:pt x="1781" y="3799"/>
                    <a:pt x="1781" y="3691"/>
                  </a:cubicBezTo>
                  <a:cubicBezTo>
                    <a:pt x="1781" y="3582"/>
                    <a:pt x="2004" y="3831"/>
                    <a:pt x="2004" y="3913"/>
                  </a:cubicBezTo>
                  <a:cubicBezTo>
                    <a:pt x="2004" y="3996"/>
                    <a:pt x="2074" y="4111"/>
                    <a:pt x="2144" y="4041"/>
                  </a:cubicBezTo>
                  <a:cubicBezTo>
                    <a:pt x="2214" y="3971"/>
                    <a:pt x="2335" y="3971"/>
                    <a:pt x="2424" y="4009"/>
                  </a:cubicBezTo>
                  <a:cubicBezTo>
                    <a:pt x="2468" y="4028"/>
                    <a:pt x="2513" y="4123"/>
                    <a:pt x="2558" y="4225"/>
                  </a:cubicBezTo>
                  <a:cubicBezTo>
                    <a:pt x="2596" y="4187"/>
                    <a:pt x="2647" y="4130"/>
                    <a:pt x="2717" y="4066"/>
                  </a:cubicBezTo>
                  <a:cubicBezTo>
                    <a:pt x="2850" y="3932"/>
                    <a:pt x="3258" y="3761"/>
                    <a:pt x="3258" y="353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0" name="Freeform 500">
              <a:extLst>
                <a:ext uri="{FF2B5EF4-FFF2-40B4-BE49-F238E27FC236}">
                  <a16:creationId xmlns:a16="http://schemas.microsoft.com/office/drawing/2014/main" id="{377131B1-178B-6846-85DC-40137205C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98701" y="7518984"/>
              <a:ext cx="2481864" cy="2491084"/>
            </a:xfrm>
            <a:custGeom>
              <a:avLst/>
              <a:gdLst>
                <a:gd name="T0" fmla="*/ 2928 w 4832"/>
                <a:gd name="T1" fmla="*/ 642 h 4850"/>
                <a:gd name="T2" fmla="*/ 2928 w 4832"/>
                <a:gd name="T3" fmla="*/ 642 h 4850"/>
                <a:gd name="T4" fmla="*/ 2794 w 4832"/>
                <a:gd name="T5" fmla="*/ 477 h 4850"/>
                <a:gd name="T6" fmla="*/ 2527 w 4832"/>
                <a:gd name="T7" fmla="*/ 629 h 4850"/>
                <a:gd name="T8" fmla="*/ 2151 w 4832"/>
                <a:gd name="T9" fmla="*/ 299 h 4850"/>
                <a:gd name="T10" fmla="*/ 1845 w 4832"/>
                <a:gd name="T11" fmla="*/ 299 h 4850"/>
                <a:gd name="T12" fmla="*/ 1355 w 4832"/>
                <a:gd name="T13" fmla="*/ 667 h 4850"/>
                <a:gd name="T14" fmla="*/ 942 w 4832"/>
                <a:gd name="T15" fmla="*/ 820 h 4850"/>
                <a:gd name="T16" fmla="*/ 95 w 4832"/>
                <a:gd name="T17" fmla="*/ 807 h 4850"/>
                <a:gd name="T18" fmla="*/ 114 w 4832"/>
                <a:gd name="T19" fmla="*/ 852 h 4850"/>
                <a:gd name="T20" fmla="*/ 108 w 4832"/>
                <a:gd name="T21" fmla="*/ 1329 h 4850"/>
                <a:gd name="T22" fmla="*/ 305 w 4832"/>
                <a:gd name="T23" fmla="*/ 2004 h 4850"/>
                <a:gd name="T24" fmla="*/ 401 w 4832"/>
                <a:gd name="T25" fmla="*/ 2443 h 4850"/>
                <a:gd name="T26" fmla="*/ 827 w 4832"/>
                <a:gd name="T27" fmla="*/ 2500 h 4850"/>
                <a:gd name="T28" fmla="*/ 1037 w 4832"/>
                <a:gd name="T29" fmla="*/ 2710 h 4850"/>
                <a:gd name="T30" fmla="*/ 1241 w 4832"/>
                <a:gd name="T31" fmla="*/ 2799 h 4850"/>
                <a:gd name="T32" fmla="*/ 974 w 4832"/>
                <a:gd name="T33" fmla="*/ 3150 h 4850"/>
                <a:gd name="T34" fmla="*/ 433 w 4832"/>
                <a:gd name="T35" fmla="*/ 3684 h 4850"/>
                <a:gd name="T36" fmla="*/ 274 w 4832"/>
                <a:gd name="T37" fmla="*/ 3843 h 4850"/>
                <a:gd name="T38" fmla="*/ 363 w 4832"/>
                <a:gd name="T39" fmla="*/ 4085 h 4850"/>
                <a:gd name="T40" fmla="*/ 630 w 4832"/>
                <a:gd name="T41" fmla="*/ 4480 h 4850"/>
                <a:gd name="T42" fmla="*/ 897 w 4832"/>
                <a:gd name="T43" fmla="*/ 4664 h 4850"/>
                <a:gd name="T44" fmla="*/ 1254 w 4832"/>
                <a:gd name="T45" fmla="*/ 4639 h 4850"/>
                <a:gd name="T46" fmla="*/ 1400 w 4832"/>
                <a:gd name="T47" fmla="*/ 4721 h 4850"/>
                <a:gd name="T48" fmla="*/ 1578 w 4832"/>
                <a:gd name="T49" fmla="*/ 4607 h 4850"/>
                <a:gd name="T50" fmla="*/ 1916 w 4832"/>
                <a:gd name="T51" fmla="*/ 4607 h 4850"/>
                <a:gd name="T52" fmla="*/ 1890 w 4832"/>
                <a:gd name="T53" fmla="*/ 4410 h 4850"/>
                <a:gd name="T54" fmla="*/ 2017 w 4832"/>
                <a:gd name="T55" fmla="*/ 4505 h 4850"/>
                <a:gd name="T56" fmla="*/ 2158 w 4832"/>
                <a:gd name="T57" fmla="*/ 4652 h 4850"/>
                <a:gd name="T58" fmla="*/ 2469 w 4832"/>
                <a:gd name="T59" fmla="*/ 4779 h 4850"/>
                <a:gd name="T60" fmla="*/ 2966 w 4832"/>
                <a:gd name="T61" fmla="*/ 4779 h 4850"/>
                <a:gd name="T62" fmla="*/ 2794 w 4832"/>
                <a:gd name="T63" fmla="*/ 4460 h 4850"/>
                <a:gd name="T64" fmla="*/ 2603 w 4832"/>
                <a:gd name="T65" fmla="*/ 4340 h 4850"/>
                <a:gd name="T66" fmla="*/ 2857 w 4832"/>
                <a:gd name="T67" fmla="*/ 4123 h 4850"/>
                <a:gd name="T68" fmla="*/ 2947 w 4832"/>
                <a:gd name="T69" fmla="*/ 3881 h 4850"/>
                <a:gd name="T70" fmla="*/ 3208 w 4832"/>
                <a:gd name="T71" fmla="*/ 3614 h 4850"/>
                <a:gd name="T72" fmla="*/ 3558 w 4832"/>
                <a:gd name="T73" fmla="*/ 3417 h 4850"/>
                <a:gd name="T74" fmla="*/ 3831 w 4832"/>
                <a:gd name="T75" fmla="*/ 3245 h 4850"/>
                <a:gd name="T76" fmla="*/ 3723 w 4832"/>
                <a:gd name="T77" fmla="*/ 2895 h 4850"/>
                <a:gd name="T78" fmla="*/ 4054 w 4832"/>
                <a:gd name="T79" fmla="*/ 2946 h 4850"/>
                <a:gd name="T80" fmla="*/ 4048 w 4832"/>
                <a:gd name="T81" fmla="*/ 2882 h 4850"/>
                <a:gd name="T82" fmla="*/ 4385 w 4832"/>
                <a:gd name="T83" fmla="*/ 2799 h 4850"/>
                <a:gd name="T84" fmla="*/ 4468 w 4832"/>
                <a:gd name="T85" fmla="*/ 2723 h 4850"/>
                <a:gd name="T86" fmla="*/ 4665 w 4832"/>
                <a:gd name="T87" fmla="*/ 2176 h 4850"/>
                <a:gd name="T88" fmla="*/ 4449 w 4832"/>
                <a:gd name="T89" fmla="*/ 1864 h 4850"/>
                <a:gd name="T90" fmla="*/ 4277 w 4832"/>
                <a:gd name="T91" fmla="*/ 1597 h 4850"/>
                <a:gd name="T92" fmla="*/ 4569 w 4832"/>
                <a:gd name="T93" fmla="*/ 1259 h 4850"/>
                <a:gd name="T94" fmla="*/ 4372 w 4832"/>
                <a:gd name="T95" fmla="*/ 896 h 4850"/>
                <a:gd name="T96" fmla="*/ 4181 w 4832"/>
                <a:gd name="T97" fmla="*/ 718 h 4850"/>
                <a:gd name="T98" fmla="*/ 4181 w 4832"/>
                <a:gd name="T99" fmla="*/ 407 h 4850"/>
                <a:gd name="T100" fmla="*/ 4181 w 4832"/>
                <a:gd name="T101" fmla="*/ 236 h 4850"/>
                <a:gd name="T102" fmla="*/ 4347 w 4832"/>
                <a:gd name="T103" fmla="*/ 89 h 4850"/>
                <a:gd name="T104" fmla="*/ 3895 w 4832"/>
                <a:gd name="T105" fmla="*/ 0 h 4850"/>
                <a:gd name="T106" fmla="*/ 3545 w 4832"/>
                <a:gd name="T107" fmla="*/ 153 h 4850"/>
                <a:gd name="T108" fmla="*/ 3430 w 4832"/>
                <a:gd name="T109" fmla="*/ 306 h 4850"/>
                <a:gd name="T110" fmla="*/ 3347 w 4832"/>
                <a:gd name="T111" fmla="*/ 648 h 4850"/>
                <a:gd name="T112" fmla="*/ 3437 w 4832"/>
                <a:gd name="T113" fmla="*/ 483 h 4850"/>
                <a:gd name="T114" fmla="*/ 3379 w 4832"/>
                <a:gd name="T115" fmla="*/ 801 h 4850"/>
                <a:gd name="T116" fmla="*/ 3093 w 4832"/>
                <a:gd name="T117" fmla="*/ 865 h 4850"/>
                <a:gd name="T118" fmla="*/ 3201 w 4832"/>
                <a:gd name="T119" fmla="*/ 464 h 4850"/>
                <a:gd name="T120" fmla="*/ 2928 w 4832"/>
                <a:gd name="T121" fmla="*/ 642 h 4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832" h="4850">
                  <a:moveTo>
                    <a:pt x="2928" y="642"/>
                  </a:moveTo>
                  <a:lnTo>
                    <a:pt x="2928" y="642"/>
                  </a:lnTo>
                  <a:cubicBezTo>
                    <a:pt x="2794" y="591"/>
                    <a:pt x="2908" y="477"/>
                    <a:pt x="2794" y="477"/>
                  </a:cubicBezTo>
                  <a:cubicBezTo>
                    <a:pt x="2679" y="477"/>
                    <a:pt x="2628" y="731"/>
                    <a:pt x="2527" y="629"/>
                  </a:cubicBezTo>
                  <a:cubicBezTo>
                    <a:pt x="2418" y="521"/>
                    <a:pt x="2278" y="299"/>
                    <a:pt x="2151" y="299"/>
                  </a:cubicBezTo>
                  <a:cubicBezTo>
                    <a:pt x="2024" y="299"/>
                    <a:pt x="1960" y="248"/>
                    <a:pt x="1845" y="299"/>
                  </a:cubicBezTo>
                  <a:cubicBezTo>
                    <a:pt x="1731" y="350"/>
                    <a:pt x="1496" y="667"/>
                    <a:pt x="1355" y="667"/>
                  </a:cubicBezTo>
                  <a:cubicBezTo>
                    <a:pt x="1216" y="667"/>
                    <a:pt x="1037" y="718"/>
                    <a:pt x="942" y="820"/>
                  </a:cubicBezTo>
                  <a:cubicBezTo>
                    <a:pt x="853" y="909"/>
                    <a:pt x="318" y="928"/>
                    <a:pt x="95" y="807"/>
                  </a:cubicBezTo>
                  <a:cubicBezTo>
                    <a:pt x="95" y="820"/>
                    <a:pt x="95" y="833"/>
                    <a:pt x="114" y="852"/>
                  </a:cubicBezTo>
                  <a:cubicBezTo>
                    <a:pt x="197" y="935"/>
                    <a:pt x="210" y="1221"/>
                    <a:pt x="108" y="1329"/>
                  </a:cubicBezTo>
                  <a:cubicBezTo>
                    <a:pt x="0" y="1431"/>
                    <a:pt x="25" y="1896"/>
                    <a:pt x="305" y="2004"/>
                  </a:cubicBezTo>
                  <a:cubicBezTo>
                    <a:pt x="585" y="2112"/>
                    <a:pt x="363" y="2303"/>
                    <a:pt x="401" y="2443"/>
                  </a:cubicBezTo>
                  <a:cubicBezTo>
                    <a:pt x="439" y="2583"/>
                    <a:pt x="655" y="2500"/>
                    <a:pt x="827" y="2500"/>
                  </a:cubicBezTo>
                  <a:cubicBezTo>
                    <a:pt x="1005" y="2500"/>
                    <a:pt x="1037" y="2710"/>
                    <a:pt x="1037" y="2710"/>
                  </a:cubicBezTo>
                  <a:cubicBezTo>
                    <a:pt x="1177" y="2755"/>
                    <a:pt x="1241" y="2799"/>
                    <a:pt x="1241" y="2799"/>
                  </a:cubicBezTo>
                  <a:cubicBezTo>
                    <a:pt x="1190" y="2990"/>
                    <a:pt x="974" y="2920"/>
                    <a:pt x="974" y="3150"/>
                  </a:cubicBezTo>
                  <a:cubicBezTo>
                    <a:pt x="974" y="3379"/>
                    <a:pt x="566" y="3550"/>
                    <a:pt x="433" y="3684"/>
                  </a:cubicBezTo>
                  <a:cubicBezTo>
                    <a:pt x="363" y="3748"/>
                    <a:pt x="312" y="3805"/>
                    <a:pt x="274" y="3843"/>
                  </a:cubicBezTo>
                  <a:cubicBezTo>
                    <a:pt x="312" y="3939"/>
                    <a:pt x="343" y="4041"/>
                    <a:pt x="363" y="4085"/>
                  </a:cubicBezTo>
                  <a:cubicBezTo>
                    <a:pt x="394" y="4168"/>
                    <a:pt x="547" y="4295"/>
                    <a:pt x="630" y="4480"/>
                  </a:cubicBezTo>
                  <a:cubicBezTo>
                    <a:pt x="713" y="4664"/>
                    <a:pt x="808" y="4664"/>
                    <a:pt x="897" y="4664"/>
                  </a:cubicBezTo>
                  <a:cubicBezTo>
                    <a:pt x="986" y="4664"/>
                    <a:pt x="1146" y="4639"/>
                    <a:pt x="1254" y="4639"/>
                  </a:cubicBezTo>
                  <a:cubicBezTo>
                    <a:pt x="1292" y="4639"/>
                    <a:pt x="1349" y="4670"/>
                    <a:pt x="1400" y="4721"/>
                  </a:cubicBezTo>
                  <a:cubicBezTo>
                    <a:pt x="1451" y="4670"/>
                    <a:pt x="1521" y="4607"/>
                    <a:pt x="1578" y="4607"/>
                  </a:cubicBezTo>
                  <a:cubicBezTo>
                    <a:pt x="1674" y="4607"/>
                    <a:pt x="1858" y="4664"/>
                    <a:pt x="1916" y="4607"/>
                  </a:cubicBezTo>
                  <a:cubicBezTo>
                    <a:pt x="1916" y="4607"/>
                    <a:pt x="1814" y="4486"/>
                    <a:pt x="1890" y="4410"/>
                  </a:cubicBezTo>
                  <a:cubicBezTo>
                    <a:pt x="1966" y="4333"/>
                    <a:pt x="2017" y="4429"/>
                    <a:pt x="2017" y="4505"/>
                  </a:cubicBezTo>
                  <a:cubicBezTo>
                    <a:pt x="2017" y="4581"/>
                    <a:pt x="2087" y="4652"/>
                    <a:pt x="2158" y="4652"/>
                  </a:cubicBezTo>
                  <a:cubicBezTo>
                    <a:pt x="2227" y="4652"/>
                    <a:pt x="2310" y="4779"/>
                    <a:pt x="2469" y="4779"/>
                  </a:cubicBezTo>
                  <a:cubicBezTo>
                    <a:pt x="2628" y="4779"/>
                    <a:pt x="2889" y="4849"/>
                    <a:pt x="2966" y="4779"/>
                  </a:cubicBezTo>
                  <a:cubicBezTo>
                    <a:pt x="3036" y="4702"/>
                    <a:pt x="2896" y="4492"/>
                    <a:pt x="2794" y="4460"/>
                  </a:cubicBezTo>
                  <a:cubicBezTo>
                    <a:pt x="2698" y="4435"/>
                    <a:pt x="2565" y="4441"/>
                    <a:pt x="2603" y="4340"/>
                  </a:cubicBezTo>
                  <a:cubicBezTo>
                    <a:pt x="2641" y="4238"/>
                    <a:pt x="2857" y="4187"/>
                    <a:pt x="2857" y="4123"/>
                  </a:cubicBezTo>
                  <a:cubicBezTo>
                    <a:pt x="2857" y="4059"/>
                    <a:pt x="2870" y="3951"/>
                    <a:pt x="2947" y="3881"/>
                  </a:cubicBezTo>
                  <a:cubicBezTo>
                    <a:pt x="3017" y="3805"/>
                    <a:pt x="3106" y="3646"/>
                    <a:pt x="3208" y="3614"/>
                  </a:cubicBezTo>
                  <a:cubicBezTo>
                    <a:pt x="3316" y="3589"/>
                    <a:pt x="3449" y="3417"/>
                    <a:pt x="3558" y="3417"/>
                  </a:cubicBezTo>
                  <a:cubicBezTo>
                    <a:pt x="3666" y="3417"/>
                    <a:pt x="3889" y="3372"/>
                    <a:pt x="3831" y="3245"/>
                  </a:cubicBezTo>
                  <a:cubicBezTo>
                    <a:pt x="3780" y="3124"/>
                    <a:pt x="3628" y="2984"/>
                    <a:pt x="3723" y="2895"/>
                  </a:cubicBezTo>
                  <a:cubicBezTo>
                    <a:pt x="3793" y="2825"/>
                    <a:pt x="3882" y="2959"/>
                    <a:pt x="4054" y="2946"/>
                  </a:cubicBezTo>
                  <a:cubicBezTo>
                    <a:pt x="4048" y="2920"/>
                    <a:pt x="4048" y="2895"/>
                    <a:pt x="4048" y="2882"/>
                  </a:cubicBezTo>
                  <a:cubicBezTo>
                    <a:pt x="4048" y="2793"/>
                    <a:pt x="4302" y="2825"/>
                    <a:pt x="4385" y="2799"/>
                  </a:cubicBezTo>
                  <a:cubicBezTo>
                    <a:pt x="4474" y="2780"/>
                    <a:pt x="4468" y="2723"/>
                    <a:pt x="4468" y="2723"/>
                  </a:cubicBezTo>
                  <a:cubicBezTo>
                    <a:pt x="4818" y="2640"/>
                    <a:pt x="4831" y="2259"/>
                    <a:pt x="4665" y="2176"/>
                  </a:cubicBezTo>
                  <a:cubicBezTo>
                    <a:pt x="4506" y="2099"/>
                    <a:pt x="4493" y="2004"/>
                    <a:pt x="4449" y="1864"/>
                  </a:cubicBezTo>
                  <a:cubicBezTo>
                    <a:pt x="4398" y="1730"/>
                    <a:pt x="4302" y="1724"/>
                    <a:pt x="4277" y="1597"/>
                  </a:cubicBezTo>
                  <a:cubicBezTo>
                    <a:pt x="4245" y="1476"/>
                    <a:pt x="4538" y="1406"/>
                    <a:pt x="4569" y="1259"/>
                  </a:cubicBezTo>
                  <a:cubicBezTo>
                    <a:pt x="4595" y="1113"/>
                    <a:pt x="4398" y="1017"/>
                    <a:pt x="4372" y="896"/>
                  </a:cubicBezTo>
                  <a:cubicBezTo>
                    <a:pt x="4347" y="776"/>
                    <a:pt x="4054" y="846"/>
                    <a:pt x="4181" y="718"/>
                  </a:cubicBezTo>
                  <a:cubicBezTo>
                    <a:pt x="4302" y="591"/>
                    <a:pt x="4264" y="495"/>
                    <a:pt x="4181" y="407"/>
                  </a:cubicBezTo>
                  <a:cubicBezTo>
                    <a:pt x="4092" y="325"/>
                    <a:pt x="4181" y="236"/>
                    <a:pt x="4181" y="236"/>
                  </a:cubicBezTo>
                  <a:cubicBezTo>
                    <a:pt x="4347" y="236"/>
                    <a:pt x="4385" y="134"/>
                    <a:pt x="4347" y="89"/>
                  </a:cubicBezTo>
                  <a:cubicBezTo>
                    <a:pt x="4302" y="51"/>
                    <a:pt x="4016" y="0"/>
                    <a:pt x="3895" y="0"/>
                  </a:cubicBezTo>
                  <a:cubicBezTo>
                    <a:pt x="3774" y="0"/>
                    <a:pt x="3634" y="140"/>
                    <a:pt x="3545" y="153"/>
                  </a:cubicBezTo>
                  <a:cubicBezTo>
                    <a:pt x="3449" y="166"/>
                    <a:pt x="3507" y="267"/>
                    <a:pt x="3430" y="306"/>
                  </a:cubicBezTo>
                  <a:cubicBezTo>
                    <a:pt x="3347" y="337"/>
                    <a:pt x="3271" y="648"/>
                    <a:pt x="3347" y="648"/>
                  </a:cubicBezTo>
                  <a:cubicBezTo>
                    <a:pt x="3424" y="648"/>
                    <a:pt x="3347" y="483"/>
                    <a:pt x="3437" y="483"/>
                  </a:cubicBezTo>
                  <a:cubicBezTo>
                    <a:pt x="3526" y="483"/>
                    <a:pt x="3443" y="801"/>
                    <a:pt x="3379" y="801"/>
                  </a:cubicBezTo>
                  <a:cubicBezTo>
                    <a:pt x="3322" y="801"/>
                    <a:pt x="3214" y="865"/>
                    <a:pt x="3093" y="865"/>
                  </a:cubicBezTo>
                  <a:cubicBezTo>
                    <a:pt x="2998" y="865"/>
                    <a:pt x="3163" y="674"/>
                    <a:pt x="3201" y="464"/>
                  </a:cubicBezTo>
                  <a:cubicBezTo>
                    <a:pt x="3131" y="546"/>
                    <a:pt x="3017" y="674"/>
                    <a:pt x="2928" y="64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1" name="Freeform 501">
              <a:extLst>
                <a:ext uri="{FF2B5EF4-FFF2-40B4-BE49-F238E27FC236}">
                  <a16:creationId xmlns:a16="http://schemas.microsoft.com/office/drawing/2014/main" id="{07E8C1C1-63FF-C24B-B9E4-6C88AA6E5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6592" y="5999422"/>
              <a:ext cx="1304337" cy="1895489"/>
            </a:xfrm>
            <a:custGeom>
              <a:avLst/>
              <a:gdLst>
                <a:gd name="T0" fmla="*/ 2126 w 2541"/>
                <a:gd name="T1" fmla="*/ 439 h 3691"/>
                <a:gd name="T2" fmla="*/ 2126 w 2541"/>
                <a:gd name="T3" fmla="*/ 439 h 3691"/>
                <a:gd name="T4" fmla="*/ 1591 w 2541"/>
                <a:gd name="T5" fmla="*/ 235 h 3691"/>
                <a:gd name="T6" fmla="*/ 1298 w 2541"/>
                <a:gd name="T7" fmla="*/ 235 h 3691"/>
                <a:gd name="T8" fmla="*/ 1114 w 2541"/>
                <a:gd name="T9" fmla="*/ 44 h 3691"/>
                <a:gd name="T10" fmla="*/ 859 w 2541"/>
                <a:gd name="T11" fmla="*/ 299 h 3691"/>
                <a:gd name="T12" fmla="*/ 649 w 2541"/>
                <a:gd name="T13" fmla="*/ 445 h 3691"/>
                <a:gd name="T14" fmla="*/ 598 w 2541"/>
                <a:gd name="T15" fmla="*/ 751 h 3691"/>
                <a:gd name="T16" fmla="*/ 236 w 2541"/>
                <a:gd name="T17" fmla="*/ 764 h 3691"/>
                <a:gd name="T18" fmla="*/ 261 w 2541"/>
                <a:gd name="T19" fmla="*/ 1094 h 3691"/>
                <a:gd name="T20" fmla="*/ 338 w 2541"/>
                <a:gd name="T21" fmla="*/ 1508 h 3691"/>
                <a:gd name="T22" fmla="*/ 229 w 2541"/>
                <a:gd name="T23" fmla="*/ 1801 h 3691"/>
                <a:gd name="T24" fmla="*/ 0 w 2541"/>
                <a:gd name="T25" fmla="*/ 2164 h 3691"/>
                <a:gd name="T26" fmla="*/ 325 w 2541"/>
                <a:gd name="T27" fmla="*/ 2444 h 3691"/>
                <a:gd name="T28" fmla="*/ 325 w 2541"/>
                <a:gd name="T29" fmla="*/ 2889 h 3691"/>
                <a:gd name="T30" fmla="*/ 210 w 2541"/>
                <a:gd name="T31" fmla="*/ 3347 h 3691"/>
                <a:gd name="T32" fmla="*/ 427 w 2541"/>
                <a:gd name="T33" fmla="*/ 3588 h 3691"/>
                <a:gd name="T34" fmla="*/ 694 w 2541"/>
                <a:gd name="T35" fmla="*/ 3436 h 3691"/>
                <a:gd name="T36" fmla="*/ 828 w 2541"/>
                <a:gd name="T37" fmla="*/ 3601 h 3691"/>
                <a:gd name="T38" fmla="*/ 1101 w 2541"/>
                <a:gd name="T39" fmla="*/ 3423 h 3691"/>
                <a:gd name="T40" fmla="*/ 1095 w 2541"/>
                <a:gd name="T41" fmla="*/ 3246 h 3691"/>
                <a:gd name="T42" fmla="*/ 1426 w 2541"/>
                <a:gd name="T43" fmla="*/ 2724 h 3691"/>
                <a:gd name="T44" fmla="*/ 1598 w 2541"/>
                <a:gd name="T45" fmla="*/ 2246 h 3691"/>
                <a:gd name="T46" fmla="*/ 2221 w 2541"/>
                <a:gd name="T47" fmla="*/ 1483 h 3691"/>
                <a:gd name="T48" fmla="*/ 2342 w 2541"/>
                <a:gd name="T49" fmla="*/ 1285 h 3691"/>
                <a:gd name="T50" fmla="*/ 2349 w 2541"/>
                <a:gd name="T51" fmla="*/ 1037 h 3691"/>
                <a:gd name="T52" fmla="*/ 2540 w 2541"/>
                <a:gd name="T53" fmla="*/ 1050 h 3691"/>
                <a:gd name="T54" fmla="*/ 2126 w 2541"/>
                <a:gd name="T55" fmla="*/ 439 h 3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41" h="3691">
                  <a:moveTo>
                    <a:pt x="2126" y="439"/>
                  </a:moveTo>
                  <a:lnTo>
                    <a:pt x="2126" y="439"/>
                  </a:lnTo>
                  <a:cubicBezTo>
                    <a:pt x="2018" y="337"/>
                    <a:pt x="1712" y="235"/>
                    <a:pt x="1591" y="235"/>
                  </a:cubicBezTo>
                  <a:cubicBezTo>
                    <a:pt x="1470" y="235"/>
                    <a:pt x="1419" y="203"/>
                    <a:pt x="1298" y="235"/>
                  </a:cubicBezTo>
                  <a:cubicBezTo>
                    <a:pt x="1184" y="261"/>
                    <a:pt x="1158" y="95"/>
                    <a:pt x="1114" y="44"/>
                  </a:cubicBezTo>
                  <a:cubicBezTo>
                    <a:pt x="1063" y="0"/>
                    <a:pt x="917" y="242"/>
                    <a:pt x="859" y="299"/>
                  </a:cubicBezTo>
                  <a:cubicBezTo>
                    <a:pt x="802" y="356"/>
                    <a:pt x="713" y="331"/>
                    <a:pt x="649" y="445"/>
                  </a:cubicBezTo>
                  <a:cubicBezTo>
                    <a:pt x="586" y="560"/>
                    <a:pt x="649" y="623"/>
                    <a:pt x="598" y="751"/>
                  </a:cubicBezTo>
                  <a:cubicBezTo>
                    <a:pt x="548" y="872"/>
                    <a:pt x="287" y="706"/>
                    <a:pt x="236" y="764"/>
                  </a:cubicBezTo>
                  <a:cubicBezTo>
                    <a:pt x="185" y="814"/>
                    <a:pt x="312" y="974"/>
                    <a:pt x="261" y="1094"/>
                  </a:cubicBezTo>
                  <a:cubicBezTo>
                    <a:pt x="210" y="1215"/>
                    <a:pt x="338" y="1508"/>
                    <a:pt x="338" y="1508"/>
                  </a:cubicBezTo>
                  <a:cubicBezTo>
                    <a:pt x="376" y="1546"/>
                    <a:pt x="325" y="1667"/>
                    <a:pt x="229" y="1801"/>
                  </a:cubicBezTo>
                  <a:cubicBezTo>
                    <a:pt x="134" y="1935"/>
                    <a:pt x="0" y="2074"/>
                    <a:pt x="0" y="2164"/>
                  </a:cubicBezTo>
                  <a:cubicBezTo>
                    <a:pt x="0" y="2342"/>
                    <a:pt x="471" y="2291"/>
                    <a:pt x="325" y="2444"/>
                  </a:cubicBezTo>
                  <a:cubicBezTo>
                    <a:pt x="172" y="2590"/>
                    <a:pt x="325" y="2762"/>
                    <a:pt x="325" y="2889"/>
                  </a:cubicBezTo>
                  <a:cubicBezTo>
                    <a:pt x="325" y="2965"/>
                    <a:pt x="261" y="3195"/>
                    <a:pt x="210" y="3347"/>
                  </a:cubicBezTo>
                  <a:cubicBezTo>
                    <a:pt x="287" y="3423"/>
                    <a:pt x="363" y="3525"/>
                    <a:pt x="427" y="3588"/>
                  </a:cubicBezTo>
                  <a:cubicBezTo>
                    <a:pt x="528" y="3690"/>
                    <a:pt x="579" y="3436"/>
                    <a:pt x="694" y="3436"/>
                  </a:cubicBezTo>
                  <a:cubicBezTo>
                    <a:pt x="808" y="3436"/>
                    <a:pt x="694" y="3550"/>
                    <a:pt x="828" y="3601"/>
                  </a:cubicBezTo>
                  <a:cubicBezTo>
                    <a:pt x="917" y="3633"/>
                    <a:pt x="1031" y="3505"/>
                    <a:pt x="1101" y="3423"/>
                  </a:cubicBezTo>
                  <a:cubicBezTo>
                    <a:pt x="1108" y="3366"/>
                    <a:pt x="1114" y="3303"/>
                    <a:pt x="1095" y="3246"/>
                  </a:cubicBezTo>
                  <a:cubicBezTo>
                    <a:pt x="1018" y="2978"/>
                    <a:pt x="1229" y="2857"/>
                    <a:pt x="1426" y="2724"/>
                  </a:cubicBezTo>
                  <a:cubicBezTo>
                    <a:pt x="1617" y="2590"/>
                    <a:pt x="1598" y="2246"/>
                    <a:pt x="1598" y="2246"/>
                  </a:cubicBezTo>
                  <a:cubicBezTo>
                    <a:pt x="1598" y="2246"/>
                    <a:pt x="2011" y="1769"/>
                    <a:pt x="2221" y="1483"/>
                  </a:cubicBezTo>
                  <a:cubicBezTo>
                    <a:pt x="2349" y="1400"/>
                    <a:pt x="2393" y="1298"/>
                    <a:pt x="2342" y="1285"/>
                  </a:cubicBezTo>
                  <a:cubicBezTo>
                    <a:pt x="2158" y="1241"/>
                    <a:pt x="2285" y="1094"/>
                    <a:pt x="2349" y="1037"/>
                  </a:cubicBezTo>
                  <a:cubicBezTo>
                    <a:pt x="2374" y="1005"/>
                    <a:pt x="2451" y="1024"/>
                    <a:pt x="2540" y="1050"/>
                  </a:cubicBezTo>
                  <a:cubicBezTo>
                    <a:pt x="2501" y="808"/>
                    <a:pt x="2215" y="534"/>
                    <a:pt x="2126" y="439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2" name="Freeform 502">
              <a:extLst>
                <a:ext uri="{FF2B5EF4-FFF2-40B4-BE49-F238E27FC236}">
                  <a16:creationId xmlns:a16="http://schemas.microsoft.com/office/drawing/2014/main" id="{D280D713-31F6-0A4A-A6EF-27A6FAA18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78706" y="5152455"/>
              <a:ext cx="2210127" cy="2631491"/>
            </a:xfrm>
            <a:custGeom>
              <a:avLst/>
              <a:gdLst>
                <a:gd name="T0" fmla="*/ 4250 w 4302"/>
                <a:gd name="T1" fmla="*/ 3965 h 5124"/>
                <a:gd name="T2" fmla="*/ 4250 w 4302"/>
                <a:gd name="T3" fmla="*/ 3965 h 5124"/>
                <a:gd name="T4" fmla="*/ 4116 w 4302"/>
                <a:gd name="T5" fmla="*/ 3488 h 5124"/>
                <a:gd name="T6" fmla="*/ 3983 w 4302"/>
                <a:gd name="T7" fmla="*/ 3087 h 5124"/>
                <a:gd name="T8" fmla="*/ 4027 w 4302"/>
                <a:gd name="T9" fmla="*/ 2686 h 5124"/>
                <a:gd name="T10" fmla="*/ 3862 w 4302"/>
                <a:gd name="T11" fmla="*/ 2362 h 5124"/>
                <a:gd name="T12" fmla="*/ 4059 w 4302"/>
                <a:gd name="T13" fmla="*/ 2171 h 5124"/>
                <a:gd name="T14" fmla="*/ 4167 w 4302"/>
                <a:gd name="T15" fmla="*/ 1719 h 5124"/>
                <a:gd name="T16" fmla="*/ 3900 w 4302"/>
                <a:gd name="T17" fmla="*/ 1502 h 5124"/>
                <a:gd name="T18" fmla="*/ 3894 w 4302"/>
                <a:gd name="T19" fmla="*/ 1509 h 5124"/>
                <a:gd name="T20" fmla="*/ 3556 w 4302"/>
                <a:gd name="T21" fmla="*/ 1591 h 5124"/>
                <a:gd name="T22" fmla="*/ 3359 w 4302"/>
                <a:gd name="T23" fmla="*/ 1471 h 5124"/>
                <a:gd name="T24" fmla="*/ 2660 w 4302"/>
                <a:gd name="T25" fmla="*/ 1305 h 5124"/>
                <a:gd name="T26" fmla="*/ 2431 w 4302"/>
                <a:gd name="T27" fmla="*/ 923 h 5124"/>
                <a:gd name="T28" fmla="*/ 2176 w 4302"/>
                <a:gd name="T29" fmla="*/ 331 h 5124"/>
                <a:gd name="T30" fmla="*/ 1998 w 4302"/>
                <a:gd name="T31" fmla="*/ 7 h 5124"/>
                <a:gd name="T32" fmla="*/ 1998 w 4302"/>
                <a:gd name="T33" fmla="*/ 7 h 5124"/>
                <a:gd name="T34" fmla="*/ 1648 w 4302"/>
                <a:gd name="T35" fmla="*/ 300 h 5124"/>
                <a:gd name="T36" fmla="*/ 1107 w 4302"/>
                <a:gd name="T37" fmla="*/ 401 h 5124"/>
                <a:gd name="T38" fmla="*/ 1088 w 4302"/>
                <a:gd name="T39" fmla="*/ 389 h 5124"/>
                <a:gd name="T40" fmla="*/ 1292 w 4302"/>
                <a:gd name="T41" fmla="*/ 961 h 5124"/>
                <a:gd name="T42" fmla="*/ 1031 w 4302"/>
                <a:gd name="T43" fmla="*/ 1420 h 5124"/>
                <a:gd name="T44" fmla="*/ 1228 w 4302"/>
                <a:gd name="T45" fmla="*/ 1598 h 5124"/>
                <a:gd name="T46" fmla="*/ 1062 w 4302"/>
                <a:gd name="T47" fmla="*/ 1922 h 5124"/>
                <a:gd name="T48" fmla="*/ 852 w 4302"/>
                <a:gd name="T49" fmla="*/ 2241 h 5124"/>
                <a:gd name="T50" fmla="*/ 324 w 4302"/>
                <a:gd name="T51" fmla="*/ 2673 h 5124"/>
                <a:gd name="T52" fmla="*/ 0 w 4302"/>
                <a:gd name="T53" fmla="*/ 3532 h 5124"/>
                <a:gd name="T54" fmla="*/ 439 w 4302"/>
                <a:gd name="T55" fmla="*/ 3946 h 5124"/>
                <a:gd name="T56" fmla="*/ 827 w 4302"/>
                <a:gd name="T57" fmla="*/ 3883 h 5124"/>
                <a:gd name="T58" fmla="*/ 1292 w 4302"/>
                <a:gd name="T59" fmla="*/ 4691 h 5124"/>
                <a:gd name="T60" fmla="*/ 1635 w 4302"/>
                <a:gd name="T61" fmla="*/ 5041 h 5124"/>
                <a:gd name="T62" fmla="*/ 1928 w 4302"/>
                <a:gd name="T63" fmla="*/ 5123 h 5124"/>
                <a:gd name="T64" fmla="*/ 2189 w 4302"/>
                <a:gd name="T65" fmla="*/ 5060 h 5124"/>
                <a:gd name="T66" fmla="*/ 2991 w 4302"/>
                <a:gd name="T67" fmla="*/ 5022 h 5124"/>
                <a:gd name="T68" fmla="*/ 3054 w 4302"/>
                <a:gd name="T69" fmla="*/ 5060 h 5124"/>
                <a:gd name="T70" fmla="*/ 3525 w 4302"/>
                <a:gd name="T71" fmla="*/ 4608 h 5124"/>
                <a:gd name="T72" fmla="*/ 4167 w 4302"/>
                <a:gd name="T73" fmla="*/ 4341 h 5124"/>
                <a:gd name="T74" fmla="*/ 4167 w 4302"/>
                <a:gd name="T75" fmla="*/ 4341 h 5124"/>
                <a:gd name="T76" fmla="*/ 4250 w 4302"/>
                <a:gd name="T77" fmla="*/ 3965 h 5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02" h="5124">
                  <a:moveTo>
                    <a:pt x="4250" y="3965"/>
                  </a:moveTo>
                  <a:lnTo>
                    <a:pt x="4250" y="3965"/>
                  </a:lnTo>
                  <a:cubicBezTo>
                    <a:pt x="4180" y="3965"/>
                    <a:pt x="4116" y="3615"/>
                    <a:pt x="4116" y="3488"/>
                  </a:cubicBezTo>
                  <a:cubicBezTo>
                    <a:pt x="4116" y="3361"/>
                    <a:pt x="3983" y="3170"/>
                    <a:pt x="3983" y="3087"/>
                  </a:cubicBezTo>
                  <a:cubicBezTo>
                    <a:pt x="3983" y="3004"/>
                    <a:pt x="3983" y="2845"/>
                    <a:pt x="4027" y="2686"/>
                  </a:cubicBezTo>
                  <a:cubicBezTo>
                    <a:pt x="4072" y="2527"/>
                    <a:pt x="3862" y="2508"/>
                    <a:pt x="3862" y="2362"/>
                  </a:cubicBezTo>
                  <a:cubicBezTo>
                    <a:pt x="3862" y="2222"/>
                    <a:pt x="4091" y="2362"/>
                    <a:pt x="4059" y="2171"/>
                  </a:cubicBezTo>
                  <a:cubicBezTo>
                    <a:pt x="4040" y="2101"/>
                    <a:pt x="4193" y="1878"/>
                    <a:pt x="4167" y="1719"/>
                  </a:cubicBezTo>
                  <a:cubicBezTo>
                    <a:pt x="4148" y="1623"/>
                    <a:pt x="4008" y="1547"/>
                    <a:pt x="3900" y="1502"/>
                  </a:cubicBezTo>
                  <a:cubicBezTo>
                    <a:pt x="3894" y="1509"/>
                    <a:pt x="3894" y="1509"/>
                    <a:pt x="3894" y="1509"/>
                  </a:cubicBezTo>
                  <a:cubicBezTo>
                    <a:pt x="3894" y="1509"/>
                    <a:pt x="3811" y="1591"/>
                    <a:pt x="3556" y="1591"/>
                  </a:cubicBezTo>
                  <a:cubicBezTo>
                    <a:pt x="3308" y="1591"/>
                    <a:pt x="3359" y="1471"/>
                    <a:pt x="3359" y="1471"/>
                  </a:cubicBezTo>
                  <a:cubicBezTo>
                    <a:pt x="3067" y="1012"/>
                    <a:pt x="2730" y="1375"/>
                    <a:pt x="2660" y="1305"/>
                  </a:cubicBezTo>
                  <a:cubicBezTo>
                    <a:pt x="2596" y="1242"/>
                    <a:pt x="2552" y="1095"/>
                    <a:pt x="2431" y="923"/>
                  </a:cubicBezTo>
                  <a:cubicBezTo>
                    <a:pt x="2310" y="751"/>
                    <a:pt x="2176" y="471"/>
                    <a:pt x="2176" y="331"/>
                  </a:cubicBezTo>
                  <a:cubicBezTo>
                    <a:pt x="2176" y="191"/>
                    <a:pt x="1998" y="7"/>
                    <a:pt x="1998" y="7"/>
                  </a:cubicBezTo>
                  <a:lnTo>
                    <a:pt x="1998" y="7"/>
                  </a:lnTo>
                  <a:cubicBezTo>
                    <a:pt x="1953" y="0"/>
                    <a:pt x="1750" y="325"/>
                    <a:pt x="1648" y="300"/>
                  </a:cubicBezTo>
                  <a:cubicBezTo>
                    <a:pt x="1546" y="274"/>
                    <a:pt x="1164" y="401"/>
                    <a:pt x="1107" y="401"/>
                  </a:cubicBezTo>
                  <a:cubicBezTo>
                    <a:pt x="1101" y="401"/>
                    <a:pt x="1094" y="401"/>
                    <a:pt x="1088" y="389"/>
                  </a:cubicBezTo>
                  <a:cubicBezTo>
                    <a:pt x="1196" y="586"/>
                    <a:pt x="1457" y="853"/>
                    <a:pt x="1292" y="961"/>
                  </a:cubicBezTo>
                  <a:cubicBezTo>
                    <a:pt x="1075" y="1108"/>
                    <a:pt x="1031" y="1420"/>
                    <a:pt x="1031" y="1420"/>
                  </a:cubicBezTo>
                  <a:cubicBezTo>
                    <a:pt x="1228" y="1598"/>
                    <a:pt x="1228" y="1598"/>
                    <a:pt x="1228" y="1598"/>
                  </a:cubicBezTo>
                  <a:cubicBezTo>
                    <a:pt x="1228" y="1598"/>
                    <a:pt x="1062" y="1757"/>
                    <a:pt x="1062" y="1922"/>
                  </a:cubicBezTo>
                  <a:cubicBezTo>
                    <a:pt x="1062" y="2088"/>
                    <a:pt x="852" y="2241"/>
                    <a:pt x="852" y="2241"/>
                  </a:cubicBezTo>
                  <a:cubicBezTo>
                    <a:pt x="732" y="2648"/>
                    <a:pt x="477" y="2521"/>
                    <a:pt x="324" y="2673"/>
                  </a:cubicBezTo>
                  <a:cubicBezTo>
                    <a:pt x="178" y="2820"/>
                    <a:pt x="191" y="3322"/>
                    <a:pt x="0" y="3532"/>
                  </a:cubicBezTo>
                  <a:cubicBezTo>
                    <a:pt x="197" y="3603"/>
                    <a:pt x="299" y="3857"/>
                    <a:pt x="439" y="3946"/>
                  </a:cubicBezTo>
                  <a:cubicBezTo>
                    <a:pt x="604" y="4048"/>
                    <a:pt x="655" y="3883"/>
                    <a:pt x="827" y="3883"/>
                  </a:cubicBezTo>
                  <a:cubicBezTo>
                    <a:pt x="999" y="3883"/>
                    <a:pt x="1292" y="4691"/>
                    <a:pt x="1292" y="4691"/>
                  </a:cubicBezTo>
                  <a:cubicBezTo>
                    <a:pt x="1591" y="4742"/>
                    <a:pt x="1635" y="5041"/>
                    <a:pt x="1635" y="5041"/>
                  </a:cubicBezTo>
                  <a:cubicBezTo>
                    <a:pt x="1635" y="5041"/>
                    <a:pt x="1832" y="5123"/>
                    <a:pt x="1928" y="5123"/>
                  </a:cubicBezTo>
                  <a:cubicBezTo>
                    <a:pt x="2024" y="5123"/>
                    <a:pt x="1992" y="5097"/>
                    <a:pt x="2189" y="5060"/>
                  </a:cubicBezTo>
                  <a:cubicBezTo>
                    <a:pt x="2386" y="5022"/>
                    <a:pt x="2832" y="4945"/>
                    <a:pt x="2991" y="5022"/>
                  </a:cubicBezTo>
                  <a:cubicBezTo>
                    <a:pt x="3016" y="5028"/>
                    <a:pt x="3036" y="5041"/>
                    <a:pt x="3054" y="5060"/>
                  </a:cubicBezTo>
                  <a:cubicBezTo>
                    <a:pt x="3182" y="4754"/>
                    <a:pt x="3658" y="4850"/>
                    <a:pt x="3525" y="4608"/>
                  </a:cubicBezTo>
                  <a:cubicBezTo>
                    <a:pt x="3384" y="4341"/>
                    <a:pt x="4053" y="4226"/>
                    <a:pt x="4167" y="4341"/>
                  </a:cubicBezTo>
                  <a:lnTo>
                    <a:pt x="4167" y="4341"/>
                  </a:lnTo>
                  <a:cubicBezTo>
                    <a:pt x="4148" y="4169"/>
                    <a:pt x="4301" y="3965"/>
                    <a:pt x="4250" y="3965"/>
                  </a:cubicBezTo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3" name="Freeform 503">
              <a:extLst>
                <a:ext uri="{FF2B5EF4-FFF2-40B4-BE49-F238E27FC236}">
                  <a16:creationId xmlns:a16="http://schemas.microsoft.com/office/drawing/2014/main" id="{D8E3BC3C-3F94-2043-8D4F-BEB1AAA19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60119" y="5677848"/>
              <a:ext cx="1958772" cy="2316709"/>
            </a:xfrm>
            <a:custGeom>
              <a:avLst/>
              <a:gdLst>
                <a:gd name="T0" fmla="*/ 3227 w 3813"/>
                <a:gd name="T1" fmla="*/ 1413 h 4512"/>
                <a:gd name="T2" fmla="*/ 3227 w 3813"/>
                <a:gd name="T3" fmla="*/ 1413 h 4512"/>
                <a:gd name="T4" fmla="*/ 2985 w 3813"/>
                <a:gd name="T5" fmla="*/ 1356 h 4512"/>
                <a:gd name="T6" fmla="*/ 2883 w 3813"/>
                <a:gd name="T7" fmla="*/ 1254 h 4512"/>
                <a:gd name="T8" fmla="*/ 2495 w 3813"/>
                <a:gd name="T9" fmla="*/ 738 h 4512"/>
                <a:gd name="T10" fmla="*/ 2202 w 3813"/>
                <a:gd name="T11" fmla="*/ 878 h 4512"/>
                <a:gd name="T12" fmla="*/ 1915 w 3813"/>
                <a:gd name="T13" fmla="*/ 967 h 4512"/>
                <a:gd name="T14" fmla="*/ 1489 w 3813"/>
                <a:gd name="T15" fmla="*/ 929 h 4512"/>
                <a:gd name="T16" fmla="*/ 1031 w 3813"/>
                <a:gd name="T17" fmla="*/ 382 h 4512"/>
                <a:gd name="T18" fmla="*/ 636 w 3813"/>
                <a:gd name="T19" fmla="*/ 38 h 4512"/>
                <a:gd name="T20" fmla="*/ 229 w 3813"/>
                <a:gd name="T21" fmla="*/ 286 h 4512"/>
                <a:gd name="T22" fmla="*/ 38 w 3813"/>
                <a:gd name="T23" fmla="*/ 477 h 4512"/>
                <a:gd name="T24" fmla="*/ 305 w 3813"/>
                <a:gd name="T25" fmla="*/ 694 h 4512"/>
                <a:gd name="T26" fmla="*/ 197 w 3813"/>
                <a:gd name="T27" fmla="*/ 1146 h 4512"/>
                <a:gd name="T28" fmla="*/ 0 w 3813"/>
                <a:gd name="T29" fmla="*/ 1337 h 4512"/>
                <a:gd name="T30" fmla="*/ 165 w 3813"/>
                <a:gd name="T31" fmla="*/ 1661 h 4512"/>
                <a:gd name="T32" fmla="*/ 121 w 3813"/>
                <a:gd name="T33" fmla="*/ 2062 h 4512"/>
                <a:gd name="T34" fmla="*/ 254 w 3813"/>
                <a:gd name="T35" fmla="*/ 2463 h 4512"/>
                <a:gd name="T36" fmla="*/ 388 w 3813"/>
                <a:gd name="T37" fmla="*/ 2940 h 4512"/>
                <a:gd name="T38" fmla="*/ 305 w 3813"/>
                <a:gd name="T39" fmla="*/ 3316 h 4512"/>
                <a:gd name="T40" fmla="*/ 1005 w 3813"/>
                <a:gd name="T41" fmla="*/ 3380 h 4512"/>
                <a:gd name="T42" fmla="*/ 1540 w 3813"/>
                <a:gd name="T43" fmla="*/ 3831 h 4512"/>
                <a:gd name="T44" fmla="*/ 1591 w 3813"/>
                <a:gd name="T45" fmla="*/ 4231 h 4512"/>
                <a:gd name="T46" fmla="*/ 1336 w 3813"/>
                <a:gd name="T47" fmla="*/ 4390 h 4512"/>
                <a:gd name="T48" fmla="*/ 2183 w 3813"/>
                <a:gd name="T49" fmla="*/ 4403 h 4512"/>
                <a:gd name="T50" fmla="*/ 2596 w 3813"/>
                <a:gd name="T51" fmla="*/ 4250 h 4512"/>
                <a:gd name="T52" fmla="*/ 3086 w 3813"/>
                <a:gd name="T53" fmla="*/ 3882 h 4512"/>
                <a:gd name="T54" fmla="*/ 3392 w 3813"/>
                <a:gd name="T55" fmla="*/ 3882 h 4512"/>
                <a:gd name="T56" fmla="*/ 3551 w 3813"/>
                <a:gd name="T57" fmla="*/ 3971 h 4512"/>
                <a:gd name="T58" fmla="*/ 3666 w 3813"/>
                <a:gd name="T59" fmla="*/ 3513 h 4512"/>
                <a:gd name="T60" fmla="*/ 3666 w 3813"/>
                <a:gd name="T61" fmla="*/ 3068 h 4512"/>
                <a:gd name="T62" fmla="*/ 3341 w 3813"/>
                <a:gd name="T63" fmla="*/ 2788 h 4512"/>
                <a:gd name="T64" fmla="*/ 3570 w 3813"/>
                <a:gd name="T65" fmla="*/ 2425 h 4512"/>
                <a:gd name="T66" fmla="*/ 3679 w 3813"/>
                <a:gd name="T67" fmla="*/ 2132 h 4512"/>
                <a:gd name="T68" fmla="*/ 3602 w 3813"/>
                <a:gd name="T69" fmla="*/ 1718 h 4512"/>
                <a:gd name="T70" fmla="*/ 3570 w 3813"/>
                <a:gd name="T71" fmla="*/ 1477 h 4512"/>
                <a:gd name="T72" fmla="*/ 3227 w 3813"/>
                <a:gd name="T73" fmla="*/ 1413 h 4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13" h="4512">
                  <a:moveTo>
                    <a:pt x="3227" y="1413"/>
                  </a:moveTo>
                  <a:lnTo>
                    <a:pt x="3227" y="1413"/>
                  </a:lnTo>
                  <a:cubicBezTo>
                    <a:pt x="3099" y="1375"/>
                    <a:pt x="3099" y="1311"/>
                    <a:pt x="2985" y="1356"/>
                  </a:cubicBezTo>
                  <a:cubicBezTo>
                    <a:pt x="2870" y="1400"/>
                    <a:pt x="2883" y="1254"/>
                    <a:pt x="2883" y="1254"/>
                  </a:cubicBezTo>
                  <a:cubicBezTo>
                    <a:pt x="3004" y="1101"/>
                    <a:pt x="2762" y="738"/>
                    <a:pt x="2495" y="738"/>
                  </a:cubicBezTo>
                  <a:cubicBezTo>
                    <a:pt x="2227" y="738"/>
                    <a:pt x="2297" y="878"/>
                    <a:pt x="2202" y="878"/>
                  </a:cubicBezTo>
                  <a:cubicBezTo>
                    <a:pt x="2106" y="878"/>
                    <a:pt x="1954" y="929"/>
                    <a:pt x="1915" y="967"/>
                  </a:cubicBezTo>
                  <a:cubicBezTo>
                    <a:pt x="1877" y="1006"/>
                    <a:pt x="1489" y="929"/>
                    <a:pt x="1489" y="929"/>
                  </a:cubicBezTo>
                  <a:cubicBezTo>
                    <a:pt x="1165" y="127"/>
                    <a:pt x="1031" y="764"/>
                    <a:pt x="1031" y="382"/>
                  </a:cubicBezTo>
                  <a:cubicBezTo>
                    <a:pt x="1031" y="0"/>
                    <a:pt x="636" y="38"/>
                    <a:pt x="636" y="38"/>
                  </a:cubicBezTo>
                  <a:cubicBezTo>
                    <a:pt x="636" y="38"/>
                    <a:pt x="324" y="248"/>
                    <a:pt x="229" y="286"/>
                  </a:cubicBezTo>
                  <a:cubicBezTo>
                    <a:pt x="140" y="325"/>
                    <a:pt x="51" y="452"/>
                    <a:pt x="38" y="477"/>
                  </a:cubicBezTo>
                  <a:cubicBezTo>
                    <a:pt x="146" y="522"/>
                    <a:pt x="286" y="598"/>
                    <a:pt x="305" y="694"/>
                  </a:cubicBezTo>
                  <a:cubicBezTo>
                    <a:pt x="331" y="853"/>
                    <a:pt x="178" y="1076"/>
                    <a:pt x="197" y="1146"/>
                  </a:cubicBezTo>
                  <a:cubicBezTo>
                    <a:pt x="229" y="1337"/>
                    <a:pt x="0" y="1197"/>
                    <a:pt x="0" y="1337"/>
                  </a:cubicBezTo>
                  <a:cubicBezTo>
                    <a:pt x="0" y="1483"/>
                    <a:pt x="210" y="1502"/>
                    <a:pt x="165" y="1661"/>
                  </a:cubicBezTo>
                  <a:cubicBezTo>
                    <a:pt x="121" y="1820"/>
                    <a:pt x="121" y="1979"/>
                    <a:pt x="121" y="2062"/>
                  </a:cubicBezTo>
                  <a:cubicBezTo>
                    <a:pt x="121" y="2145"/>
                    <a:pt x="254" y="2336"/>
                    <a:pt x="254" y="2463"/>
                  </a:cubicBezTo>
                  <a:cubicBezTo>
                    <a:pt x="254" y="2590"/>
                    <a:pt x="318" y="2940"/>
                    <a:pt x="388" y="2940"/>
                  </a:cubicBezTo>
                  <a:cubicBezTo>
                    <a:pt x="439" y="2940"/>
                    <a:pt x="286" y="3144"/>
                    <a:pt x="305" y="3316"/>
                  </a:cubicBezTo>
                  <a:cubicBezTo>
                    <a:pt x="426" y="3424"/>
                    <a:pt x="757" y="3380"/>
                    <a:pt x="1005" y="3380"/>
                  </a:cubicBezTo>
                  <a:cubicBezTo>
                    <a:pt x="1254" y="3380"/>
                    <a:pt x="1311" y="3831"/>
                    <a:pt x="1540" y="3831"/>
                  </a:cubicBezTo>
                  <a:cubicBezTo>
                    <a:pt x="1769" y="3831"/>
                    <a:pt x="1648" y="4168"/>
                    <a:pt x="1591" y="4231"/>
                  </a:cubicBezTo>
                  <a:cubicBezTo>
                    <a:pt x="1540" y="4282"/>
                    <a:pt x="1349" y="4327"/>
                    <a:pt x="1336" y="4390"/>
                  </a:cubicBezTo>
                  <a:cubicBezTo>
                    <a:pt x="1559" y="4511"/>
                    <a:pt x="2094" y="4492"/>
                    <a:pt x="2183" y="4403"/>
                  </a:cubicBezTo>
                  <a:cubicBezTo>
                    <a:pt x="2278" y="4301"/>
                    <a:pt x="2457" y="4250"/>
                    <a:pt x="2596" y="4250"/>
                  </a:cubicBezTo>
                  <a:cubicBezTo>
                    <a:pt x="2737" y="4250"/>
                    <a:pt x="2972" y="3933"/>
                    <a:pt x="3086" y="3882"/>
                  </a:cubicBezTo>
                  <a:cubicBezTo>
                    <a:pt x="3201" y="3831"/>
                    <a:pt x="3265" y="3882"/>
                    <a:pt x="3392" y="3882"/>
                  </a:cubicBezTo>
                  <a:cubicBezTo>
                    <a:pt x="3443" y="3882"/>
                    <a:pt x="3500" y="3920"/>
                    <a:pt x="3551" y="3971"/>
                  </a:cubicBezTo>
                  <a:cubicBezTo>
                    <a:pt x="3602" y="3819"/>
                    <a:pt x="3666" y="3589"/>
                    <a:pt x="3666" y="3513"/>
                  </a:cubicBezTo>
                  <a:cubicBezTo>
                    <a:pt x="3666" y="3386"/>
                    <a:pt x="3513" y="3214"/>
                    <a:pt x="3666" y="3068"/>
                  </a:cubicBezTo>
                  <a:cubicBezTo>
                    <a:pt x="3812" y="2915"/>
                    <a:pt x="3341" y="2966"/>
                    <a:pt x="3341" y="2788"/>
                  </a:cubicBezTo>
                  <a:cubicBezTo>
                    <a:pt x="3341" y="2698"/>
                    <a:pt x="3475" y="2559"/>
                    <a:pt x="3570" y="2425"/>
                  </a:cubicBezTo>
                  <a:cubicBezTo>
                    <a:pt x="3666" y="2291"/>
                    <a:pt x="3717" y="2170"/>
                    <a:pt x="3679" y="2132"/>
                  </a:cubicBezTo>
                  <a:cubicBezTo>
                    <a:pt x="3679" y="2132"/>
                    <a:pt x="3551" y="1839"/>
                    <a:pt x="3602" y="1718"/>
                  </a:cubicBezTo>
                  <a:cubicBezTo>
                    <a:pt x="3634" y="1636"/>
                    <a:pt x="3596" y="1547"/>
                    <a:pt x="3570" y="1477"/>
                  </a:cubicBezTo>
                  <a:cubicBezTo>
                    <a:pt x="3386" y="1540"/>
                    <a:pt x="3341" y="1451"/>
                    <a:pt x="3227" y="141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4" name="Freeform 504">
              <a:extLst>
                <a:ext uri="{FF2B5EF4-FFF2-40B4-BE49-F238E27FC236}">
                  <a16:creationId xmlns:a16="http://schemas.microsoft.com/office/drawing/2014/main" id="{024AA78B-0D0D-DB46-ADC4-50692695A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5035" y="4407395"/>
              <a:ext cx="1841018" cy="1813961"/>
            </a:xfrm>
            <a:custGeom>
              <a:avLst/>
              <a:gdLst>
                <a:gd name="T0" fmla="*/ 3577 w 3585"/>
                <a:gd name="T1" fmla="*/ 955 h 3534"/>
                <a:gd name="T2" fmla="*/ 3577 w 3585"/>
                <a:gd name="T3" fmla="*/ 955 h 3534"/>
                <a:gd name="T4" fmla="*/ 3265 w 3585"/>
                <a:gd name="T5" fmla="*/ 783 h 3534"/>
                <a:gd name="T6" fmla="*/ 2979 w 3585"/>
                <a:gd name="T7" fmla="*/ 885 h 3534"/>
                <a:gd name="T8" fmla="*/ 2712 w 3585"/>
                <a:gd name="T9" fmla="*/ 764 h 3534"/>
                <a:gd name="T10" fmla="*/ 2317 w 3585"/>
                <a:gd name="T11" fmla="*/ 586 h 3534"/>
                <a:gd name="T12" fmla="*/ 1706 w 3585"/>
                <a:gd name="T13" fmla="*/ 255 h 3534"/>
                <a:gd name="T14" fmla="*/ 1490 w 3585"/>
                <a:gd name="T15" fmla="*/ 300 h 3534"/>
                <a:gd name="T16" fmla="*/ 936 w 3585"/>
                <a:gd name="T17" fmla="*/ 166 h 3534"/>
                <a:gd name="T18" fmla="*/ 809 w 3585"/>
                <a:gd name="T19" fmla="*/ 166 h 3534"/>
                <a:gd name="T20" fmla="*/ 618 w 3585"/>
                <a:gd name="T21" fmla="*/ 7 h 3534"/>
                <a:gd name="T22" fmla="*/ 618 w 3585"/>
                <a:gd name="T23" fmla="*/ 7 h 3534"/>
                <a:gd name="T24" fmla="*/ 446 w 3585"/>
                <a:gd name="T25" fmla="*/ 96 h 3534"/>
                <a:gd name="T26" fmla="*/ 217 w 3585"/>
                <a:gd name="T27" fmla="*/ 140 h 3534"/>
                <a:gd name="T28" fmla="*/ 51 w 3585"/>
                <a:gd name="T29" fmla="*/ 681 h 3534"/>
                <a:gd name="T30" fmla="*/ 89 w 3585"/>
                <a:gd name="T31" fmla="*/ 802 h 3534"/>
                <a:gd name="T32" fmla="*/ 191 w 3585"/>
                <a:gd name="T33" fmla="*/ 1235 h 3534"/>
                <a:gd name="T34" fmla="*/ 153 w 3585"/>
                <a:gd name="T35" fmla="*/ 1636 h 3534"/>
                <a:gd name="T36" fmla="*/ 153 w 3585"/>
                <a:gd name="T37" fmla="*/ 1763 h 3534"/>
                <a:gd name="T38" fmla="*/ 351 w 3585"/>
                <a:gd name="T39" fmla="*/ 2031 h 3534"/>
                <a:gd name="T40" fmla="*/ 815 w 3585"/>
                <a:gd name="T41" fmla="*/ 2323 h 3534"/>
                <a:gd name="T42" fmla="*/ 815 w 3585"/>
                <a:gd name="T43" fmla="*/ 2482 h 3534"/>
                <a:gd name="T44" fmla="*/ 1051 w 3585"/>
                <a:gd name="T45" fmla="*/ 2622 h 3534"/>
                <a:gd name="T46" fmla="*/ 1197 w 3585"/>
                <a:gd name="T47" fmla="*/ 2928 h 3534"/>
                <a:gd name="T48" fmla="*/ 1502 w 3585"/>
                <a:gd name="T49" fmla="*/ 3380 h 3534"/>
                <a:gd name="T50" fmla="*/ 1738 w 3585"/>
                <a:gd name="T51" fmla="*/ 3144 h 3534"/>
                <a:gd name="T52" fmla="*/ 1922 w 3585"/>
                <a:gd name="T53" fmla="*/ 3335 h 3534"/>
                <a:gd name="T54" fmla="*/ 2215 w 3585"/>
                <a:gd name="T55" fmla="*/ 3335 h 3534"/>
                <a:gd name="T56" fmla="*/ 2737 w 3585"/>
                <a:gd name="T57" fmla="*/ 3533 h 3534"/>
                <a:gd name="T58" fmla="*/ 3144 w 3585"/>
                <a:gd name="T59" fmla="*/ 2444 h 3534"/>
                <a:gd name="T60" fmla="*/ 3043 w 3585"/>
                <a:gd name="T61" fmla="*/ 1980 h 3534"/>
                <a:gd name="T62" fmla="*/ 3227 w 3585"/>
                <a:gd name="T63" fmla="*/ 1693 h 3534"/>
                <a:gd name="T64" fmla="*/ 2979 w 3585"/>
                <a:gd name="T65" fmla="*/ 1451 h 3534"/>
                <a:gd name="T66" fmla="*/ 2864 w 3585"/>
                <a:gd name="T67" fmla="*/ 1140 h 3534"/>
                <a:gd name="T68" fmla="*/ 3444 w 3585"/>
                <a:gd name="T69" fmla="*/ 1089 h 3534"/>
                <a:gd name="T70" fmla="*/ 3584 w 3585"/>
                <a:gd name="T71" fmla="*/ 961 h 3534"/>
                <a:gd name="T72" fmla="*/ 3577 w 3585"/>
                <a:gd name="T73" fmla="*/ 955 h 3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85" h="3534">
                  <a:moveTo>
                    <a:pt x="3577" y="955"/>
                  </a:moveTo>
                  <a:lnTo>
                    <a:pt x="3577" y="955"/>
                  </a:lnTo>
                  <a:cubicBezTo>
                    <a:pt x="3380" y="764"/>
                    <a:pt x="3265" y="783"/>
                    <a:pt x="3265" y="783"/>
                  </a:cubicBezTo>
                  <a:cubicBezTo>
                    <a:pt x="3176" y="802"/>
                    <a:pt x="3062" y="917"/>
                    <a:pt x="2979" y="885"/>
                  </a:cubicBezTo>
                  <a:cubicBezTo>
                    <a:pt x="2903" y="860"/>
                    <a:pt x="2864" y="688"/>
                    <a:pt x="2712" y="764"/>
                  </a:cubicBezTo>
                  <a:cubicBezTo>
                    <a:pt x="2413" y="923"/>
                    <a:pt x="2317" y="586"/>
                    <a:pt x="2317" y="586"/>
                  </a:cubicBezTo>
                  <a:cubicBezTo>
                    <a:pt x="2184" y="185"/>
                    <a:pt x="1795" y="159"/>
                    <a:pt x="1706" y="255"/>
                  </a:cubicBezTo>
                  <a:cubicBezTo>
                    <a:pt x="1611" y="344"/>
                    <a:pt x="1490" y="300"/>
                    <a:pt x="1490" y="300"/>
                  </a:cubicBezTo>
                  <a:cubicBezTo>
                    <a:pt x="1318" y="134"/>
                    <a:pt x="1076" y="108"/>
                    <a:pt x="936" y="166"/>
                  </a:cubicBezTo>
                  <a:cubicBezTo>
                    <a:pt x="802" y="223"/>
                    <a:pt x="809" y="166"/>
                    <a:pt x="809" y="166"/>
                  </a:cubicBezTo>
                  <a:cubicBezTo>
                    <a:pt x="751" y="0"/>
                    <a:pt x="618" y="51"/>
                    <a:pt x="618" y="7"/>
                  </a:cubicBezTo>
                  <a:lnTo>
                    <a:pt x="618" y="7"/>
                  </a:lnTo>
                  <a:cubicBezTo>
                    <a:pt x="561" y="51"/>
                    <a:pt x="490" y="96"/>
                    <a:pt x="446" y="96"/>
                  </a:cubicBezTo>
                  <a:cubicBezTo>
                    <a:pt x="357" y="96"/>
                    <a:pt x="261" y="0"/>
                    <a:pt x="217" y="140"/>
                  </a:cubicBezTo>
                  <a:cubicBezTo>
                    <a:pt x="166" y="287"/>
                    <a:pt x="198" y="535"/>
                    <a:pt x="51" y="681"/>
                  </a:cubicBezTo>
                  <a:cubicBezTo>
                    <a:pt x="51" y="681"/>
                    <a:pt x="89" y="719"/>
                    <a:pt x="89" y="802"/>
                  </a:cubicBezTo>
                  <a:cubicBezTo>
                    <a:pt x="89" y="885"/>
                    <a:pt x="77" y="1120"/>
                    <a:pt x="191" y="1235"/>
                  </a:cubicBezTo>
                  <a:cubicBezTo>
                    <a:pt x="306" y="1350"/>
                    <a:pt x="0" y="1375"/>
                    <a:pt x="153" y="1636"/>
                  </a:cubicBezTo>
                  <a:cubicBezTo>
                    <a:pt x="153" y="1636"/>
                    <a:pt x="223" y="1693"/>
                    <a:pt x="153" y="1763"/>
                  </a:cubicBezTo>
                  <a:cubicBezTo>
                    <a:pt x="77" y="1840"/>
                    <a:pt x="230" y="1986"/>
                    <a:pt x="351" y="2031"/>
                  </a:cubicBezTo>
                  <a:cubicBezTo>
                    <a:pt x="471" y="2075"/>
                    <a:pt x="815" y="2323"/>
                    <a:pt x="815" y="2323"/>
                  </a:cubicBezTo>
                  <a:cubicBezTo>
                    <a:pt x="815" y="2323"/>
                    <a:pt x="713" y="2482"/>
                    <a:pt x="815" y="2482"/>
                  </a:cubicBezTo>
                  <a:cubicBezTo>
                    <a:pt x="917" y="2482"/>
                    <a:pt x="1006" y="2514"/>
                    <a:pt x="1051" y="2622"/>
                  </a:cubicBezTo>
                  <a:cubicBezTo>
                    <a:pt x="1101" y="2724"/>
                    <a:pt x="1254" y="2813"/>
                    <a:pt x="1197" y="2928"/>
                  </a:cubicBezTo>
                  <a:cubicBezTo>
                    <a:pt x="1146" y="3023"/>
                    <a:pt x="1337" y="3265"/>
                    <a:pt x="1502" y="3380"/>
                  </a:cubicBezTo>
                  <a:cubicBezTo>
                    <a:pt x="1566" y="3297"/>
                    <a:pt x="1693" y="3106"/>
                    <a:pt x="1738" y="3144"/>
                  </a:cubicBezTo>
                  <a:cubicBezTo>
                    <a:pt x="1782" y="3195"/>
                    <a:pt x="1808" y="3361"/>
                    <a:pt x="1922" y="3335"/>
                  </a:cubicBezTo>
                  <a:cubicBezTo>
                    <a:pt x="2043" y="3303"/>
                    <a:pt x="2094" y="3335"/>
                    <a:pt x="2215" y="3335"/>
                  </a:cubicBezTo>
                  <a:cubicBezTo>
                    <a:pt x="2330" y="3335"/>
                    <a:pt x="2623" y="3431"/>
                    <a:pt x="2737" y="3533"/>
                  </a:cubicBezTo>
                  <a:cubicBezTo>
                    <a:pt x="2922" y="3227"/>
                    <a:pt x="3144" y="2444"/>
                    <a:pt x="3144" y="2444"/>
                  </a:cubicBezTo>
                  <a:cubicBezTo>
                    <a:pt x="2883" y="2362"/>
                    <a:pt x="2985" y="2107"/>
                    <a:pt x="3043" y="1980"/>
                  </a:cubicBezTo>
                  <a:cubicBezTo>
                    <a:pt x="3100" y="1852"/>
                    <a:pt x="3227" y="1865"/>
                    <a:pt x="3227" y="1693"/>
                  </a:cubicBezTo>
                  <a:cubicBezTo>
                    <a:pt x="3227" y="1521"/>
                    <a:pt x="2979" y="1534"/>
                    <a:pt x="2979" y="1451"/>
                  </a:cubicBezTo>
                  <a:cubicBezTo>
                    <a:pt x="2979" y="1369"/>
                    <a:pt x="2763" y="1241"/>
                    <a:pt x="2864" y="1140"/>
                  </a:cubicBezTo>
                  <a:cubicBezTo>
                    <a:pt x="2960" y="1044"/>
                    <a:pt x="3297" y="1089"/>
                    <a:pt x="3444" y="1089"/>
                  </a:cubicBezTo>
                  <a:cubicBezTo>
                    <a:pt x="3520" y="1089"/>
                    <a:pt x="3558" y="1025"/>
                    <a:pt x="3584" y="961"/>
                  </a:cubicBezTo>
                  <a:cubicBezTo>
                    <a:pt x="3577" y="961"/>
                    <a:pt x="3577" y="961"/>
                    <a:pt x="3577" y="955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5" name="Freeform 505">
              <a:extLst>
                <a:ext uri="{FF2B5EF4-FFF2-40B4-BE49-F238E27FC236}">
                  <a16:creationId xmlns:a16="http://schemas.microsoft.com/office/drawing/2014/main" id="{6020C117-C3AB-F54C-A829-6B0EB90CD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34121" y="3882002"/>
              <a:ext cx="1893101" cy="2588462"/>
            </a:xfrm>
            <a:custGeom>
              <a:avLst/>
              <a:gdLst>
                <a:gd name="T0" fmla="*/ 3380 w 3686"/>
                <a:gd name="T1" fmla="*/ 3952 h 5041"/>
                <a:gd name="T2" fmla="*/ 3380 w 3686"/>
                <a:gd name="T3" fmla="*/ 3952 h 5041"/>
                <a:gd name="T4" fmla="*/ 3234 w 3686"/>
                <a:gd name="T5" fmla="*/ 3646 h 5041"/>
                <a:gd name="T6" fmla="*/ 2998 w 3686"/>
                <a:gd name="T7" fmla="*/ 3506 h 5041"/>
                <a:gd name="T8" fmla="*/ 2998 w 3686"/>
                <a:gd name="T9" fmla="*/ 3347 h 5041"/>
                <a:gd name="T10" fmla="*/ 2534 w 3686"/>
                <a:gd name="T11" fmla="*/ 3055 h 5041"/>
                <a:gd name="T12" fmla="*/ 2336 w 3686"/>
                <a:gd name="T13" fmla="*/ 2787 h 5041"/>
                <a:gd name="T14" fmla="*/ 2336 w 3686"/>
                <a:gd name="T15" fmla="*/ 2660 h 5041"/>
                <a:gd name="T16" fmla="*/ 2374 w 3686"/>
                <a:gd name="T17" fmla="*/ 2259 h 5041"/>
                <a:gd name="T18" fmla="*/ 2272 w 3686"/>
                <a:gd name="T19" fmla="*/ 1826 h 5041"/>
                <a:gd name="T20" fmla="*/ 2234 w 3686"/>
                <a:gd name="T21" fmla="*/ 1705 h 5041"/>
                <a:gd name="T22" fmla="*/ 2400 w 3686"/>
                <a:gd name="T23" fmla="*/ 1164 h 5041"/>
                <a:gd name="T24" fmla="*/ 2629 w 3686"/>
                <a:gd name="T25" fmla="*/ 1120 h 5041"/>
                <a:gd name="T26" fmla="*/ 2801 w 3686"/>
                <a:gd name="T27" fmla="*/ 1031 h 5041"/>
                <a:gd name="T28" fmla="*/ 2203 w 3686"/>
                <a:gd name="T29" fmla="*/ 655 h 5041"/>
                <a:gd name="T30" fmla="*/ 2069 w 3686"/>
                <a:gd name="T31" fmla="*/ 63 h 5041"/>
                <a:gd name="T32" fmla="*/ 1878 w 3686"/>
                <a:gd name="T33" fmla="*/ 184 h 5041"/>
                <a:gd name="T34" fmla="*/ 1872 w 3686"/>
                <a:gd name="T35" fmla="*/ 337 h 5041"/>
                <a:gd name="T36" fmla="*/ 1280 w 3686"/>
                <a:gd name="T37" fmla="*/ 394 h 5041"/>
                <a:gd name="T38" fmla="*/ 981 w 3686"/>
                <a:gd name="T39" fmla="*/ 1062 h 5041"/>
                <a:gd name="T40" fmla="*/ 987 w 3686"/>
                <a:gd name="T41" fmla="*/ 1457 h 5041"/>
                <a:gd name="T42" fmla="*/ 541 w 3686"/>
                <a:gd name="T43" fmla="*/ 1622 h 5041"/>
                <a:gd name="T44" fmla="*/ 548 w 3686"/>
                <a:gd name="T45" fmla="*/ 1877 h 5041"/>
                <a:gd name="T46" fmla="*/ 242 w 3686"/>
                <a:gd name="T47" fmla="*/ 2615 h 5041"/>
                <a:gd name="T48" fmla="*/ 230 w 3686"/>
                <a:gd name="T49" fmla="*/ 2615 h 5041"/>
                <a:gd name="T50" fmla="*/ 401 w 3686"/>
                <a:gd name="T51" fmla="*/ 3067 h 5041"/>
                <a:gd name="T52" fmla="*/ 102 w 3686"/>
                <a:gd name="T53" fmla="*/ 3366 h 5041"/>
                <a:gd name="T54" fmla="*/ 102 w 3686"/>
                <a:gd name="T55" fmla="*/ 3538 h 5041"/>
                <a:gd name="T56" fmla="*/ 497 w 3686"/>
                <a:gd name="T57" fmla="*/ 3882 h 5041"/>
                <a:gd name="T58" fmla="*/ 955 w 3686"/>
                <a:gd name="T59" fmla="*/ 4429 h 5041"/>
                <a:gd name="T60" fmla="*/ 1381 w 3686"/>
                <a:gd name="T61" fmla="*/ 4467 h 5041"/>
                <a:gd name="T62" fmla="*/ 1668 w 3686"/>
                <a:gd name="T63" fmla="*/ 4378 h 5041"/>
                <a:gd name="T64" fmla="*/ 1961 w 3686"/>
                <a:gd name="T65" fmla="*/ 4238 h 5041"/>
                <a:gd name="T66" fmla="*/ 2349 w 3686"/>
                <a:gd name="T67" fmla="*/ 4754 h 5041"/>
                <a:gd name="T68" fmla="*/ 2451 w 3686"/>
                <a:gd name="T69" fmla="*/ 4856 h 5041"/>
                <a:gd name="T70" fmla="*/ 2693 w 3686"/>
                <a:gd name="T71" fmla="*/ 4913 h 5041"/>
                <a:gd name="T72" fmla="*/ 3036 w 3686"/>
                <a:gd name="T73" fmla="*/ 4977 h 5041"/>
                <a:gd name="T74" fmla="*/ 3043 w 3686"/>
                <a:gd name="T75" fmla="*/ 4888 h 5041"/>
                <a:gd name="T76" fmla="*/ 3405 w 3686"/>
                <a:gd name="T77" fmla="*/ 4875 h 5041"/>
                <a:gd name="T78" fmla="*/ 3456 w 3686"/>
                <a:gd name="T79" fmla="*/ 4569 h 5041"/>
                <a:gd name="T80" fmla="*/ 3666 w 3686"/>
                <a:gd name="T81" fmla="*/ 4423 h 5041"/>
                <a:gd name="T82" fmla="*/ 3685 w 3686"/>
                <a:gd name="T83" fmla="*/ 4404 h 5041"/>
                <a:gd name="T84" fmla="*/ 3380 w 3686"/>
                <a:gd name="T85" fmla="*/ 3952 h 5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86" h="5041">
                  <a:moveTo>
                    <a:pt x="3380" y="3952"/>
                  </a:moveTo>
                  <a:lnTo>
                    <a:pt x="3380" y="3952"/>
                  </a:lnTo>
                  <a:cubicBezTo>
                    <a:pt x="3437" y="3837"/>
                    <a:pt x="3284" y="3748"/>
                    <a:pt x="3234" y="3646"/>
                  </a:cubicBezTo>
                  <a:cubicBezTo>
                    <a:pt x="3189" y="3538"/>
                    <a:pt x="3100" y="3506"/>
                    <a:pt x="2998" y="3506"/>
                  </a:cubicBezTo>
                  <a:cubicBezTo>
                    <a:pt x="2896" y="3506"/>
                    <a:pt x="2998" y="3347"/>
                    <a:pt x="2998" y="3347"/>
                  </a:cubicBezTo>
                  <a:cubicBezTo>
                    <a:pt x="2998" y="3347"/>
                    <a:pt x="2654" y="3099"/>
                    <a:pt x="2534" y="3055"/>
                  </a:cubicBezTo>
                  <a:cubicBezTo>
                    <a:pt x="2413" y="3010"/>
                    <a:pt x="2260" y="2864"/>
                    <a:pt x="2336" y="2787"/>
                  </a:cubicBezTo>
                  <a:cubicBezTo>
                    <a:pt x="2406" y="2717"/>
                    <a:pt x="2336" y="2660"/>
                    <a:pt x="2336" y="2660"/>
                  </a:cubicBezTo>
                  <a:cubicBezTo>
                    <a:pt x="2183" y="2399"/>
                    <a:pt x="2489" y="2374"/>
                    <a:pt x="2374" y="2259"/>
                  </a:cubicBezTo>
                  <a:cubicBezTo>
                    <a:pt x="2260" y="2144"/>
                    <a:pt x="2272" y="1909"/>
                    <a:pt x="2272" y="1826"/>
                  </a:cubicBezTo>
                  <a:cubicBezTo>
                    <a:pt x="2272" y="1743"/>
                    <a:pt x="2234" y="1705"/>
                    <a:pt x="2234" y="1705"/>
                  </a:cubicBezTo>
                  <a:cubicBezTo>
                    <a:pt x="2381" y="1559"/>
                    <a:pt x="2349" y="1311"/>
                    <a:pt x="2400" y="1164"/>
                  </a:cubicBezTo>
                  <a:cubicBezTo>
                    <a:pt x="2444" y="1024"/>
                    <a:pt x="2540" y="1120"/>
                    <a:pt x="2629" y="1120"/>
                  </a:cubicBezTo>
                  <a:cubicBezTo>
                    <a:pt x="2673" y="1120"/>
                    <a:pt x="2744" y="1075"/>
                    <a:pt x="2801" y="1031"/>
                  </a:cubicBezTo>
                  <a:cubicBezTo>
                    <a:pt x="2782" y="980"/>
                    <a:pt x="2323" y="706"/>
                    <a:pt x="2203" y="655"/>
                  </a:cubicBezTo>
                  <a:cubicBezTo>
                    <a:pt x="2082" y="604"/>
                    <a:pt x="2133" y="127"/>
                    <a:pt x="2069" y="63"/>
                  </a:cubicBezTo>
                  <a:cubicBezTo>
                    <a:pt x="2012" y="0"/>
                    <a:pt x="1827" y="63"/>
                    <a:pt x="1878" y="184"/>
                  </a:cubicBezTo>
                  <a:cubicBezTo>
                    <a:pt x="1929" y="305"/>
                    <a:pt x="1872" y="337"/>
                    <a:pt x="1872" y="337"/>
                  </a:cubicBezTo>
                  <a:cubicBezTo>
                    <a:pt x="1522" y="407"/>
                    <a:pt x="1356" y="420"/>
                    <a:pt x="1280" y="394"/>
                  </a:cubicBezTo>
                  <a:cubicBezTo>
                    <a:pt x="1280" y="942"/>
                    <a:pt x="783" y="916"/>
                    <a:pt x="981" y="1062"/>
                  </a:cubicBezTo>
                  <a:cubicBezTo>
                    <a:pt x="1184" y="1215"/>
                    <a:pt x="1044" y="1457"/>
                    <a:pt x="987" y="1457"/>
                  </a:cubicBezTo>
                  <a:cubicBezTo>
                    <a:pt x="930" y="1457"/>
                    <a:pt x="605" y="1559"/>
                    <a:pt x="541" y="1622"/>
                  </a:cubicBezTo>
                  <a:cubicBezTo>
                    <a:pt x="471" y="1693"/>
                    <a:pt x="497" y="1832"/>
                    <a:pt x="548" y="1877"/>
                  </a:cubicBezTo>
                  <a:cubicBezTo>
                    <a:pt x="592" y="1928"/>
                    <a:pt x="414" y="2615"/>
                    <a:pt x="242" y="2615"/>
                  </a:cubicBezTo>
                  <a:cubicBezTo>
                    <a:pt x="236" y="2615"/>
                    <a:pt x="230" y="2615"/>
                    <a:pt x="230" y="2615"/>
                  </a:cubicBezTo>
                  <a:cubicBezTo>
                    <a:pt x="210" y="2876"/>
                    <a:pt x="351" y="3016"/>
                    <a:pt x="401" y="3067"/>
                  </a:cubicBezTo>
                  <a:cubicBezTo>
                    <a:pt x="465" y="3124"/>
                    <a:pt x="204" y="3265"/>
                    <a:pt x="102" y="3366"/>
                  </a:cubicBezTo>
                  <a:cubicBezTo>
                    <a:pt x="0" y="3468"/>
                    <a:pt x="102" y="3538"/>
                    <a:pt x="102" y="3538"/>
                  </a:cubicBezTo>
                  <a:cubicBezTo>
                    <a:pt x="102" y="3538"/>
                    <a:pt x="497" y="3500"/>
                    <a:pt x="497" y="3882"/>
                  </a:cubicBezTo>
                  <a:cubicBezTo>
                    <a:pt x="497" y="4264"/>
                    <a:pt x="631" y="3627"/>
                    <a:pt x="955" y="4429"/>
                  </a:cubicBezTo>
                  <a:cubicBezTo>
                    <a:pt x="955" y="4429"/>
                    <a:pt x="1343" y="4506"/>
                    <a:pt x="1381" y="4467"/>
                  </a:cubicBezTo>
                  <a:cubicBezTo>
                    <a:pt x="1420" y="4429"/>
                    <a:pt x="1572" y="4378"/>
                    <a:pt x="1668" y="4378"/>
                  </a:cubicBezTo>
                  <a:cubicBezTo>
                    <a:pt x="1763" y="4378"/>
                    <a:pt x="1693" y="4238"/>
                    <a:pt x="1961" y="4238"/>
                  </a:cubicBezTo>
                  <a:cubicBezTo>
                    <a:pt x="2228" y="4238"/>
                    <a:pt x="2470" y="4601"/>
                    <a:pt x="2349" y="4754"/>
                  </a:cubicBezTo>
                  <a:cubicBezTo>
                    <a:pt x="2349" y="4754"/>
                    <a:pt x="2336" y="4900"/>
                    <a:pt x="2451" y="4856"/>
                  </a:cubicBezTo>
                  <a:cubicBezTo>
                    <a:pt x="2565" y="4811"/>
                    <a:pt x="2565" y="4875"/>
                    <a:pt x="2693" y="4913"/>
                  </a:cubicBezTo>
                  <a:cubicBezTo>
                    <a:pt x="2807" y="4951"/>
                    <a:pt x="2852" y="5040"/>
                    <a:pt x="3036" y="4977"/>
                  </a:cubicBezTo>
                  <a:cubicBezTo>
                    <a:pt x="3030" y="4938"/>
                    <a:pt x="3024" y="4900"/>
                    <a:pt x="3043" y="4888"/>
                  </a:cubicBezTo>
                  <a:cubicBezTo>
                    <a:pt x="3094" y="4830"/>
                    <a:pt x="3355" y="4996"/>
                    <a:pt x="3405" y="4875"/>
                  </a:cubicBezTo>
                  <a:cubicBezTo>
                    <a:pt x="3456" y="4747"/>
                    <a:pt x="3393" y="4684"/>
                    <a:pt x="3456" y="4569"/>
                  </a:cubicBezTo>
                  <a:cubicBezTo>
                    <a:pt x="3520" y="4455"/>
                    <a:pt x="3609" y="4480"/>
                    <a:pt x="3666" y="4423"/>
                  </a:cubicBezTo>
                  <a:cubicBezTo>
                    <a:pt x="3673" y="4423"/>
                    <a:pt x="3679" y="4410"/>
                    <a:pt x="3685" y="4404"/>
                  </a:cubicBezTo>
                  <a:cubicBezTo>
                    <a:pt x="3520" y="4289"/>
                    <a:pt x="3329" y="4047"/>
                    <a:pt x="3380" y="395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6" name="Freeform 506">
              <a:extLst>
                <a:ext uri="{FF2B5EF4-FFF2-40B4-BE49-F238E27FC236}">
                  <a16:creationId xmlns:a16="http://schemas.microsoft.com/office/drawing/2014/main" id="{8C312F67-DF8B-F145-8F8D-C7F19B625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61276" y="4815026"/>
              <a:ext cx="855971" cy="1755081"/>
            </a:xfrm>
            <a:custGeom>
              <a:avLst/>
              <a:gdLst>
                <a:gd name="T0" fmla="*/ 1648 w 1669"/>
                <a:gd name="T1" fmla="*/ 356 h 3418"/>
                <a:gd name="T2" fmla="*/ 1648 w 1669"/>
                <a:gd name="T3" fmla="*/ 356 h 3418"/>
                <a:gd name="T4" fmla="*/ 847 w 1669"/>
                <a:gd name="T5" fmla="*/ 165 h 3418"/>
                <a:gd name="T6" fmla="*/ 707 w 1669"/>
                <a:gd name="T7" fmla="*/ 293 h 3418"/>
                <a:gd name="T8" fmla="*/ 127 w 1669"/>
                <a:gd name="T9" fmla="*/ 344 h 3418"/>
                <a:gd name="T10" fmla="*/ 242 w 1669"/>
                <a:gd name="T11" fmla="*/ 655 h 3418"/>
                <a:gd name="T12" fmla="*/ 490 w 1669"/>
                <a:gd name="T13" fmla="*/ 897 h 3418"/>
                <a:gd name="T14" fmla="*/ 306 w 1669"/>
                <a:gd name="T15" fmla="*/ 1184 h 3418"/>
                <a:gd name="T16" fmla="*/ 407 w 1669"/>
                <a:gd name="T17" fmla="*/ 1648 h 3418"/>
                <a:gd name="T18" fmla="*/ 0 w 1669"/>
                <a:gd name="T19" fmla="*/ 2737 h 3418"/>
                <a:gd name="T20" fmla="*/ 13 w 1669"/>
                <a:gd name="T21" fmla="*/ 2743 h 3418"/>
                <a:gd name="T22" fmla="*/ 427 w 1669"/>
                <a:gd name="T23" fmla="*/ 3354 h 3418"/>
                <a:gd name="T24" fmla="*/ 732 w 1669"/>
                <a:gd name="T25" fmla="*/ 3392 h 3418"/>
                <a:gd name="T26" fmla="*/ 936 w 1669"/>
                <a:gd name="T27" fmla="*/ 3112 h 3418"/>
                <a:gd name="T28" fmla="*/ 853 w 1669"/>
                <a:gd name="T29" fmla="*/ 2908 h 3418"/>
                <a:gd name="T30" fmla="*/ 891 w 1669"/>
                <a:gd name="T31" fmla="*/ 2469 h 3418"/>
                <a:gd name="T32" fmla="*/ 872 w 1669"/>
                <a:gd name="T33" fmla="*/ 2106 h 3418"/>
                <a:gd name="T34" fmla="*/ 1031 w 1669"/>
                <a:gd name="T35" fmla="*/ 1788 h 3418"/>
                <a:gd name="T36" fmla="*/ 1165 w 1669"/>
                <a:gd name="T37" fmla="*/ 1177 h 3418"/>
                <a:gd name="T38" fmla="*/ 1292 w 1669"/>
                <a:gd name="T39" fmla="*/ 910 h 3418"/>
                <a:gd name="T40" fmla="*/ 1362 w 1669"/>
                <a:gd name="T41" fmla="*/ 789 h 3418"/>
                <a:gd name="T42" fmla="*/ 1547 w 1669"/>
                <a:gd name="T43" fmla="*/ 554 h 3418"/>
                <a:gd name="T44" fmla="*/ 1648 w 1669"/>
                <a:gd name="T45" fmla="*/ 356 h 3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69" h="3418">
                  <a:moveTo>
                    <a:pt x="1648" y="356"/>
                  </a:moveTo>
                  <a:lnTo>
                    <a:pt x="1648" y="356"/>
                  </a:lnTo>
                  <a:cubicBezTo>
                    <a:pt x="1057" y="0"/>
                    <a:pt x="1038" y="242"/>
                    <a:pt x="847" y="165"/>
                  </a:cubicBezTo>
                  <a:cubicBezTo>
                    <a:pt x="821" y="229"/>
                    <a:pt x="783" y="293"/>
                    <a:pt x="707" y="293"/>
                  </a:cubicBezTo>
                  <a:cubicBezTo>
                    <a:pt x="560" y="293"/>
                    <a:pt x="223" y="248"/>
                    <a:pt x="127" y="344"/>
                  </a:cubicBezTo>
                  <a:cubicBezTo>
                    <a:pt x="26" y="445"/>
                    <a:pt x="242" y="573"/>
                    <a:pt x="242" y="655"/>
                  </a:cubicBezTo>
                  <a:cubicBezTo>
                    <a:pt x="242" y="738"/>
                    <a:pt x="490" y="725"/>
                    <a:pt x="490" y="897"/>
                  </a:cubicBezTo>
                  <a:cubicBezTo>
                    <a:pt x="490" y="1069"/>
                    <a:pt x="363" y="1056"/>
                    <a:pt x="306" y="1184"/>
                  </a:cubicBezTo>
                  <a:cubicBezTo>
                    <a:pt x="248" y="1311"/>
                    <a:pt x="146" y="1566"/>
                    <a:pt x="407" y="1648"/>
                  </a:cubicBezTo>
                  <a:cubicBezTo>
                    <a:pt x="407" y="1648"/>
                    <a:pt x="185" y="2431"/>
                    <a:pt x="0" y="2737"/>
                  </a:cubicBezTo>
                  <a:cubicBezTo>
                    <a:pt x="7" y="2737"/>
                    <a:pt x="7" y="2743"/>
                    <a:pt x="13" y="2743"/>
                  </a:cubicBezTo>
                  <a:cubicBezTo>
                    <a:pt x="102" y="2838"/>
                    <a:pt x="388" y="3112"/>
                    <a:pt x="427" y="3354"/>
                  </a:cubicBezTo>
                  <a:cubicBezTo>
                    <a:pt x="541" y="3379"/>
                    <a:pt x="662" y="3417"/>
                    <a:pt x="732" y="3392"/>
                  </a:cubicBezTo>
                  <a:cubicBezTo>
                    <a:pt x="853" y="3354"/>
                    <a:pt x="878" y="3163"/>
                    <a:pt x="936" y="3112"/>
                  </a:cubicBezTo>
                  <a:cubicBezTo>
                    <a:pt x="987" y="3061"/>
                    <a:pt x="853" y="2908"/>
                    <a:pt x="853" y="2908"/>
                  </a:cubicBezTo>
                  <a:cubicBezTo>
                    <a:pt x="796" y="2749"/>
                    <a:pt x="885" y="2603"/>
                    <a:pt x="891" y="2469"/>
                  </a:cubicBezTo>
                  <a:cubicBezTo>
                    <a:pt x="904" y="2259"/>
                    <a:pt x="872" y="2106"/>
                    <a:pt x="872" y="2106"/>
                  </a:cubicBezTo>
                  <a:cubicBezTo>
                    <a:pt x="1018" y="1960"/>
                    <a:pt x="1031" y="1788"/>
                    <a:pt x="1031" y="1788"/>
                  </a:cubicBezTo>
                  <a:cubicBezTo>
                    <a:pt x="1031" y="1445"/>
                    <a:pt x="1222" y="1330"/>
                    <a:pt x="1165" y="1177"/>
                  </a:cubicBezTo>
                  <a:cubicBezTo>
                    <a:pt x="1108" y="1018"/>
                    <a:pt x="1292" y="974"/>
                    <a:pt x="1292" y="910"/>
                  </a:cubicBezTo>
                  <a:cubicBezTo>
                    <a:pt x="1292" y="840"/>
                    <a:pt x="1362" y="789"/>
                    <a:pt x="1362" y="789"/>
                  </a:cubicBezTo>
                  <a:cubicBezTo>
                    <a:pt x="1642" y="681"/>
                    <a:pt x="1547" y="554"/>
                    <a:pt x="1547" y="554"/>
                  </a:cubicBezTo>
                  <a:cubicBezTo>
                    <a:pt x="1668" y="433"/>
                    <a:pt x="1648" y="356"/>
                    <a:pt x="1648" y="35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66720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9"/>
          </p:nvPr>
        </p:nvSpPr>
        <p:spPr/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1026363-EDFB-C343-952B-EF9BA460C60F}"/>
              </a:ext>
            </a:extLst>
          </p:cNvPr>
          <p:cNvGrpSpPr/>
          <p:nvPr/>
        </p:nvGrpSpPr>
        <p:grpSpPr>
          <a:xfrm>
            <a:off x="1774825" y="1986475"/>
            <a:ext cx="10414000" cy="1529175"/>
            <a:chOff x="1774825" y="9390064"/>
            <a:chExt cx="10414000" cy="152917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C641E94-C326-9D49-A4FE-B2B7A6D2B705}"/>
                </a:ext>
              </a:extLst>
            </p:cNvPr>
            <p:cNvSpPr txBox="1"/>
            <p:nvPr/>
          </p:nvSpPr>
          <p:spPr>
            <a:xfrm>
              <a:off x="1774825" y="9781698"/>
              <a:ext cx="104140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5400" b="1" spc="300" dirty="0">
                  <a:solidFill>
                    <a:schemeClr val="tx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GET IN TOUCH WITH US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C93C70D-4876-5543-864A-CB3E25011495}"/>
                </a:ext>
              </a:extLst>
            </p:cNvPr>
            <p:cNvSpPr txBox="1"/>
            <p:nvPr/>
          </p:nvSpPr>
          <p:spPr>
            <a:xfrm>
              <a:off x="1831975" y="9390064"/>
              <a:ext cx="4735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D6727D1-53D0-7E40-AA78-2E3DA3A5F421}"/>
                </a:ext>
              </a:extLst>
            </p:cNvPr>
            <p:cNvSpPr/>
            <p:nvPr/>
          </p:nvSpPr>
          <p:spPr>
            <a:xfrm>
              <a:off x="1897474" y="10822418"/>
              <a:ext cx="863604" cy="9682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16C44E76-264C-9949-9BBF-1A11593F4941}"/>
              </a:ext>
            </a:extLst>
          </p:cNvPr>
          <p:cNvSpPr/>
          <p:nvPr/>
        </p:nvSpPr>
        <p:spPr>
          <a:xfrm>
            <a:off x="14943221" y="5929745"/>
            <a:ext cx="9434429" cy="77862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24B496-AF0A-CD4E-99D5-E925E9095928}"/>
              </a:ext>
            </a:extLst>
          </p:cNvPr>
          <p:cNvSpPr txBox="1"/>
          <p:nvPr/>
        </p:nvSpPr>
        <p:spPr>
          <a:xfrm>
            <a:off x="17386903" y="9130374"/>
            <a:ext cx="45470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Empire State Building, 350 5th Ave,</a:t>
            </a:r>
          </a:p>
          <a:p>
            <a:r>
              <a:rPr lang="en-US" sz="2800" dirty="0">
                <a:solidFill>
                  <a:schemeClr val="bg2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New York, NY 10118</a:t>
            </a:r>
          </a:p>
        </p:txBody>
      </p:sp>
      <p:sp>
        <p:nvSpPr>
          <p:cNvPr id="53" name="Chord 52">
            <a:extLst>
              <a:ext uri="{FF2B5EF4-FFF2-40B4-BE49-F238E27FC236}">
                <a16:creationId xmlns:a16="http://schemas.microsoft.com/office/drawing/2014/main" id="{719EF710-6B7F-6147-92D4-8CE8B1DABD48}"/>
              </a:ext>
            </a:extLst>
          </p:cNvPr>
          <p:cNvSpPr/>
          <p:nvPr/>
        </p:nvSpPr>
        <p:spPr>
          <a:xfrm rot="5400000">
            <a:off x="12603074" y="11375856"/>
            <a:ext cx="4680293" cy="4680288"/>
          </a:xfrm>
          <a:prstGeom prst="chord">
            <a:avLst>
              <a:gd name="adj1" fmla="val 5376134"/>
              <a:gd name="adj2" fmla="val 16200000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0BBE3CE0-FB09-574B-90AC-9202570B9C02}"/>
              </a:ext>
            </a:extLst>
          </p:cNvPr>
          <p:cNvSpPr txBox="1">
            <a:spLocks/>
          </p:cNvSpPr>
          <p:nvPr/>
        </p:nvSpPr>
        <p:spPr>
          <a:xfrm>
            <a:off x="14806060" y="1993456"/>
            <a:ext cx="6587890" cy="1824742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 consumer demand.</a:t>
            </a:r>
          </a:p>
        </p:txBody>
      </p:sp>
    </p:spTree>
    <p:extLst>
      <p:ext uri="{BB962C8B-B14F-4D97-AF65-F5344CB8AC3E}">
        <p14:creationId xmlns:p14="http://schemas.microsoft.com/office/powerpoint/2010/main" val="13777694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ADD8E3-8414-514E-9C2F-1405D13389AD}"/>
              </a:ext>
            </a:extLst>
          </p:cNvPr>
          <p:cNvSpPr/>
          <p:nvPr/>
        </p:nvSpPr>
        <p:spPr>
          <a:xfrm rot="10800000" flipV="1">
            <a:off x="-3" y="0"/>
            <a:ext cx="24377652" cy="13716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9858EAF-5EC1-174D-9271-8A5F8ED41986}"/>
              </a:ext>
            </a:extLst>
          </p:cNvPr>
          <p:cNvGrpSpPr/>
          <p:nvPr/>
        </p:nvGrpSpPr>
        <p:grpSpPr>
          <a:xfrm>
            <a:off x="2252276" y="5689336"/>
            <a:ext cx="11126839" cy="2092881"/>
            <a:chOff x="2049076" y="5689336"/>
            <a:chExt cx="11126839" cy="2092881"/>
          </a:xfrm>
        </p:grpSpPr>
        <p:sp>
          <p:nvSpPr>
            <p:cNvPr id="7" name="Chord 6">
              <a:extLst>
                <a:ext uri="{FF2B5EF4-FFF2-40B4-BE49-F238E27FC236}">
                  <a16:creationId xmlns:a16="http://schemas.microsoft.com/office/drawing/2014/main" id="{F586ACBB-08C1-BF43-B188-0CEC068DE874}"/>
                </a:ext>
              </a:extLst>
            </p:cNvPr>
            <p:cNvSpPr/>
            <p:nvPr/>
          </p:nvSpPr>
          <p:spPr>
            <a:xfrm>
              <a:off x="2049076" y="5962377"/>
              <a:ext cx="1791245" cy="1791245"/>
            </a:xfrm>
            <a:prstGeom prst="chord">
              <a:avLst>
                <a:gd name="adj1" fmla="val 5376134"/>
                <a:gd name="adj2" fmla="val 1620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FE9B126-E6D9-3F40-BA72-9F2E506BCA87}"/>
                </a:ext>
              </a:extLst>
            </p:cNvPr>
            <p:cNvGrpSpPr/>
            <p:nvPr/>
          </p:nvGrpSpPr>
          <p:grpSpPr>
            <a:xfrm>
              <a:off x="3562277" y="5689336"/>
              <a:ext cx="9613638" cy="2092881"/>
              <a:chOff x="3562277" y="5513002"/>
              <a:chExt cx="9613638" cy="2092881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B1DB0A-A032-604E-AAB5-5978F702C935}"/>
                  </a:ext>
                </a:extLst>
              </p:cNvPr>
              <p:cNvSpPr txBox="1"/>
              <p:nvPr/>
            </p:nvSpPr>
            <p:spPr>
              <a:xfrm>
                <a:off x="3562277" y="5513002"/>
                <a:ext cx="9613638" cy="16312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0" b="1" spc="600" dirty="0">
                    <a:solidFill>
                      <a:schemeClr val="bg2"/>
                    </a:solidFill>
                    <a:latin typeface="Montserrat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THANK YOU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B4AE407-4D11-D14C-AF27-C17A5E8B6C45}"/>
                  </a:ext>
                </a:extLst>
              </p:cNvPr>
              <p:cNvSpPr txBox="1"/>
              <p:nvPr/>
            </p:nvSpPr>
            <p:spPr>
              <a:xfrm>
                <a:off x="3690446" y="7144218"/>
                <a:ext cx="67329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spc="600" dirty="0">
                    <a:solidFill>
                      <a:schemeClr val="bg2"/>
                    </a:solidFill>
                    <a:latin typeface="Montserrat Light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JOHN SMITH PRESSENTATION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8336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3610928-1ACF-784C-8E15-5E3A3DD61F5A}"/>
              </a:ext>
            </a:extLst>
          </p:cNvPr>
          <p:cNvSpPr/>
          <p:nvPr/>
        </p:nvSpPr>
        <p:spPr>
          <a:xfrm rot="10800000" flipV="1">
            <a:off x="2592065" y="0"/>
            <a:ext cx="9874254" cy="13716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ADEC7B5-E029-5447-B523-DE52A4CFD4DF}"/>
              </a:ext>
            </a:extLst>
          </p:cNvPr>
          <p:cNvGrpSpPr/>
          <p:nvPr/>
        </p:nvGrpSpPr>
        <p:grpSpPr>
          <a:xfrm>
            <a:off x="4218935" y="3829992"/>
            <a:ext cx="6620511" cy="6056016"/>
            <a:chOff x="3590289" y="3822458"/>
            <a:chExt cx="6620511" cy="605601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CCBA39D-4FC6-FB44-BC9D-593B8B17D31D}"/>
                </a:ext>
              </a:extLst>
            </p:cNvPr>
            <p:cNvGrpSpPr/>
            <p:nvPr/>
          </p:nvGrpSpPr>
          <p:grpSpPr>
            <a:xfrm>
              <a:off x="3742689" y="3822458"/>
              <a:ext cx="4818773" cy="2352524"/>
              <a:chOff x="7339330" y="1023902"/>
              <a:chExt cx="4818773" cy="2352524"/>
            </a:xfrm>
          </p:grpSpPr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E133785E-0B00-E64A-9AC0-44059588742B}"/>
                  </a:ext>
                </a:extLst>
              </p:cNvPr>
              <p:cNvSpPr txBox="1"/>
              <p:nvPr/>
            </p:nvSpPr>
            <p:spPr>
              <a:xfrm>
                <a:off x="7339330" y="1415536"/>
                <a:ext cx="4818773" cy="17543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5400" b="1" spc="300" dirty="0">
                    <a:solidFill>
                      <a:schemeClr val="bg2"/>
                    </a:solidFill>
                    <a:latin typeface="Montserrat" pitchFamily="2" charset="77"/>
                    <a:ea typeface="Roboto" panose="02000000000000000000" pitchFamily="2" charset="0"/>
                    <a:cs typeface="Poppins Medium" pitchFamily="2" charset="77"/>
                  </a:rPr>
                  <a:t>PRODUCT PREVIEW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DBC3E1C2-46ED-9F4A-B722-3A0873B76B06}"/>
                  </a:ext>
                </a:extLst>
              </p:cNvPr>
              <p:cNvSpPr txBox="1"/>
              <p:nvPr/>
            </p:nvSpPr>
            <p:spPr>
              <a:xfrm>
                <a:off x="7422512" y="1023902"/>
                <a:ext cx="4735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spc="600" dirty="0">
                    <a:solidFill>
                      <a:schemeClr val="bg2"/>
                    </a:solidFill>
                    <a:latin typeface="Montserrat Light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7204974-7523-EB47-B990-1C68684745BB}"/>
                  </a:ext>
                </a:extLst>
              </p:cNvPr>
              <p:cNvSpPr/>
              <p:nvPr/>
            </p:nvSpPr>
            <p:spPr>
              <a:xfrm>
                <a:off x="7422512" y="3279605"/>
                <a:ext cx="863604" cy="96821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38" name="Subtitle 2">
              <a:extLst>
                <a:ext uri="{FF2B5EF4-FFF2-40B4-BE49-F238E27FC236}">
                  <a16:creationId xmlns:a16="http://schemas.microsoft.com/office/drawing/2014/main" id="{3A187A5A-B15A-9F48-8FD3-2E8DBE1350F0}"/>
                </a:ext>
              </a:extLst>
            </p:cNvPr>
            <p:cNvSpPr txBox="1">
              <a:spLocks/>
            </p:cNvSpPr>
            <p:nvPr/>
          </p:nvSpPr>
          <p:spPr>
            <a:xfrm>
              <a:off x="3590289" y="6950866"/>
              <a:ext cx="6620511" cy="292760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2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 consumer demand, or it should be so compelling that consumers believe they need it.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7980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imagen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21DABA-75F5-9E4A-A09D-0578F0F365BF}"/>
              </a:ext>
            </a:extLst>
          </p:cNvPr>
          <p:cNvSpPr/>
          <p:nvPr/>
        </p:nvSpPr>
        <p:spPr>
          <a:xfrm>
            <a:off x="0" y="0"/>
            <a:ext cx="24377650" cy="8372475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CCBA39D-4FC6-FB44-BC9D-593B8B17D31D}"/>
              </a:ext>
            </a:extLst>
          </p:cNvPr>
          <p:cNvGrpSpPr/>
          <p:nvPr/>
        </p:nvGrpSpPr>
        <p:grpSpPr>
          <a:xfrm>
            <a:off x="1774825" y="3421649"/>
            <a:ext cx="9569450" cy="1529175"/>
            <a:chOff x="7404100" y="1023902"/>
            <a:chExt cx="9569450" cy="1529175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133785E-0B00-E64A-9AC0-44059588742B}"/>
                </a:ext>
              </a:extLst>
            </p:cNvPr>
            <p:cNvSpPr txBox="1"/>
            <p:nvPr/>
          </p:nvSpPr>
          <p:spPr>
            <a:xfrm>
              <a:off x="7404100" y="1415536"/>
              <a:ext cx="9569450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5400" b="1" spc="300" dirty="0">
                  <a:solidFill>
                    <a:schemeClr val="bg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PRODUCT PREVIEW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BC3E1C2-46ED-9F4A-B722-3A0873B76B06}"/>
                </a:ext>
              </a:extLst>
            </p:cNvPr>
            <p:cNvSpPr txBox="1"/>
            <p:nvPr/>
          </p:nvSpPr>
          <p:spPr>
            <a:xfrm>
              <a:off x="7461250" y="1023902"/>
              <a:ext cx="4735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spc="600" dirty="0">
                  <a:solidFill>
                    <a:schemeClr val="bg2"/>
                  </a:solidFill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7204974-7523-EB47-B990-1C68684745BB}"/>
                </a:ext>
              </a:extLst>
            </p:cNvPr>
            <p:cNvSpPr/>
            <p:nvPr/>
          </p:nvSpPr>
          <p:spPr>
            <a:xfrm>
              <a:off x="7526749" y="2456256"/>
              <a:ext cx="863604" cy="9682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</p:grpSp>
      <p:sp>
        <p:nvSpPr>
          <p:cNvPr id="31" name="Subtitle 2">
            <a:extLst>
              <a:ext uri="{FF2B5EF4-FFF2-40B4-BE49-F238E27FC236}">
                <a16:creationId xmlns:a16="http://schemas.microsoft.com/office/drawing/2014/main" id="{F9D5CE6B-45A4-0D4C-B11E-A649F692E873}"/>
              </a:ext>
            </a:extLst>
          </p:cNvPr>
          <p:cNvSpPr txBox="1">
            <a:spLocks/>
          </p:cNvSpPr>
          <p:nvPr/>
        </p:nvSpPr>
        <p:spPr>
          <a:xfrm>
            <a:off x="12188825" y="3086860"/>
            <a:ext cx="8241854" cy="237617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bg2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 consumer demand, or it should be so compelling that consumers believe they need it.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7134548-1AAF-A543-A9DF-71B7D6177B85}"/>
              </a:ext>
            </a:extLst>
          </p:cNvPr>
          <p:cNvGrpSpPr/>
          <p:nvPr/>
        </p:nvGrpSpPr>
        <p:grpSpPr>
          <a:xfrm>
            <a:off x="1149159" y="9559647"/>
            <a:ext cx="6044072" cy="3075402"/>
            <a:chOff x="1608840" y="9559647"/>
            <a:chExt cx="6044072" cy="3075402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430271A-341B-D147-A39E-3163872AFD9E}"/>
                </a:ext>
              </a:extLst>
            </p:cNvPr>
            <p:cNvGrpSpPr/>
            <p:nvPr/>
          </p:nvGrpSpPr>
          <p:grpSpPr>
            <a:xfrm>
              <a:off x="3107127" y="9612606"/>
              <a:ext cx="4545785" cy="3022443"/>
              <a:chOff x="4082625" y="5120793"/>
              <a:chExt cx="4545785" cy="3022443"/>
            </a:xfrm>
          </p:grpSpPr>
          <p:sp>
            <p:nvSpPr>
              <p:cNvPr id="34" name="Subtitle 2">
                <a:extLst>
                  <a:ext uri="{FF2B5EF4-FFF2-40B4-BE49-F238E27FC236}">
                    <a16:creationId xmlns:a16="http://schemas.microsoft.com/office/drawing/2014/main" id="{E7A6A4DE-6F9A-CA43-A7B4-2BABD24A28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2625" y="5767124"/>
                <a:ext cx="4545785" cy="2376112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Montserrat Ligh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Refers to a good or service being offered by a company, ideally, a product should.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0415E6D-5D4C-6342-80DF-AE9C151452E8}"/>
                  </a:ext>
                </a:extLst>
              </p:cNvPr>
              <p:cNvSpPr/>
              <p:nvPr/>
            </p:nvSpPr>
            <p:spPr>
              <a:xfrm>
                <a:off x="4232140" y="5120793"/>
                <a:ext cx="439627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Montserrat Medium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Title One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6C21CB5-2D69-FF44-98F0-1466CC228D39}"/>
                </a:ext>
              </a:extLst>
            </p:cNvPr>
            <p:cNvSpPr/>
            <p:nvPr/>
          </p:nvSpPr>
          <p:spPr>
            <a:xfrm>
              <a:off x="1608840" y="9559647"/>
              <a:ext cx="149463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5400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01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49CD6D1-41D4-4B46-AF28-4496766F9CD0}"/>
              </a:ext>
            </a:extLst>
          </p:cNvPr>
          <p:cNvGrpSpPr/>
          <p:nvPr/>
        </p:nvGrpSpPr>
        <p:grpSpPr>
          <a:xfrm>
            <a:off x="10665075" y="9612606"/>
            <a:ext cx="4545785" cy="3022443"/>
            <a:chOff x="4082625" y="5120793"/>
            <a:chExt cx="4545785" cy="3022443"/>
          </a:xfrm>
        </p:grpSpPr>
        <p:sp>
          <p:nvSpPr>
            <p:cNvPr id="40" name="Subtitle 2">
              <a:extLst>
                <a:ext uri="{FF2B5EF4-FFF2-40B4-BE49-F238E27FC236}">
                  <a16:creationId xmlns:a16="http://schemas.microsoft.com/office/drawing/2014/main" id="{C2130620-C7B9-2A43-A0C4-1AF0B52C91B1}"/>
                </a:ext>
              </a:extLst>
            </p:cNvPr>
            <p:cNvSpPr txBox="1">
              <a:spLocks/>
            </p:cNvSpPr>
            <p:nvPr/>
          </p:nvSpPr>
          <p:spPr>
            <a:xfrm>
              <a:off x="4082625" y="5767124"/>
              <a:ext cx="4545785" cy="2376112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company, ideally, a product should.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A63CE93-5DF1-5543-A905-16B39B684A93}"/>
                </a:ext>
              </a:extLst>
            </p:cNvPr>
            <p:cNvSpPr/>
            <p:nvPr/>
          </p:nvSpPr>
          <p:spPr>
            <a:xfrm>
              <a:off x="4232140" y="5120793"/>
              <a:ext cx="43962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Title Two</a:t>
              </a: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6B553A48-7859-5348-943E-F509F5C6BFD8}"/>
              </a:ext>
            </a:extLst>
          </p:cNvPr>
          <p:cNvSpPr/>
          <p:nvPr/>
        </p:nvSpPr>
        <p:spPr>
          <a:xfrm>
            <a:off x="9166788" y="9559647"/>
            <a:ext cx="14946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5400" dirty="0">
                <a:solidFill>
                  <a:schemeClr val="tx2"/>
                </a:solidFill>
                <a:latin typeface="Montserrat Medium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02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F1A4380-2DCF-C748-81EC-4708B92B452E}"/>
              </a:ext>
            </a:extLst>
          </p:cNvPr>
          <p:cNvGrpSpPr/>
          <p:nvPr/>
        </p:nvGrpSpPr>
        <p:grpSpPr>
          <a:xfrm>
            <a:off x="16984392" y="9559647"/>
            <a:ext cx="6044072" cy="3075402"/>
            <a:chOff x="16724738" y="9559647"/>
            <a:chExt cx="6044072" cy="307540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151FA82-A8EA-1145-9016-5D60E5EEAB77}"/>
                </a:ext>
              </a:extLst>
            </p:cNvPr>
            <p:cNvGrpSpPr/>
            <p:nvPr/>
          </p:nvGrpSpPr>
          <p:grpSpPr>
            <a:xfrm>
              <a:off x="18223025" y="9612606"/>
              <a:ext cx="4545785" cy="3022443"/>
              <a:chOff x="4082625" y="5120793"/>
              <a:chExt cx="4545785" cy="3022443"/>
            </a:xfrm>
          </p:grpSpPr>
          <p:sp>
            <p:nvSpPr>
              <p:cNvPr id="47" name="Subtitle 2">
                <a:extLst>
                  <a:ext uri="{FF2B5EF4-FFF2-40B4-BE49-F238E27FC236}">
                    <a16:creationId xmlns:a16="http://schemas.microsoft.com/office/drawing/2014/main" id="{A3E5CF55-3F07-D440-8EF8-E71461256C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2625" y="5767124"/>
                <a:ext cx="4545785" cy="2376112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Montserrat Ligh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Refers to a good or service being offered by a company, ideally, a product should.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B589132-B10C-264C-B0CA-2BA3FF29C4A0}"/>
                  </a:ext>
                </a:extLst>
              </p:cNvPr>
              <p:cNvSpPr/>
              <p:nvPr/>
            </p:nvSpPr>
            <p:spPr>
              <a:xfrm>
                <a:off x="4232140" y="5120793"/>
                <a:ext cx="439627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Montserrat Medium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Title Three</a:t>
                </a:r>
              </a:p>
            </p:txBody>
          </p:sp>
        </p:grp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3CD4BA5-BB84-E247-8CF8-1D4318481608}"/>
                </a:ext>
              </a:extLst>
            </p:cNvPr>
            <p:cNvSpPr/>
            <p:nvPr/>
          </p:nvSpPr>
          <p:spPr>
            <a:xfrm>
              <a:off x="16724738" y="9559647"/>
              <a:ext cx="149463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5400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03</a:t>
              </a:r>
            </a:p>
          </p:txBody>
        </p:sp>
      </p:grpSp>
      <p:sp>
        <p:nvSpPr>
          <p:cNvPr id="50" name="Chord 49">
            <a:extLst>
              <a:ext uri="{FF2B5EF4-FFF2-40B4-BE49-F238E27FC236}">
                <a16:creationId xmlns:a16="http://schemas.microsoft.com/office/drawing/2014/main" id="{C44EF36C-9771-BA44-A0A7-0C057A4E5796}"/>
              </a:ext>
            </a:extLst>
          </p:cNvPr>
          <p:cNvSpPr/>
          <p:nvPr/>
        </p:nvSpPr>
        <p:spPr>
          <a:xfrm>
            <a:off x="22114488" y="0"/>
            <a:ext cx="4526324" cy="4526319"/>
          </a:xfrm>
          <a:prstGeom prst="chord">
            <a:avLst>
              <a:gd name="adj1" fmla="val 5376134"/>
              <a:gd name="adj2" fmla="val 162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48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974191-D1C0-574A-A23C-8A2FB51670DE}"/>
              </a:ext>
            </a:extLst>
          </p:cNvPr>
          <p:cNvSpPr/>
          <p:nvPr/>
        </p:nvSpPr>
        <p:spPr>
          <a:xfrm rot="10800000" flipV="1">
            <a:off x="11911332" y="0"/>
            <a:ext cx="9874254" cy="13716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F0FA872-4F28-D64C-92CD-E01C178D7FAF}"/>
              </a:ext>
            </a:extLst>
          </p:cNvPr>
          <p:cNvGrpSpPr/>
          <p:nvPr/>
        </p:nvGrpSpPr>
        <p:grpSpPr>
          <a:xfrm>
            <a:off x="13538202" y="3829992"/>
            <a:ext cx="6620511" cy="6056016"/>
            <a:chOff x="3590289" y="3822458"/>
            <a:chExt cx="6620511" cy="605601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5360598-9CCF-6443-A8A8-141AB0C8D1D9}"/>
                </a:ext>
              </a:extLst>
            </p:cNvPr>
            <p:cNvGrpSpPr/>
            <p:nvPr/>
          </p:nvGrpSpPr>
          <p:grpSpPr>
            <a:xfrm>
              <a:off x="3742689" y="3822458"/>
              <a:ext cx="4818773" cy="2352524"/>
              <a:chOff x="7339330" y="1023902"/>
              <a:chExt cx="4818773" cy="2352524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7FBB3AD-E591-6C40-B2B9-70D61C14A489}"/>
                  </a:ext>
                </a:extLst>
              </p:cNvPr>
              <p:cNvSpPr txBox="1"/>
              <p:nvPr/>
            </p:nvSpPr>
            <p:spPr>
              <a:xfrm>
                <a:off x="7339330" y="1415536"/>
                <a:ext cx="4818773" cy="17543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5400" b="1" spc="300" dirty="0">
                    <a:solidFill>
                      <a:schemeClr val="bg2"/>
                    </a:solidFill>
                    <a:latin typeface="Montserrat" pitchFamily="2" charset="77"/>
                    <a:ea typeface="Roboto" panose="02000000000000000000" pitchFamily="2" charset="0"/>
                    <a:cs typeface="Poppins Medium" pitchFamily="2" charset="77"/>
                  </a:rPr>
                  <a:t>PRODUCT PREVIEW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1B090B9-89F7-D64B-9468-020AA10D0383}"/>
                  </a:ext>
                </a:extLst>
              </p:cNvPr>
              <p:cNvSpPr txBox="1"/>
              <p:nvPr/>
            </p:nvSpPr>
            <p:spPr>
              <a:xfrm>
                <a:off x="7422512" y="1023902"/>
                <a:ext cx="4735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spc="600" dirty="0">
                    <a:solidFill>
                      <a:schemeClr val="bg2"/>
                    </a:solidFill>
                    <a:latin typeface="Montserrat Light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BE93414-7A8A-EC48-B382-DCBBF2809F57}"/>
                  </a:ext>
                </a:extLst>
              </p:cNvPr>
              <p:cNvSpPr/>
              <p:nvPr/>
            </p:nvSpPr>
            <p:spPr>
              <a:xfrm>
                <a:off x="7422512" y="3279605"/>
                <a:ext cx="863604" cy="96821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15" name="Subtitle 2">
              <a:extLst>
                <a:ext uri="{FF2B5EF4-FFF2-40B4-BE49-F238E27FC236}">
                  <a16:creationId xmlns:a16="http://schemas.microsoft.com/office/drawing/2014/main" id="{10E66E1F-9BF6-BE4B-B3D5-DC582D014E56}"/>
                </a:ext>
              </a:extLst>
            </p:cNvPr>
            <p:cNvSpPr txBox="1">
              <a:spLocks/>
            </p:cNvSpPr>
            <p:nvPr/>
          </p:nvSpPr>
          <p:spPr>
            <a:xfrm>
              <a:off x="3590289" y="6950866"/>
              <a:ext cx="6620511" cy="292760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2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 consumer demand, or it should be so compelling that consumers believe they need it.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261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5510A8-183C-6545-8A4E-3C113331DE5C}"/>
              </a:ext>
            </a:extLst>
          </p:cNvPr>
          <p:cNvSpPr/>
          <p:nvPr/>
        </p:nvSpPr>
        <p:spPr>
          <a:xfrm rot="10800000" flipV="1">
            <a:off x="-9" y="0"/>
            <a:ext cx="24377658" cy="13741096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9410343-7D2E-3B4D-A7D2-FB0917F4D002}"/>
              </a:ext>
            </a:extLst>
          </p:cNvPr>
          <p:cNvGrpSpPr/>
          <p:nvPr/>
        </p:nvGrpSpPr>
        <p:grpSpPr>
          <a:xfrm>
            <a:off x="2066280" y="5533903"/>
            <a:ext cx="20245080" cy="2648193"/>
            <a:chOff x="5831418" y="4257341"/>
            <a:chExt cx="20245080" cy="264819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AC36AD9-1E4D-2E43-AEA0-374A53A44B25}"/>
                </a:ext>
              </a:extLst>
            </p:cNvPr>
            <p:cNvSpPr txBox="1"/>
            <p:nvPr/>
          </p:nvSpPr>
          <p:spPr>
            <a:xfrm>
              <a:off x="5831418" y="5335874"/>
              <a:ext cx="20245080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A success seem to be connected with action. Successful people keep moving. They make mistakes, but they don’t quit.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C22C25-A20D-1143-BF6C-12955BF69E49}"/>
                </a:ext>
              </a:extLst>
            </p:cNvPr>
            <p:cNvSpPr txBox="1"/>
            <p:nvPr/>
          </p:nvSpPr>
          <p:spPr>
            <a:xfrm>
              <a:off x="14229767" y="4257341"/>
              <a:ext cx="34483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spc="600" dirty="0">
                  <a:solidFill>
                    <a:schemeClr val="bg2"/>
                  </a:solidFill>
                  <a:latin typeface="Montserrat" pitchFamily="2" charset="77"/>
                  <a:ea typeface="Roboto Medium" panose="02000000000000000000" pitchFamily="2" charset="0"/>
                  <a:cs typeface="Poppins" pitchFamily="2" charset="77"/>
                </a:rPr>
                <a:t>CONRAD HILTON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63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CCBA39D-4FC6-FB44-BC9D-593B8B17D31D}"/>
              </a:ext>
            </a:extLst>
          </p:cNvPr>
          <p:cNvGrpSpPr/>
          <p:nvPr/>
        </p:nvGrpSpPr>
        <p:grpSpPr>
          <a:xfrm>
            <a:off x="7325263" y="1023902"/>
            <a:ext cx="9727124" cy="1529175"/>
            <a:chOff x="7325263" y="1023902"/>
            <a:chExt cx="9727124" cy="1529175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133785E-0B00-E64A-9AC0-44059588742B}"/>
                </a:ext>
              </a:extLst>
            </p:cNvPr>
            <p:cNvSpPr txBox="1"/>
            <p:nvPr/>
          </p:nvSpPr>
          <p:spPr>
            <a:xfrm>
              <a:off x="7325263" y="1415536"/>
              <a:ext cx="9727124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300" dirty="0">
                  <a:solidFill>
                    <a:schemeClr val="tx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S.W.O.T. ANALYSIS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BC3E1C2-46ED-9F4A-B722-3A0873B76B06}"/>
                </a:ext>
              </a:extLst>
            </p:cNvPr>
            <p:cNvSpPr txBox="1"/>
            <p:nvPr/>
          </p:nvSpPr>
          <p:spPr>
            <a:xfrm>
              <a:off x="9821029" y="1023902"/>
              <a:ext cx="4735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7204974-7523-EB47-B990-1C68684745BB}"/>
                </a:ext>
              </a:extLst>
            </p:cNvPr>
            <p:cNvSpPr/>
            <p:nvPr/>
          </p:nvSpPr>
          <p:spPr>
            <a:xfrm>
              <a:off x="11757023" y="2456256"/>
              <a:ext cx="863604" cy="9682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37F276-27C1-B24C-96B0-F0559D5F6487}"/>
              </a:ext>
            </a:extLst>
          </p:cNvPr>
          <p:cNvGrpSpPr/>
          <p:nvPr/>
        </p:nvGrpSpPr>
        <p:grpSpPr>
          <a:xfrm>
            <a:off x="2038024" y="4877252"/>
            <a:ext cx="20301602" cy="5611373"/>
            <a:chOff x="2038024" y="5093821"/>
            <a:chExt cx="20301602" cy="561137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2A58D49-7509-DE44-BD47-3F5463DC9B04}"/>
                </a:ext>
              </a:extLst>
            </p:cNvPr>
            <p:cNvGrpSpPr/>
            <p:nvPr/>
          </p:nvGrpSpPr>
          <p:grpSpPr>
            <a:xfrm>
              <a:off x="3382543" y="5093821"/>
              <a:ext cx="17612563" cy="2493644"/>
              <a:chOff x="2961437" y="5093821"/>
              <a:chExt cx="17612563" cy="2493644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7170029-CF95-B843-8542-2E87C0E1A50F}"/>
                  </a:ext>
                </a:extLst>
              </p:cNvPr>
              <p:cNvSpPr/>
              <p:nvPr/>
            </p:nvSpPr>
            <p:spPr>
              <a:xfrm>
                <a:off x="2961437" y="5093821"/>
                <a:ext cx="2493646" cy="24936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5CD2927D-A9B6-574E-8F71-0CEF4C0E1324}"/>
                  </a:ext>
                </a:extLst>
              </p:cNvPr>
              <p:cNvSpPr/>
              <p:nvPr/>
            </p:nvSpPr>
            <p:spPr>
              <a:xfrm>
                <a:off x="8001076" y="5093821"/>
                <a:ext cx="2493646" cy="24936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9AA3914A-8344-0946-9C64-EF5449F63184}"/>
                  </a:ext>
                </a:extLst>
              </p:cNvPr>
              <p:cNvSpPr/>
              <p:nvPr/>
            </p:nvSpPr>
            <p:spPr>
              <a:xfrm>
                <a:off x="13040715" y="5093821"/>
                <a:ext cx="2493646" cy="24936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85F5B088-7963-7B44-91B9-903305E4D1EE}"/>
                  </a:ext>
                </a:extLst>
              </p:cNvPr>
              <p:cNvSpPr/>
              <p:nvPr/>
            </p:nvSpPr>
            <p:spPr>
              <a:xfrm>
                <a:off x="18080354" y="5093821"/>
                <a:ext cx="2493646" cy="24936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CuadroTexto 812">
                <a:extLst>
                  <a:ext uri="{FF2B5EF4-FFF2-40B4-BE49-F238E27FC236}">
                    <a16:creationId xmlns:a16="http://schemas.microsoft.com/office/drawing/2014/main" id="{FF03BEB8-0A2F-2D48-ADE5-7C54952F943E}"/>
                  </a:ext>
                </a:extLst>
              </p:cNvPr>
              <p:cNvSpPr txBox="1"/>
              <p:nvPr/>
            </p:nvSpPr>
            <p:spPr>
              <a:xfrm>
                <a:off x="3342736" y="5740477"/>
                <a:ext cx="173104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200" b="1" dirty="0">
                    <a:solidFill>
                      <a:schemeClr val="bg1"/>
                    </a:solidFill>
                    <a:latin typeface="Montserrat" pitchFamily="2" charset="77"/>
                    <a:ea typeface="Lato" charset="0"/>
                    <a:cs typeface="Lato" charset="0"/>
                  </a:rPr>
                  <a:t>S</a:t>
                </a:r>
              </a:p>
            </p:txBody>
          </p:sp>
          <p:sp>
            <p:nvSpPr>
              <p:cNvPr id="66" name="CuadroTexto 812">
                <a:extLst>
                  <a:ext uri="{FF2B5EF4-FFF2-40B4-BE49-F238E27FC236}">
                    <a16:creationId xmlns:a16="http://schemas.microsoft.com/office/drawing/2014/main" id="{A7D6788B-FAAE-4B46-8CA6-95AE5AD22D0C}"/>
                  </a:ext>
                </a:extLst>
              </p:cNvPr>
              <p:cNvSpPr txBox="1"/>
              <p:nvPr/>
            </p:nvSpPr>
            <p:spPr>
              <a:xfrm>
                <a:off x="8382375" y="5740477"/>
                <a:ext cx="173104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200" b="1" dirty="0">
                    <a:solidFill>
                      <a:schemeClr val="bg1"/>
                    </a:solidFill>
                    <a:latin typeface="Montserrat" pitchFamily="2" charset="77"/>
                    <a:ea typeface="Lato" charset="0"/>
                    <a:cs typeface="Lato" charset="0"/>
                  </a:rPr>
                  <a:t>W</a:t>
                </a:r>
              </a:p>
            </p:txBody>
          </p:sp>
          <p:sp>
            <p:nvSpPr>
              <p:cNvPr id="67" name="CuadroTexto 812">
                <a:extLst>
                  <a:ext uri="{FF2B5EF4-FFF2-40B4-BE49-F238E27FC236}">
                    <a16:creationId xmlns:a16="http://schemas.microsoft.com/office/drawing/2014/main" id="{42629E8B-FE06-8C44-8512-5F0BD70E91E4}"/>
                  </a:ext>
                </a:extLst>
              </p:cNvPr>
              <p:cNvSpPr txBox="1"/>
              <p:nvPr/>
            </p:nvSpPr>
            <p:spPr>
              <a:xfrm>
                <a:off x="13422014" y="5740477"/>
                <a:ext cx="173104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200" b="1" dirty="0">
                    <a:solidFill>
                      <a:schemeClr val="bg1"/>
                    </a:solidFill>
                    <a:latin typeface="Montserrat" pitchFamily="2" charset="77"/>
                    <a:ea typeface="Lato" charset="0"/>
                    <a:cs typeface="Lato" charset="0"/>
                  </a:rPr>
                  <a:t>O</a:t>
                </a:r>
              </a:p>
            </p:txBody>
          </p:sp>
          <p:sp>
            <p:nvSpPr>
              <p:cNvPr id="68" name="CuadroTexto 812">
                <a:extLst>
                  <a:ext uri="{FF2B5EF4-FFF2-40B4-BE49-F238E27FC236}">
                    <a16:creationId xmlns:a16="http://schemas.microsoft.com/office/drawing/2014/main" id="{621C0B68-2231-9F4C-ADE3-342F15DFCFE7}"/>
                  </a:ext>
                </a:extLst>
              </p:cNvPr>
              <p:cNvSpPr txBox="1"/>
              <p:nvPr/>
            </p:nvSpPr>
            <p:spPr>
              <a:xfrm>
                <a:off x="18461653" y="5740477"/>
                <a:ext cx="173104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200" b="1" dirty="0">
                    <a:solidFill>
                      <a:schemeClr val="bg1"/>
                    </a:solidFill>
                    <a:latin typeface="Montserrat" pitchFamily="2" charset="77"/>
                    <a:ea typeface="Lato" charset="0"/>
                    <a:cs typeface="Lato" charset="0"/>
                  </a:rPr>
                  <a:t>T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F5180B5-AA22-2F40-8F54-F64C9145675F}"/>
                </a:ext>
              </a:extLst>
            </p:cNvPr>
            <p:cNvGrpSpPr/>
            <p:nvPr/>
          </p:nvGrpSpPr>
          <p:grpSpPr>
            <a:xfrm>
              <a:off x="2038024" y="8234121"/>
              <a:ext cx="5182682" cy="2471073"/>
              <a:chOff x="1950074" y="9257006"/>
              <a:chExt cx="5182682" cy="2471073"/>
            </a:xfrm>
          </p:grpSpPr>
          <p:sp>
            <p:nvSpPr>
              <p:cNvPr id="69" name="Subtitle 2">
                <a:extLst>
                  <a:ext uri="{FF2B5EF4-FFF2-40B4-BE49-F238E27FC236}">
                    <a16:creationId xmlns:a16="http://schemas.microsoft.com/office/drawing/2014/main" id="{AE85F470-9578-0D40-84AF-D16F72A5ED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67892" y="9903337"/>
                <a:ext cx="4147046" cy="1824742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Montserrat Ligh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Refers to a good or service being offered by a company.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F40DF22-6CD9-B044-81AB-662F738F56D4}"/>
                  </a:ext>
                </a:extLst>
              </p:cNvPr>
              <p:cNvSpPr/>
              <p:nvPr/>
            </p:nvSpPr>
            <p:spPr>
              <a:xfrm>
                <a:off x="1950074" y="9257006"/>
                <a:ext cx="518268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Montserrat Medium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Strengths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3DA553B-B597-4147-B4AD-5D1C547020C2}"/>
                </a:ext>
              </a:extLst>
            </p:cNvPr>
            <p:cNvGrpSpPr/>
            <p:nvPr/>
          </p:nvGrpSpPr>
          <p:grpSpPr>
            <a:xfrm>
              <a:off x="7077663" y="8234121"/>
              <a:ext cx="5182682" cy="2471073"/>
              <a:chOff x="1950074" y="9257006"/>
              <a:chExt cx="5182682" cy="2471073"/>
            </a:xfrm>
          </p:grpSpPr>
          <p:sp>
            <p:nvSpPr>
              <p:cNvPr id="76" name="Subtitle 2">
                <a:extLst>
                  <a:ext uri="{FF2B5EF4-FFF2-40B4-BE49-F238E27FC236}">
                    <a16:creationId xmlns:a16="http://schemas.microsoft.com/office/drawing/2014/main" id="{B848E981-E3BD-2541-A138-FD8DF9B061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67892" y="9903337"/>
                <a:ext cx="4147046" cy="1824742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Montserrat Ligh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Refers to a good or service being offered by a company.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8AC1DE35-F4B9-434A-8203-059F106F9F0C}"/>
                  </a:ext>
                </a:extLst>
              </p:cNvPr>
              <p:cNvSpPr/>
              <p:nvPr/>
            </p:nvSpPr>
            <p:spPr>
              <a:xfrm>
                <a:off x="1950074" y="9257006"/>
                <a:ext cx="518268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Montserrat Medium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Weakness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46421CC4-8021-2149-9389-6EB9F181FABE}"/>
                </a:ext>
              </a:extLst>
            </p:cNvPr>
            <p:cNvGrpSpPr/>
            <p:nvPr/>
          </p:nvGrpSpPr>
          <p:grpSpPr>
            <a:xfrm>
              <a:off x="12117302" y="8234121"/>
              <a:ext cx="5182682" cy="2471073"/>
              <a:chOff x="1950074" y="9257006"/>
              <a:chExt cx="5182682" cy="2471073"/>
            </a:xfrm>
          </p:grpSpPr>
          <p:sp>
            <p:nvSpPr>
              <p:cNvPr id="79" name="Subtitle 2">
                <a:extLst>
                  <a:ext uri="{FF2B5EF4-FFF2-40B4-BE49-F238E27FC236}">
                    <a16:creationId xmlns:a16="http://schemas.microsoft.com/office/drawing/2014/main" id="{21188BE9-691C-6445-9FDD-64F085E981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67892" y="9903337"/>
                <a:ext cx="4147046" cy="1824742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Montserrat Ligh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Refers to a good or service being offered by a company.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3FC504B8-5CF7-0348-8ED4-48CBE5037CAA}"/>
                  </a:ext>
                </a:extLst>
              </p:cNvPr>
              <p:cNvSpPr/>
              <p:nvPr/>
            </p:nvSpPr>
            <p:spPr>
              <a:xfrm>
                <a:off x="1950074" y="9257006"/>
                <a:ext cx="518268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Montserrat Medium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Opportunity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A0573B45-C21E-C743-AC64-FE6EC859701C}"/>
                </a:ext>
              </a:extLst>
            </p:cNvPr>
            <p:cNvGrpSpPr/>
            <p:nvPr/>
          </p:nvGrpSpPr>
          <p:grpSpPr>
            <a:xfrm>
              <a:off x="17156944" y="8234121"/>
              <a:ext cx="5182682" cy="2471073"/>
              <a:chOff x="1950074" y="9257006"/>
              <a:chExt cx="5182682" cy="2471073"/>
            </a:xfrm>
          </p:grpSpPr>
          <p:sp>
            <p:nvSpPr>
              <p:cNvPr id="82" name="Subtitle 2">
                <a:extLst>
                  <a:ext uri="{FF2B5EF4-FFF2-40B4-BE49-F238E27FC236}">
                    <a16:creationId xmlns:a16="http://schemas.microsoft.com/office/drawing/2014/main" id="{5FB8681B-BB0D-1F43-B43B-E7B642B841B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67892" y="9903337"/>
                <a:ext cx="4147046" cy="1824742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Montserrat Ligh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Refers to a good or service being offered by a company.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C8A5D9B6-C9C0-B848-918D-6A0160B73AB6}"/>
                  </a:ext>
                </a:extLst>
              </p:cNvPr>
              <p:cNvSpPr/>
              <p:nvPr/>
            </p:nvSpPr>
            <p:spPr>
              <a:xfrm>
                <a:off x="1950074" y="9257006"/>
                <a:ext cx="518268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Montserrat Medium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Threats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1304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SQ - Corporate Light">
      <a:dk1>
        <a:srgbClr val="999999"/>
      </a:dk1>
      <a:lt1>
        <a:srgbClr val="FFFFFF"/>
      </a:lt1>
      <a:dk2>
        <a:srgbClr val="363E48"/>
      </a:dk2>
      <a:lt2>
        <a:srgbClr val="FFFFFF"/>
      </a:lt2>
      <a:accent1>
        <a:srgbClr val="DD6125"/>
      </a:accent1>
      <a:accent2>
        <a:srgbClr val="424C53"/>
      </a:accent2>
      <a:accent3>
        <a:srgbClr val="DD6125"/>
      </a:accent3>
      <a:accent4>
        <a:srgbClr val="424C53"/>
      </a:accent4>
      <a:accent5>
        <a:srgbClr val="DD6125"/>
      </a:accent5>
      <a:accent6>
        <a:srgbClr val="424C53"/>
      </a:accent6>
      <a:hlink>
        <a:srgbClr val="1E9272"/>
      </a:hlink>
      <a:folHlink>
        <a:srgbClr val="AC2624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87271</TotalTime>
  <Words>2094</Words>
  <Application>Microsoft Macintosh PowerPoint</Application>
  <PresentationFormat>Custom</PresentationFormat>
  <Paragraphs>295</Paragraphs>
  <Slides>45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Arial</vt:lpstr>
      <vt:lpstr>Calibri</vt:lpstr>
      <vt:lpstr>Calibri Light</vt:lpstr>
      <vt:lpstr>Lato Regular</vt:lpstr>
      <vt:lpstr>Montserrat</vt:lpstr>
      <vt:lpstr>Montserrat Light</vt:lpstr>
      <vt:lpstr>Montserrat Medium</vt:lpstr>
      <vt:lpstr>Montserrat SemiBold</vt:lpstr>
      <vt:lpstr>Roboto</vt:lpstr>
      <vt:lpstr>Roboto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16019</cp:revision>
  <dcterms:created xsi:type="dcterms:W3CDTF">2014-11-12T21:47:38Z</dcterms:created>
  <dcterms:modified xsi:type="dcterms:W3CDTF">2019-06-05T13:31:26Z</dcterms:modified>
  <cp:category/>
</cp:coreProperties>
</file>